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3" r:id="rId5"/>
  </p:sldMasterIdLst>
  <p:notesMasterIdLst>
    <p:notesMasterId r:id="rId41"/>
  </p:notesMasterIdLst>
  <p:sldIdLst>
    <p:sldId id="256" r:id="rId6"/>
    <p:sldId id="305" r:id="rId7"/>
    <p:sldId id="307" r:id="rId8"/>
    <p:sldId id="257" r:id="rId9"/>
    <p:sldId id="301" r:id="rId10"/>
    <p:sldId id="262" r:id="rId11"/>
    <p:sldId id="309" r:id="rId12"/>
    <p:sldId id="263" r:id="rId13"/>
    <p:sldId id="265" r:id="rId14"/>
    <p:sldId id="264" r:id="rId15"/>
    <p:sldId id="267" r:id="rId16"/>
    <p:sldId id="268" r:id="rId17"/>
    <p:sldId id="269" r:id="rId18"/>
    <p:sldId id="266" r:id="rId19"/>
    <p:sldId id="271" r:id="rId20"/>
    <p:sldId id="270" r:id="rId21"/>
    <p:sldId id="272" r:id="rId22"/>
    <p:sldId id="303" r:id="rId23"/>
    <p:sldId id="310" r:id="rId24"/>
    <p:sldId id="304" r:id="rId25"/>
    <p:sldId id="311" r:id="rId26"/>
    <p:sldId id="297" r:id="rId27"/>
    <p:sldId id="298" r:id="rId28"/>
    <p:sldId id="296" r:id="rId29"/>
    <p:sldId id="299" r:id="rId30"/>
    <p:sldId id="295" r:id="rId31"/>
    <p:sldId id="300" r:id="rId32"/>
    <p:sldId id="288" r:id="rId33"/>
    <p:sldId id="289" r:id="rId34"/>
    <p:sldId id="291" r:id="rId35"/>
    <p:sldId id="292" r:id="rId36"/>
    <p:sldId id="293" r:id="rId37"/>
    <p:sldId id="294" r:id="rId38"/>
    <p:sldId id="312" r:id="rId39"/>
    <p:sldId id="279" r:id="rId40"/>
  </p:sldIdLst>
  <p:sldSz cx="12192000" cy="6858000"/>
  <p:notesSz cx="6858000" cy="9144000"/>
  <p:custDataLst>
    <p:tags r:id="rId42"/>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D418F2F8-459C-470A-9DDB-6F27756F25A2}">
          <p14:sldIdLst>
            <p14:sldId id="256"/>
            <p14:sldId id="305"/>
            <p14:sldId id="307"/>
            <p14:sldId id="257"/>
          </p14:sldIdLst>
        </p14:section>
        <p14:section name="Gemeentebelastingen en Basisinformatie Drechtsteden" id="{F653BBEF-71E0-4A74-92CF-95846C353F24}">
          <p14:sldIdLst>
            <p14:sldId id="301"/>
            <p14:sldId id="262"/>
            <p14:sldId id="309"/>
            <p14:sldId id="263"/>
            <p14:sldId id="265"/>
            <p14:sldId id="264"/>
            <p14:sldId id="267"/>
            <p14:sldId id="268"/>
            <p14:sldId id="269"/>
            <p14:sldId id="266"/>
            <p14:sldId id="271"/>
            <p14:sldId id="270"/>
            <p14:sldId id="272"/>
          </p14:sldIdLst>
        </p14:section>
        <p14:section name="PVSC" id="{636A65E2-622A-4714-AB5B-BC1FF12DFFA3}">
          <p14:sldIdLst>
            <p14:sldId id="303"/>
            <p14:sldId id="310"/>
          </p14:sldIdLst>
        </p14:section>
        <p14:section name="Actuele jurisprudentie" id="{B9A5C598-EFAB-4669-8AE3-82946B75D4A6}">
          <p14:sldIdLst>
            <p14:sldId id="304"/>
            <p14:sldId id="311"/>
            <p14:sldId id="297"/>
            <p14:sldId id="298"/>
            <p14:sldId id="296"/>
            <p14:sldId id="299"/>
            <p14:sldId id="295"/>
            <p14:sldId id="300"/>
            <p14:sldId id="288"/>
            <p14:sldId id="289"/>
            <p14:sldId id="291"/>
            <p14:sldId id="292"/>
            <p14:sldId id="293"/>
            <p14:sldId id="294"/>
          </p14:sldIdLst>
        </p14:section>
        <p14:section name="Afsluitig" id="{21942C4E-78F6-478C-9358-9187A4949B1E}">
          <p14:sldIdLst>
            <p14:sldId id="312"/>
            <p14:sldId id="27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355A"/>
    <a:srgbClr val="F1F9F9"/>
    <a:srgbClr val="B5DD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8" autoAdjust="0"/>
    <p:restoredTop sz="63735" autoAdjust="0"/>
  </p:normalViewPr>
  <p:slideViewPr>
    <p:cSldViewPr snapToGrid="0" showGuides="1">
      <p:cViewPr varScale="1">
        <p:scale>
          <a:sx n="98" d="100"/>
          <a:sy n="98" d="100"/>
        </p:scale>
        <p:origin x="486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3388AD-DF56-4A6B-9531-911B5C88840B}" type="doc">
      <dgm:prSet loTypeId="urn:microsoft.com/office/officeart/2005/8/layout/orgChart1" loCatId="hierarchy" qsTypeId="urn:microsoft.com/office/officeart/2005/8/quickstyle/simple1" qsCatId="simple" csTypeId="urn:microsoft.com/office/officeart/2005/8/colors/accent2_5" csCatId="accent2" phldr="1"/>
      <dgm:spPr/>
      <dgm:t>
        <a:bodyPr/>
        <a:lstStyle/>
        <a:p>
          <a:endParaRPr lang="en-GB"/>
        </a:p>
      </dgm:t>
    </dgm:pt>
    <dgm:pt modelId="{B4B159CB-F745-40EA-A385-AF4B0C9FB197}">
      <dgm:prSet phldrT="[Tekst]"/>
      <dgm:spPr/>
      <dgm:t>
        <a:bodyPr/>
        <a:lstStyle/>
        <a:p>
          <a:r>
            <a:rPr lang="nl-NL" dirty="0"/>
            <a:t>Dagtekening beschikking</a:t>
          </a:r>
          <a:endParaRPr lang="en-GB" dirty="0"/>
        </a:p>
      </dgm:t>
    </dgm:pt>
    <dgm:pt modelId="{4C13ED1D-2898-40F1-880C-FEDA5776E216}" type="parTrans" cxnId="{228D3665-0852-4669-886D-F4B044E3C4C6}">
      <dgm:prSet/>
      <dgm:spPr/>
      <dgm:t>
        <a:bodyPr/>
        <a:lstStyle/>
        <a:p>
          <a:endParaRPr lang="en-GB"/>
        </a:p>
      </dgm:t>
    </dgm:pt>
    <dgm:pt modelId="{6F3DDE36-C5FF-422D-9BDD-3810E3AA7D1F}" type="sibTrans" cxnId="{228D3665-0852-4669-886D-F4B044E3C4C6}">
      <dgm:prSet/>
      <dgm:spPr/>
      <dgm:t>
        <a:bodyPr/>
        <a:lstStyle/>
        <a:p>
          <a:endParaRPr lang="en-GB"/>
        </a:p>
      </dgm:t>
    </dgm:pt>
    <dgm:pt modelId="{594B403C-2919-4646-93CA-37DDE530BB05}">
      <dgm:prSet phldrT="[Tekst]"/>
      <dgm:spPr/>
      <dgm:t>
        <a:bodyPr/>
        <a:lstStyle/>
        <a:p>
          <a:r>
            <a:rPr lang="nl-NL" dirty="0"/>
            <a:t>2025</a:t>
          </a:r>
          <a:endParaRPr lang="en-GB" dirty="0"/>
        </a:p>
      </dgm:t>
    </dgm:pt>
    <dgm:pt modelId="{CD7BFDEF-F91C-4B6B-B16E-EF6FF51C596E}" type="parTrans" cxnId="{066B047A-1104-4DC2-A195-DB2CFD8F71D7}">
      <dgm:prSet/>
      <dgm:spPr/>
      <dgm:t>
        <a:bodyPr/>
        <a:lstStyle/>
        <a:p>
          <a:endParaRPr lang="en-GB"/>
        </a:p>
      </dgm:t>
    </dgm:pt>
    <dgm:pt modelId="{E8A61860-01DD-4F79-AD2F-1BAB7761E949}" type="sibTrans" cxnId="{066B047A-1104-4DC2-A195-DB2CFD8F71D7}">
      <dgm:prSet/>
      <dgm:spPr/>
      <dgm:t>
        <a:bodyPr/>
        <a:lstStyle/>
        <a:p>
          <a:endParaRPr lang="en-GB"/>
        </a:p>
      </dgm:t>
    </dgm:pt>
    <dgm:pt modelId="{F7254444-780C-4C9C-81A0-58293D617AB6}">
      <dgm:prSet phldrT="[Tekst]"/>
      <dgm:spPr/>
      <dgm:t>
        <a:bodyPr/>
        <a:lstStyle/>
        <a:p>
          <a:r>
            <a:rPr lang="nl-NL" dirty="0"/>
            <a:t>2024</a:t>
          </a:r>
          <a:endParaRPr lang="en-GB" dirty="0"/>
        </a:p>
      </dgm:t>
    </dgm:pt>
    <dgm:pt modelId="{AEC946AE-6758-4F14-95EF-E9B5A99A20C6}" type="parTrans" cxnId="{E5078670-25CC-4867-B35B-0F6018A33D50}">
      <dgm:prSet/>
      <dgm:spPr/>
      <dgm:t>
        <a:bodyPr/>
        <a:lstStyle/>
        <a:p>
          <a:endParaRPr lang="en-GB"/>
        </a:p>
      </dgm:t>
    </dgm:pt>
    <dgm:pt modelId="{67E9360A-C59D-4D70-8CB6-944022FB1A0B}" type="sibTrans" cxnId="{E5078670-25CC-4867-B35B-0F6018A33D50}">
      <dgm:prSet/>
      <dgm:spPr/>
      <dgm:t>
        <a:bodyPr/>
        <a:lstStyle/>
        <a:p>
          <a:endParaRPr lang="en-GB"/>
        </a:p>
      </dgm:t>
    </dgm:pt>
    <dgm:pt modelId="{87540E97-4BE3-4CC5-B946-EE393A4EC744}">
      <dgm:prSet phldrT="[Tekst]"/>
      <dgm:spPr/>
      <dgm:t>
        <a:bodyPr/>
        <a:lstStyle/>
        <a:p>
          <a:r>
            <a:rPr lang="nl-NL" dirty="0"/>
            <a:t>2023</a:t>
          </a:r>
          <a:endParaRPr lang="en-GB" dirty="0"/>
        </a:p>
      </dgm:t>
    </dgm:pt>
    <dgm:pt modelId="{A2EC1481-9D8B-45FD-A876-76DAF942A0BA}" type="parTrans" cxnId="{6C705EBA-F7B3-4D04-9EEE-CC9482DCE47B}">
      <dgm:prSet/>
      <dgm:spPr/>
      <dgm:t>
        <a:bodyPr/>
        <a:lstStyle/>
        <a:p>
          <a:endParaRPr lang="en-GB"/>
        </a:p>
      </dgm:t>
    </dgm:pt>
    <dgm:pt modelId="{3B59E61D-5BB8-4816-BD07-C6CB16CCCB77}" type="sibTrans" cxnId="{6C705EBA-F7B3-4D04-9EEE-CC9482DCE47B}">
      <dgm:prSet/>
      <dgm:spPr/>
      <dgm:t>
        <a:bodyPr/>
        <a:lstStyle/>
        <a:p>
          <a:endParaRPr lang="en-GB"/>
        </a:p>
      </dgm:t>
    </dgm:pt>
    <dgm:pt modelId="{3D470419-3E79-4114-B170-A9D9A0306E0A}" type="pres">
      <dgm:prSet presAssocID="{563388AD-DF56-4A6B-9531-911B5C88840B}" presName="hierChild1" presStyleCnt="0">
        <dgm:presLayoutVars>
          <dgm:orgChart val="1"/>
          <dgm:chPref val="1"/>
          <dgm:dir/>
          <dgm:animOne val="branch"/>
          <dgm:animLvl val="lvl"/>
          <dgm:resizeHandles/>
        </dgm:presLayoutVars>
      </dgm:prSet>
      <dgm:spPr/>
    </dgm:pt>
    <dgm:pt modelId="{C9294A76-C2AD-4C36-B3B3-D0F7A87601EE}" type="pres">
      <dgm:prSet presAssocID="{B4B159CB-F745-40EA-A385-AF4B0C9FB197}" presName="hierRoot1" presStyleCnt="0">
        <dgm:presLayoutVars>
          <dgm:hierBranch val="init"/>
        </dgm:presLayoutVars>
      </dgm:prSet>
      <dgm:spPr/>
    </dgm:pt>
    <dgm:pt modelId="{0FB531F8-DBED-45C0-A8CF-A867EDCDDB85}" type="pres">
      <dgm:prSet presAssocID="{B4B159CB-F745-40EA-A385-AF4B0C9FB197}" presName="rootComposite1" presStyleCnt="0"/>
      <dgm:spPr/>
    </dgm:pt>
    <dgm:pt modelId="{E4D020B9-4D11-4743-AD48-5471ACF97AF0}" type="pres">
      <dgm:prSet presAssocID="{B4B159CB-F745-40EA-A385-AF4B0C9FB197}" presName="rootText1" presStyleLbl="node0" presStyleIdx="0" presStyleCnt="1">
        <dgm:presLayoutVars>
          <dgm:chPref val="3"/>
        </dgm:presLayoutVars>
      </dgm:prSet>
      <dgm:spPr/>
    </dgm:pt>
    <dgm:pt modelId="{127AB14E-A60F-4E30-AB7F-DBFDECD5E01C}" type="pres">
      <dgm:prSet presAssocID="{B4B159CB-F745-40EA-A385-AF4B0C9FB197}" presName="rootConnector1" presStyleLbl="node1" presStyleIdx="0" presStyleCnt="0"/>
      <dgm:spPr/>
    </dgm:pt>
    <dgm:pt modelId="{4ABDC109-9EED-414A-A3A7-D85279A011E2}" type="pres">
      <dgm:prSet presAssocID="{B4B159CB-F745-40EA-A385-AF4B0C9FB197}" presName="hierChild2" presStyleCnt="0"/>
      <dgm:spPr/>
    </dgm:pt>
    <dgm:pt modelId="{148E7363-3C65-4B06-B731-22703CD4CE77}" type="pres">
      <dgm:prSet presAssocID="{CD7BFDEF-F91C-4B6B-B16E-EF6FF51C596E}" presName="Name37" presStyleLbl="parChTrans1D2" presStyleIdx="0" presStyleCnt="3"/>
      <dgm:spPr/>
    </dgm:pt>
    <dgm:pt modelId="{E669EDBC-B798-421F-A50C-61356F75146F}" type="pres">
      <dgm:prSet presAssocID="{594B403C-2919-4646-93CA-37DDE530BB05}" presName="hierRoot2" presStyleCnt="0">
        <dgm:presLayoutVars>
          <dgm:hierBranch val="init"/>
        </dgm:presLayoutVars>
      </dgm:prSet>
      <dgm:spPr/>
    </dgm:pt>
    <dgm:pt modelId="{9AAE88C7-3DB2-49AA-89FD-2B83C4EE78FD}" type="pres">
      <dgm:prSet presAssocID="{594B403C-2919-4646-93CA-37DDE530BB05}" presName="rootComposite" presStyleCnt="0"/>
      <dgm:spPr/>
    </dgm:pt>
    <dgm:pt modelId="{A96DF070-2684-408D-8300-6A4380E14A5F}" type="pres">
      <dgm:prSet presAssocID="{594B403C-2919-4646-93CA-37DDE530BB05}" presName="rootText" presStyleLbl="node2" presStyleIdx="0" presStyleCnt="3" custLinFactX="-100000" custLinFactNeighborX="-109127" custLinFactNeighborY="9">
        <dgm:presLayoutVars>
          <dgm:chPref val="3"/>
        </dgm:presLayoutVars>
      </dgm:prSet>
      <dgm:spPr/>
    </dgm:pt>
    <dgm:pt modelId="{99C5EBB0-9744-4FE6-B836-5D733641B417}" type="pres">
      <dgm:prSet presAssocID="{594B403C-2919-4646-93CA-37DDE530BB05}" presName="rootConnector" presStyleLbl="node2" presStyleIdx="0" presStyleCnt="3"/>
      <dgm:spPr/>
    </dgm:pt>
    <dgm:pt modelId="{6AE6F70B-9747-46D0-AA93-81FE03860887}" type="pres">
      <dgm:prSet presAssocID="{594B403C-2919-4646-93CA-37DDE530BB05}" presName="hierChild4" presStyleCnt="0"/>
      <dgm:spPr/>
    </dgm:pt>
    <dgm:pt modelId="{0E027690-4466-4B31-9864-7D1A69FB9AF9}" type="pres">
      <dgm:prSet presAssocID="{594B403C-2919-4646-93CA-37DDE530BB05}" presName="hierChild5" presStyleCnt="0"/>
      <dgm:spPr/>
    </dgm:pt>
    <dgm:pt modelId="{AB368F7C-FAEE-4E9C-AF0D-6CA70EC0D2D7}" type="pres">
      <dgm:prSet presAssocID="{AEC946AE-6758-4F14-95EF-E9B5A99A20C6}" presName="Name37" presStyleLbl="parChTrans1D2" presStyleIdx="1" presStyleCnt="3"/>
      <dgm:spPr/>
    </dgm:pt>
    <dgm:pt modelId="{188430B6-D81F-44FD-B17B-0CB28FA72A97}" type="pres">
      <dgm:prSet presAssocID="{F7254444-780C-4C9C-81A0-58293D617AB6}" presName="hierRoot2" presStyleCnt="0">
        <dgm:presLayoutVars>
          <dgm:hierBranch val="init"/>
        </dgm:presLayoutVars>
      </dgm:prSet>
      <dgm:spPr/>
    </dgm:pt>
    <dgm:pt modelId="{F6456048-8772-4E70-9A36-538909AB899A}" type="pres">
      <dgm:prSet presAssocID="{F7254444-780C-4C9C-81A0-58293D617AB6}" presName="rootComposite" presStyleCnt="0"/>
      <dgm:spPr/>
    </dgm:pt>
    <dgm:pt modelId="{8F247344-95A0-43EC-B9D8-E2276286939C}" type="pres">
      <dgm:prSet presAssocID="{F7254444-780C-4C9C-81A0-58293D617AB6}" presName="rootText" presStyleLbl="node2" presStyleIdx="1" presStyleCnt="3">
        <dgm:presLayoutVars>
          <dgm:chPref val="3"/>
        </dgm:presLayoutVars>
      </dgm:prSet>
      <dgm:spPr/>
    </dgm:pt>
    <dgm:pt modelId="{1471668A-6CB6-408F-A1CF-F1908C114D35}" type="pres">
      <dgm:prSet presAssocID="{F7254444-780C-4C9C-81A0-58293D617AB6}" presName="rootConnector" presStyleLbl="node2" presStyleIdx="1" presStyleCnt="3"/>
      <dgm:spPr/>
    </dgm:pt>
    <dgm:pt modelId="{2D8A2C10-FC28-4D08-B28B-45652C36C961}" type="pres">
      <dgm:prSet presAssocID="{F7254444-780C-4C9C-81A0-58293D617AB6}" presName="hierChild4" presStyleCnt="0"/>
      <dgm:spPr/>
    </dgm:pt>
    <dgm:pt modelId="{99A93FC2-6BAF-44C3-819E-3BA5036C509D}" type="pres">
      <dgm:prSet presAssocID="{F7254444-780C-4C9C-81A0-58293D617AB6}" presName="hierChild5" presStyleCnt="0"/>
      <dgm:spPr/>
    </dgm:pt>
    <dgm:pt modelId="{D8B7B8FE-A8FB-4F65-8251-2F09F0894D60}" type="pres">
      <dgm:prSet presAssocID="{A2EC1481-9D8B-45FD-A876-76DAF942A0BA}" presName="Name37" presStyleLbl="parChTrans1D2" presStyleIdx="2" presStyleCnt="3"/>
      <dgm:spPr/>
    </dgm:pt>
    <dgm:pt modelId="{3F7CED6D-A46F-494E-BDB8-81C62E75DDC4}" type="pres">
      <dgm:prSet presAssocID="{87540E97-4BE3-4CC5-B946-EE393A4EC744}" presName="hierRoot2" presStyleCnt="0">
        <dgm:presLayoutVars>
          <dgm:hierBranch val="init"/>
        </dgm:presLayoutVars>
      </dgm:prSet>
      <dgm:spPr/>
    </dgm:pt>
    <dgm:pt modelId="{05ECA002-036D-4626-999B-E57D103CE51D}" type="pres">
      <dgm:prSet presAssocID="{87540E97-4BE3-4CC5-B946-EE393A4EC744}" presName="rootComposite" presStyleCnt="0"/>
      <dgm:spPr/>
    </dgm:pt>
    <dgm:pt modelId="{40F5E793-9AD2-416B-AC86-4A9C534B1946}" type="pres">
      <dgm:prSet presAssocID="{87540E97-4BE3-4CC5-B946-EE393A4EC744}" presName="rootText" presStyleLbl="node2" presStyleIdx="2" presStyleCnt="3" custLinFactX="100000" custLinFactNeighborX="147419" custLinFactNeighborY="1964">
        <dgm:presLayoutVars>
          <dgm:chPref val="3"/>
        </dgm:presLayoutVars>
      </dgm:prSet>
      <dgm:spPr/>
    </dgm:pt>
    <dgm:pt modelId="{18F38CCB-A31E-437F-8F7F-924FA38AC2D7}" type="pres">
      <dgm:prSet presAssocID="{87540E97-4BE3-4CC5-B946-EE393A4EC744}" presName="rootConnector" presStyleLbl="node2" presStyleIdx="2" presStyleCnt="3"/>
      <dgm:spPr/>
    </dgm:pt>
    <dgm:pt modelId="{DE810616-4EE6-43F8-A651-B61364569E9A}" type="pres">
      <dgm:prSet presAssocID="{87540E97-4BE3-4CC5-B946-EE393A4EC744}" presName="hierChild4" presStyleCnt="0"/>
      <dgm:spPr/>
    </dgm:pt>
    <dgm:pt modelId="{630E2A69-A821-4AA5-9D69-E4FF27F3446B}" type="pres">
      <dgm:prSet presAssocID="{87540E97-4BE3-4CC5-B946-EE393A4EC744}" presName="hierChild5" presStyleCnt="0"/>
      <dgm:spPr/>
    </dgm:pt>
    <dgm:pt modelId="{9849875B-6A1C-4986-876D-B1902604E4C0}" type="pres">
      <dgm:prSet presAssocID="{B4B159CB-F745-40EA-A385-AF4B0C9FB197}" presName="hierChild3" presStyleCnt="0"/>
      <dgm:spPr/>
    </dgm:pt>
  </dgm:ptLst>
  <dgm:cxnLst>
    <dgm:cxn modelId="{D0D3EB0E-C1EA-49EA-A693-8E91F4D7C706}" type="presOf" srcId="{594B403C-2919-4646-93CA-37DDE530BB05}" destId="{A96DF070-2684-408D-8300-6A4380E14A5F}" srcOrd="0" destOrd="0" presId="urn:microsoft.com/office/officeart/2005/8/layout/orgChart1"/>
    <dgm:cxn modelId="{F456E017-D960-4751-B35D-676AE43FF816}" type="presOf" srcId="{87540E97-4BE3-4CC5-B946-EE393A4EC744}" destId="{40F5E793-9AD2-416B-AC86-4A9C534B1946}" srcOrd="0" destOrd="0" presId="urn:microsoft.com/office/officeart/2005/8/layout/orgChart1"/>
    <dgm:cxn modelId="{D653701A-1249-4B61-838C-3D7AAA660E8D}" type="presOf" srcId="{CD7BFDEF-F91C-4B6B-B16E-EF6FF51C596E}" destId="{148E7363-3C65-4B06-B731-22703CD4CE77}" srcOrd="0" destOrd="0" presId="urn:microsoft.com/office/officeart/2005/8/layout/orgChart1"/>
    <dgm:cxn modelId="{228D3665-0852-4669-886D-F4B044E3C4C6}" srcId="{563388AD-DF56-4A6B-9531-911B5C88840B}" destId="{B4B159CB-F745-40EA-A385-AF4B0C9FB197}" srcOrd="0" destOrd="0" parTransId="{4C13ED1D-2898-40F1-880C-FEDA5776E216}" sibTransId="{6F3DDE36-C5FF-422D-9BDD-3810E3AA7D1F}"/>
    <dgm:cxn modelId="{E5078670-25CC-4867-B35B-0F6018A33D50}" srcId="{B4B159CB-F745-40EA-A385-AF4B0C9FB197}" destId="{F7254444-780C-4C9C-81A0-58293D617AB6}" srcOrd="1" destOrd="0" parTransId="{AEC946AE-6758-4F14-95EF-E9B5A99A20C6}" sibTransId="{67E9360A-C59D-4D70-8CB6-944022FB1A0B}"/>
    <dgm:cxn modelId="{930E5857-2885-480D-A177-C217C4049EC1}" type="presOf" srcId="{B4B159CB-F745-40EA-A385-AF4B0C9FB197}" destId="{E4D020B9-4D11-4743-AD48-5471ACF97AF0}" srcOrd="0" destOrd="0" presId="urn:microsoft.com/office/officeart/2005/8/layout/orgChart1"/>
    <dgm:cxn modelId="{066B047A-1104-4DC2-A195-DB2CFD8F71D7}" srcId="{B4B159CB-F745-40EA-A385-AF4B0C9FB197}" destId="{594B403C-2919-4646-93CA-37DDE530BB05}" srcOrd="0" destOrd="0" parTransId="{CD7BFDEF-F91C-4B6B-B16E-EF6FF51C596E}" sibTransId="{E8A61860-01DD-4F79-AD2F-1BAB7761E949}"/>
    <dgm:cxn modelId="{5252437D-4789-4B9E-AB55-657BCFE05331}" type="presOf" srcId="{563388AD-DF56-4A6B-9531-911B5C88840B}" destId="{3D470419-3E79-4114-B170-A9D9A0306E0A}" srcOrd="0" destOrd="0" presId="urn:microsoft.com/office/officeart/2005/8/layout/orgChart1"/>
    <dgm:cxn modelId="{2A6B2488-B64B-4C42-82E7-A53555976287}" type="presOf" srcId="{A2EC1481-9D8B-45FD-A876-76DAF942A0BA}" destId="{D8B7B8FE-A8FB-4F65-8251-2F09F0894D60}" srcOrd="0" destOrd="0" presId="urn:microsoft.com/office/officeart/2005/8/layout/orgChart1"/>
    <dgm:cxn modelId="{661FBD97-98C6-4D50-8723-09E3508207B1}" type="presOf" srcId="{594B403C-2919-4646-93CA-37DDE530BB05}" destId="{99C5EBB0-9744-4FE6-B836-5D733641B417}" srcOrd="1" destOrd="0" presId="urn:microsoft.com/office/officeart/2005/8/layout/orgChart1"/>
    <dgm:cxn modelId="{93B8009F-031E-4829-B554-75013BEEA7B3}" type="presOf" srcId="{AEC946AE-6758-4F14-95EF-E9B5A99A20C6}" destId="{AB368F7C-FAEE-4E9C-AF0D-6CA70EC0D2D7}" srcOrd="0" destOrd="0" presId="urn:microsoft.com/office/officeart/2005/8/layout/orgChart1"/>
    <dgm:cxn modelId="{6C705EBA-F7B3-4D04-9EEE-CC9482DCE47B}" srcId="{B4B159CB-F745-40EA-A385-AF4B0C9FB197}" destId="{87540E97-4BE3-4CC5-B946-EE393A4EC744}" srcOrd="2" destOrd="0" parTransId="{A2EC1481-9D8B-45FD-A876-76DAF942A0BA}" sibTransId="{3B59E61D-5BB8-4816-BD07-C6CB16CCCB77}"/>
    <dgm:cxn modelId="{55FDA0D5-0E49-4F6C-9217-C185D39F66F2}" type="presOf" srcId="{B4B159CB-F745-40EA-A385-AF4B0C9FB197}" destId="{127AB14E-A60F-4E30-AB7F-DBFDECD5E01C}" srcOrd="1" destOrd="0" presId="urn:microsoft.com/office/officeart/2005/8/layout/orgChart1"/>
    <dgm:cxn modelId="{79532BDD-0FC3-407D-8626-62D691F307FE}" type="presOf" srcId="{87540E97-4BE3-4CC5-B946-EE393A4EC744}" destId="{18F38CCB-A31E-437F-8F7F-924FA38AC2D7}" srcOrd="1" destOrd="0" presId="urn:microsoft.com/office/officeart/2005/8/layout/orgChart1"/>
    <dgm:cxn modelId="{3D6247E5-D5BB-48D8-8AE7-19DFA41007DA}" type="presOf" srcId="{F7254444-780C-4C9C-81A0-58293D617AB6}" destId="{1471668A-6CB6-408F-A1CF-F1908C114D35}" srcOrd="1" destOrd="0" presId="urn:microsoft.com/office/officeart/2005/8/layout/orgChart1"/>
    <dgm:cxn modelId="{09698DE5-33DF-4CFC-A0CA-15F23A2E8CA0}" type="presOf" srcId="{F7254444-780C-4C9C-81A0-58293D617AB6}" destId="{8F247344-95A0-43EC-B9D8-E2276286939C}" srcOrd="0" destOrd="0" presId="urn:microsoft.com/office/officeart/2005/8/layout/orgChart1"/>
    <dgm:cxn modelId="{A890FF6F-84A9-4641-BA03-39C88A63CC47}" type="presParOf" srcId="{3D470419-3E79-4114-B170-A9D9A0306E0A}" destId="{C9294A76-C2AD-4C36-B3B3-D0F7A87601EE}" srcOrd="0" destOrd="0" presId="urn:microsoft.com/office/officeart/2005/8/layout/orgChart1"/>
    <dgm:cxn modelId="{2F0FC43A-BACC-469E-B921-8408F4984315}" type="presParOf" srcId="{C9294A76-C2AD-4C36-B3B3-D0F7A87601EE}" destId="{0FB531F8-DBED-45C0-A8CF-A867EDCDDB85}" srcOrd="0" destOrd="0" presId="urn:microsoft.com/office/officeart/2005/8/layout/orgChart1"/>
    <dgm:cxn modelId="{4CEA3052-5487-468A-8BFF-D785A294188D}" type="presParOf" srcId="{0FB531F8-DBED-45C0-A8CF-A867EDCDDB85}" destId="{E4D020B9-4D11-4743-AD48-5471ACF97AF0}" srcOrd="0" destOrd="0" presId="urn:microsoft.com/office/officeart/2005/8/layout/orgChart1"/>
    <dgm:cxn modelId="{48482CAD-30DE-4878-9816-8142F6466558}" type="presParOf" srcId="{0FB531F8-DBED-45C0-A8CF-A867EDCDDB85}" destId="{127AB14E-A60F-4E30-AB7F-DBFDECD5E01C}" srcOrd="1" destOrd="0" presId="urn:microsoft.com/office/officeart/2005/8/layout/orgChart1"/>
    <dgm:cxn modelId="{69043E4D-397F-4AAF-9FC7-289758BC2F1E}" type="presParOf" srcId="{C9294A76-C2AD-4C36-B3B3-D0F7A87601EE}" destId="{4ABDC109-9EED-414A-A3A7-D85279A011E2}" srcOrd="1" destOrd="0" presId="urn:microsoft.com/office/officeart/2005/8/layout/orgChart1"/>
    <dgm:cxn modelId="{0EB6B1CE-B899-498C-BA16-8F1B7C266F60}" type="presParOf" srcId="{4ABDC109-9EED-414A-A3A7-D85279A011E2}" destId="{148E7363-3C65-4B06-B731-22703CD4CE77}" srcOrd="0" destOrd="0" presId="urn:microsoft.com/office/officeart/2005/8/layout/orgChart1"/>
    <dgm:cxn modelId="{99630C2F-ED6F-4573-A973-D069B8294089}" type="presParOf" srcId="{4ABDC109-9EED-414A-A3A7-D85279A011E2}" destId="{E669EDBC-B798-421F-A50C-61356F75146F}" srcOrd="1" destOrd="0" presId="urn:microsoft.com/office/officeart/2005/8/layout/orgChart1"/>
    <dgm:cxn modelId="{905CF6A8-89A3-4D49-8F17-AB270D322F47}" type="presParOf" srcId="{E669EDBC-B798-421F-A50C-61356F75146F}" destId="{9AAE88C7-3DB2-49AA-89FD-2B83C4EE78FD}" srcOrd="0" destOrd="0" presId="urn:microsoft.com/office/officeart/2005/8/layout/orgChart1"/>
    <dgm:cxn modelId="{86AA140D-FDB3-4670-979D-6FAE24BAB93C}" type="presParOf" srcId="{9AAE88C7-3DB2-49AA-89FD-2B83C4EE78FD}" destId="{A96DF070-2684-408D-8300-6A4380E14A5F}" srcOrd="0" destOrd="0" presId="urn:microsoft.com/office/officeart/2005/8/layout/orgChart1"/>
    <dgm:cxn modelId="{3071D947-7768-4941-90FE-86C981F69303}" type="presParOf" srcId="{9AAE88C7-3DB2-49AA-89FD-2B83C4EE78FD}" destId="{99C5EBB0-9744-4FE6-B836-5D733641B417}" srcOrd="1" destOrd="0" presId="urn:microsoft.com/office/officeart/2005/8/layout/orgChart1"/>
    <dgm:cxn modelId="{3B576337-0153-4BFC-A109-6030D1D663AF}" type="presParOf" srcId="{E669EDBC-B798-421F-A50C-61356F75146F}" destId="{6AE6F70B-9747-46D0-AA93-81FE03860887}" srcOrd="1" destOrd="0" presId="urn:microsoft.com/office/officeart/2005/8/layout/orgChart1"/>
    <dgm:cxn modelId="{1A621277-0E0F-406D-A2AE-3BA5F5A6773F}" type="presParOf" srcId="{E669EDBC-B798-421F-A50C-61356F75146F}" destId="{0E027690-4466-4B31-9864-7D1A69FB9AF9}" srcOrd="2" destOrd="0" presId="urn:microsoft.com/office/officeart/2005/8/layout/orgChart1"/>
    <dgm:cxn modelId="{CAEC6C51-51B1-488B-96E6-4D2BD67EE2EB}" type="presParOf" srcId="{4ABDC109-9EED-414A-A3A7-D85279A011E2}" destId="{AB368F7C-FAEE-4E9C-AF0D-6CA70EC0D2D7}" srcOrd="2" destOrd="0" presId="urn:microsoft.com/office/officeart/2005/8/layout/orgChart1"/>
    <dgm:cxn modelId="{7C42A392-9698-4E9B-88AC-F70AE176B167}" type="presParOf" srcId="{4ABDC109-9EED-414A-A3A7-D85279A011E2}" destId="{188430B6-D81F-44FD-B17B-0CB28FA72A97}" srcOrd="3" destOrd="0" presId="urn:microsoft.com/office/officeart/2005/8/layout/orgChart1"/>
    <dgm:cxn modelId="{2F6D8E32-B910-4564-9590-7D2099E4E268}" type="presParOf" srcId="{188430B6-D81F-44FD-B17B-0CB28FA72A97}" destId="{F6456048-8772-4E70-9A36-538909AB899A}" srcOrd="0" destOrd="0" presId="urn:microsoft.com/office/officeart/2005/8/layout/orgChart1"/>
    <dgm:cxn modelId="{97D619BF-0A11-4327-8B09-4B6D536BC4E7}" type="presParOf" srcId="{F6456048-8772-4E70-9A36-538909AB899A}" destId="{8F247344-95A0-43EC-B9D8-E2276286939C}" srcOrd="0" destOrd="0" presId="urn:microsoft.com/office/officeart/2005/8/layout/orgChart1"/>
    <dgm:cxn modelId="{6CFC84BF-38E0-44A0-A0C6-5B31F2AE9E7B}" type="presParOf" srcId="{F6456048-8772-4E70-9A36-538909AB899A}" destId="{1471668A-6CB6-408F-A1CF-F1908C114D35}" srcOrd="1" destOrd="0" presId="urn:microsoft.com/office/officeart/2005/8/layout/orgChart1"/>
    <dgm:cxn modelId="{50984269-706F-4D7C-B44E-8E54EDC59807}" type="presParOf" srcId="{188430B6-D81F-44FD-B17B-0CB28FA72A97}" destId="{2D8A2C10-FC28-4D08-B28B-45652C36C961}" srcOrd="1" destOrd="0" presId="urn:microsoft.com/office/officeart/2005/8/layout/orgChart1"/>
    <dgm:cxn modelId="{A9D85050-F5B1-4CDA-9E14-FDCCA508C92F}" type="presParOf" srcId="{188430B6-D81F-44FD-B17B-0CB28FA72A97}" destId="{99A93FC2-6BAF-44C3-819E-3BA5036C509D}" srcOrd="2" destOrd="0" presId="urn:microsoft.com/office/officeart/2005/8/layout/orgChart1"/>
    <dgm:cxn modelId="{B5FBCE00-96E4-4002-9D63-08183C6FC510}" type="presParOf" srcId="{4ABDC109-9EED-414A-A3A7-D85279A011E2}" destId="{D8B7B8FE-A8FB-4F65-8251-2F09F0894D60}" srcOrd="4" destOrd="0" presId="urn:microsoft.com/office/officeart/2005/8/layout/orgChart1"/>
    <dgm:cxn modelId="{4A597E32-9AFF-414E-B91B-306B05B01AF4}" type="presParOf" srcId="{4ABDC109-9EED-414A-A3A7-D85279A011E2}" destId="{3F7CED6D-A46F-494E-BDB8-81C62E75DDC4}" srcOrd="5" destOrd="0" presId="urn:microsoft.com/office/officeart/2005/8/layout/orgChart1"/>
    <dgm:cxn modelId="{9EA4E7DF-124C-48B7-AFBE-80B284F9DB97}" type="presParOf" srcId="{3F7CED6D-A46F-494E-BDB8-81C62E75DDC4}" destId="{05ECA002-036D-4626-999B-E57D103CE51D}" srcOrd="0" destOrd="0" presId="urn:microsoft.com/office/officeart/2005/8/layout/orgChart1"/>
    <dgm:cxn modelId="{4FFDECA7-A903-4DEE-9FB8-009244FD582F}" type="presParOf" srcId="{05ECA002-036D-4626-999B-E57D103CE51D}" destId="{40F5E793-9AD2-416B-AC86-4A9C534B1946}" srcOrd="0" destOrd="0" presId="urn:microsoft.com/office/officeart/2005/8/layout/orgChart1"/>
    <dgm:cxn modelId="{8B902DD7-6493-44AF-B66D-49498A54AF07}" type="presParOf" srcId="{05ECA002-036D-4626-999B-E57D103CE51D}" destId="{18F38CCB-A31E-437F-8F7F-924FA38AC2D7}" srcOrd="1" destOrd="0" presId="urn:microsoft.com/office/officeart/2005/8/layout/orgChart1"/>
    <dgm:cxn modelId="{14D4F9E8-10E2-4A06-80AD-1E8BA8FCF890}" type="presParOf" srcId="{3F7CED6D-A46F-494E-BDB8-81C62E75DDC4}" destId="{DE810616-4EE6-43F8-A651-B61364569E9A}" srcOrd="1" destOrd="0" presId="urn:microsoft.com/office/officeart/2005/8/layout/orgChart1"/>
    <dgm:cxn modelId="{820D165C-270C-46F7-B5D6-D3531D14423B}" type="presParOf" srcId="{3F7CED6D-A46F-494E-BDB8-81C62E75DDC4}" destId="{630E2A69-A821-4AA5-9D69-E4FF27F3446B}" srcOrd="2" destOrd="0" presId="urn:microsoft.com/office/officeart/2005/8/layout/orgChart1"/>
    <dgm:cxn modelId="{2148102A-836B-4375-8908-92E234A18B17}" type="presParOf" srcId="{C9294A76-C2AD-4C36-B3B3-D0F7A87601EE}" destId="{9849875B-6A1C-4986-876D-B1902604E4C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3388AD-DF56-4A6B-9531-911B5C88840B}" type="doc">
      <dgm:prSet loTypeId="urn:microsoft.com/office/officeart/2005/8/layout/orgChart1" loCatId="hierarchy" qsTypeId="urn:microsoft.com/office/officeart/2005/8/quickstyle/simple1" qsCatId="simple" csTypeId="urn:microsoft.com/office/officeart/2005/8/colors/accent2_5" csCatId="accent2" phldr="1"/>
      <dgm:spPr/>
      <dgm:t>
        <a:bodyPr/>
        <a:lstStyle/>
        <a:p>
          <a:endParaRPr lang="en-GB"/>
        </a:p>
      </dgm:t>
    </dgm:pt>
    <dgm:pt modelId="{B4B159CB-F745-40EA-A385-AF4B0C9FB197}">
      <dgm:prSet phldrT="[Tekst]"/>
      <dgm:spPr/>
      <dgm:t>
        <a:bodyPr/>
        <a:lstStyle/>
        <a:p>
          <a:r>
            <a:rPr lang="nl-NL" dirty="0"/>
            <a:t>Dagtekening beschikking</a:t>
          </a:r>
          <a:endParaRPr lang="en-GB" dirty="0"/>
        </a:p>
      </dgm:t>
    </dgm:pt>
    <dgm:pt modelId="{4C13ED1D-2898-40F1-880C-FEDA5776E216}" type="parTrans" cxnId="{228D3665-0852-4669-886D-F4B044E3C4C6}">
      <dgm:prSet/>
      <dgm:spPr/>
      <dgm:t>
        <a:bodyPr/>
        <a:lstStyle/>
        <a:p>
          <a:endParaRPr lang="en-GB"/>
        </a:p>
      </dgm:t>
    </dgm:pt>
    <dgm:pt modelId="{6F3DDE36-C5FF-422D-9BDD-3810E3AA7D1F}" type="sibTrans" cxnId="{228D3665-0852-4669-886D-F4B044E3C4C6}">
      <dgm:prSet/>
      <dgm:spPr/>
      <dgm:t>
        <a:bodyPr/>
        <a:lstStyle/>
        <a:p>
          <a:endParaRPr lang="en-GB"/>
        </a:p>
      </dgm:t>
    </dgm:pt>
    <dgm:pt modelId="{594B403C-2919-4646-93CA-37DDE530BB05}">
      <dgm:prSet phldrT="[Tekst]"/>
      <dgm:spPr>
        <a:solidFill>
          <a:schemeClr val="bg2">
            <a:alpha val="70000"/>
          </a:schemeClr>
        </a:solidFill>
      </dgm:spPr>
      <dgm:t>
        <a:bodyPr/>
        <a:lstStyle/>
        <a:p>
          <a:r>
            <a:rPr lang="nl-NL" dirty="0"/>
            <a:t>2025</a:t>
          </a:r>
          <a:endParaRPr lang="en-GB" dirty="0"/>
        </a:p>
      </dgm:t>
    </dgm:pt>
    <dgm:pt modelId="{CD7BFDEF-F91C-4B6B-B16E-EF6FF51C596E}" type="parTrans" cxnId="{066B047A-1104-4DC2-A195-DB2CFD8F71D7}">
      <dgm:prSet/>
      <dgm:spPr/>
      <dgm:t>
        <a:bodyPr/>
        <a:lstStyle/>
        <a:p>
          <a:endParaRPr lang="en-GB"/>
        </a:p>
      </dgm:t>
    </dgm:pt>
    <dgm:pt modelId="{E8A61860-01DD-4F79-AD2F-1BAB7761E949}" type="sibTrans" cxnId="{066B047A-1104-4DC2-A195-DB2CFD8F71D7}">
      <dgm:prSet/>
      <dgm:spPr/>
      <dgm:t>
        <a:bodyPr/>
        <a:lstStyle/>
        <a:p>
          <a:endParaRPr lang="en-GB"/>
        </a:p>
      </dgm:t>
    </dgm:pt>
    <dgm:pt modelId="{F7254444-780C-4C9C-81A0-58293D617AB6}">
      <dgm:prSet phldrT="[Tekst]"/>
      <dgm:spPr>
        <a:solidFill>
          <a:schemeClr val="bg2">
            <a:alpha val="70000"/>
          </a:schemeClr>
        </a:solidFill>
      </dgm:spPr>
      <dgm:t>
        <a:bodyPr/>
        <a:lstStyle/>
        <a:p>
          <a:r>
            <a:rPr lang="nl-NL" dirty="0"/>
            <a:t>2024</a:t>
          </a:r>
          <a:endParaRPr lang="en-GB" dirty="0"/>
        </a:p>
      </dgm:t>
    </dgm:pt>
    <dgm:pt modelId="{AEC946AE-6758-4F14-95EF-E9B5A99A20C6}" type="parTrans" cxnId="{E5078670-25CC-4867-B35B-0F6018A33D50}">
      <dgm:prSet/>
      <dgm:spPr/>
      <dgm:t>
        <a:bodyPr/>
        <a:lstStyle/>
        <a:p>
          <a:endParaRPr lang="en-GB"/>
        </a:p>
      </dgm:t>
    </dgm:pt>
    <dgm:pt modelId="{67E9360A-C59D-4D70-8CB6-944022FB1A0B}" type="sibTrans" cxnId="{E5078670-25CC-4867-B35B-0F6018A33D50}">
      <dgm:prSet/>
      <dgm:spPr/>
      <dgm:t>
        <a:bodyPr/>
        <a:lstStyle/>
        <a:p>
          <a:endParaRPr lang="en-GB"/>
        </a:p>
      </dgm:t>
    </dgm:pt>
    <dgm:pt modelId="{87540E97-4BE3-4CC5-B946-EE393A4EC744}">
      <dgm:prSet phldrT="[Tekst]"/>
      <dgm:spPr/>
      <dgm:t>
        <a:bodyPr/>
        <a:lstStyle/>
        <a:p>
          <a:r>
            <a:rPr lang="nl-NL" dirty="0"/>
            <a:t>2023</a:t>
          </a:r>
          <a:endParaRPr lang="en-GB" dirty="0"/>
        </a:p>
      </dgm:t>
    </dgm:pt>
    <dgm:pt modelId="{A2EC1481-9D8B-45FD-A876-76DAF942A0BA}" type="parTrans" cxnId="{6C705EBA-F7B3-4D04-9EEE-CC9482DCE47B}">
      <dgm:prSet/>
      <dgm:spPr/>
      <dgm:t>
        <a:bodyPr/>
        <a:lstStyle/>
        <a:p>
          <a:endParaRPr lang="en-GB"/>
        </a:p>
      </dgm:t>
    </dgm:pt>
    <dgm:pt modelId="{3B59E61D-5BB8-4816-BD07-C6CB16CCCB77}" type="sibTrans" cxnId="{6C705EBA-F7B3-4D04-9EEE-CC9482DCE47B}">
      <dgm:prSet/>
      <dgm:spPr/>
      <dgm:t>
        <a:bodyPr/>
        <a:lstStyle/>
        <a:p>
          <a:endParaRPr lang="en-GB"/>
        </a:p>
      </dgm:t>
    </dgm:pt>
    <dgm:pt modelId="{3D470419-3E79-4114-B170-A9D9A0306E0A}" type="pres">
      <dgm:prSet presAssocID="{563388AD-DF56-4A6B-9531-911B5C88840B}" presName="hierChild1" presStyleCnt="0">
        <dgm:presLayoutVars>
          <dgm:orgChart val="1"/>
          <dgm:chPref val="1"/>
          <dgm:dir/>
          <dgm:animOne val="branch"/>
          <dgm:animLvl val="lvl"/>
          <dgm:resizeHandles/>
        </dgm:presLayoutVars>
      </dgm:prSet>
      <dgm:spPr/>
    </dgm:pt>
    <dgm:pt modelId="{C9294A76-C2AD-4C36-B3B3-D0F7A87601EE}" type="pres">
      <dgm:prSet presAssocID="{B4B159CB-F745-40EA-A385-AF4B0C9FB197}" presName="hierRoot1" presStyleCnt="0">
        <dgm:presLayoutVars>
          <dgm:hierBranch val="init"/>
        </dgm:presLayoutVars>
      </dgm:prSet>
      <dgm:spPr/>
    </dgm:pt>
    <dgm:pt modelId="{0FB531F8-DBED-45C0-A8CF-A867EDCDDB85}" type="pres">
      <dgm:prSet presAssocID="{B4B159CB-F745-40EA-A385-AF4B0C9FB197}" presName="rootComposite1" presStyleCnt="0"/>
      <dgm:spPr/>
    </dgm:pt>
    <dgm:pt modelId="{E4D020B9-4D11-4743-AD48-5471ACF97AF0}" type="pres">
      <dgm:prSet presAssocID="{B4B159CB-F745-40EA-A385-AF4B0C9FB197}" presName="rootText1" presStyleLbl="node0" presStyleIdx="0" presStyleCnt="1">
        <dgm:presLayoutVars>
          <dgm:chPref val="3"/>
        </dgm:presLayoutVars>
      </dgm:prSet>
      <dgm:spPr/>
    </dgm:pt>
    <dgm:pt modelId="{127AB14E-A60F-4E30-AB7F-DBFDECD5E01C}" type="pres">
      <dgm:prSet presAssocID="{B4B159CB-F745-40EA-A385-AF4B0C9FB197}" presName="rootConnector1" presStyleLbl="node1" presStyleIdx="0" presStyleCnt="0"/>
      <dgm:spPr/>
    </dgm:pt>
    <dgm:pt modelId="{4ABDC109-9EED-414A-A3A7-D85279A011E2}" type="pres">
      <dgm:prSet presAssocID="{B4B159CB-F745-40EA-A385-AF4B0C9FB197}" presName="hierChild2" presStyleCnt="0"/>
      <dgm:spPr/>
    </dgm:pt>
    <dgm:pt modelId="{148E7363-3C65-4B06-B731-22703CD4CE77}" type="pres">
      <dgm:prSet presAssocID="{CD7BFDEF-F91C-4B6B-B16E-EF6FF51C596E}" presName="Name37" presStyleLbl="parChTrans1D2" presStyleIdx="0" presStyleCnt="3"/>
      <dgm:spPr/>
    </dgm:pt>
    <dgm:pt modelId="{E669EDBC-B798-421F-A50C-61356F75146F}" type="pres">
      <dgm:prSet presAssocID="{594B403C-2919-4646-93CA-37DDE530BB05}" presName="hierRoot2" presStyleCnt="0">
        <dgm:presLayoutVars>
          <dgm:hierBranch val="init"/>
        </dgm:presLayoutVars>
      </dgm:prSet>
      <dgm:spPr/>
    </dgm:pt>
    <dgm:pt modelId="{9AAE88C7-3DB2-49AA-89FD-2B83C4EE78FD}" type="pres">
      <dgm:prSet presAssocID="{594B403C-2919-4646-93CA-37DDE530BB05}" presName="rootComposite" presStyleCnt="0"/>
      <dgm:spPr/>
    </dgm:pt>
    <dgm:pt modelId="{A96DF070-2684-408D-8300-6A4380E14A5F}" type="pres">
      <dgm:prSet presAssocID="{594B403C-2919-4646-93CA-37DDE530BB05}" presName="rootText" presStyleLbl="node2" presStyleIdx="0" presStyleCnt="3" custLinFactX="-100000" custLinFactNeighborX="-109127" custLinFactNeighborY="9">
        <dgm:presLayoutVars>
          <dgm:chPref val="3"/>
        </dgm:presLayoutVars>
      </dgm:prSet>
      <dgm:spPr/>
    </dgm:pt>
    <dgm:pt modelId="{99C5EBB0-9744-4FE6-B836-5D733641B417}" type="pres">
      <dgm:prSet presAssocID="{594B403C-2919-4646-93CA-37DDE530BB05}" presName="rootConnector" presStyleLbl="node2" presStyleIdx="0" presStyleCnt="3"/>
      <dgm:spPr/>
    </dgm:pt>
    <dgm:pt modelId="{6AE6F70B-9747-46D0-AA93-81FE03860887}" type="pres">
      <dgm:prSet presAssocID="{594B403C-2919-4646-93CA-37DDE530BB05}" presName="hierChild4" presStyleCnt="0"/>
      <dgm:spPr/>
    </dgm:pt>
    <dgm:pt modelId="{0E027690-4466-4B31-9864-7D1A69FB9AF9}" type="pres">
      <dgm:prSet presAssocID="{594B403C-2919-4646-93CA-37DDE530BB05}" presName="hierChild5" presStyleCnt="0"/>
      <dgm:spPr/>
    </dgm:pt>
    <dgm:pt modelId="{AB368F7C-FAEE-4E9C-AF0D-6CA70EC0D2D7}" type="pres">
      <dgm:prSet presAssocID="{AEC946AE-6758-4F14-95EF-E9B5A99A20C6}" presName="Name37" presStyleLbl="parChTrans1D2" presStyleIdx="1" presStyleCnt="3"/>
      <dgm:spPr/>
    </dgm:pt>
    <dgm:pt modelId="{188430B6-D81F-44FD-B17B-0CB28FA72A97}" type="pres">
      <dgm:prSet presAssocID="{F7254444-780C-4C9C-81A0-58293D617AB6}" presName="hierRoot2" presStyleCnt="0">
        <dgm:presLayoutVars>
          <dgm:hierBranch val="init"/>
        </dgm:presLayoutVars>
      </dgm:prSet>
      <dgm:spPr/>
    </dgm:pt>
    <dgm:pt modelId="{F6456048-8772-4E70-9A36-538909AB899A}" type="pres">
      <dgm:prSet presAssocID="{F7254444-780C-4C9C-81A0-58293D617AB6}" presName="rootComposite" presStyleCnt="0"/>
      <dgm:spPr/>
    </dgm:pt>
    <dgm:pt modelId="{8F247344-95A0-43EC-B9D8-E2276286939C}" type="pres">
      <dgm:prSet presAssocID="{F7254444-780C-4C9C-81A0-58293D617AB6}" presName="rootText" presStyleLbl="node2" presStyleIdx="1" presStyleCnt="3" custLinFactX="-18794" custLinFactNeighborX="-100000">
        <dgm:presLayoutVars>
          <dgm:chPref val="3"/>
        </dgm:presLayoutVars>
      </dgm:prSet>
      <dgm:spPr/>
    </dgm:pt>
    <dgm:pt modelId="{1471668A-6CB6-408F-A1CF-F1908C114D35}" type="pres">
      <dgm:prSet presAssocID="{F7254444-780C-4C9C-81A0-58293D617AB6}" presName="rootConnector" presStyleLbl="node2" presStyleIdx="1" presStyleCnt="3"/>
      <dgm:spPr/>
    </dgm:pt>
    <dgm:pt modelId="{2D8A2C10-FC28-4D08-B28B-45652C36C961}" type="pres">
      <dgm:prSet presAssocID="{F7254444-780C-4C9C-81A0-58293D617AB6}" presName="hierChild4" presStyleCnt="0"/>
      <dgm:spPr/>
    </dgm:pt>
    <dgm:pt modelId="{99A93FC2-6BAF-44C3-819E-3BA5036C509D}" type="pres">
      <dgm:prSet presAssocID="{F7254444-780C-4C9C-81A0-58293D617AB6}" presName="hierChild5" presStyleCnt="0"/>
      <dgm:spPr/>
    </dgm:pt>
    <dgm:pt modelId="{D8B7B8FE-A8FB-4F65-8251-2F09F0894D60}" type="pres">
      <dgm:prSet presAssocID="{A2EC1481-9D8B-45FD-A876-76DAF942A0BA}" presName="Name37" presStyleLbl="parChTrans1D2" presStyleIdx="2" presStyleCnt="3"/>
      <dgm:spPr/>
    </dgm:pt>
    <dgm:pt modelId="{3F7CED6D-A46F-494E-BDB8-81C62E75DDC4}" type="pres">
      <dgm:prSet presAssocID="{87540E97-4BE3-4CC5-B946-EE393A4EC744}" presName="hierRoot2" presStyleCnt="0">
        <dgm:presLayoutVars>
          <dgm:hierBranch val="init"/>
        </dgm:presLayoutVars>
      </dgm:prSet>
      <dgm:spPr/>
    </dgm:pt>
    <dgm:pt modelId="{05ECA002-036D-4626-999B-E57D103CE51D}" type="pres">
      <dgm:prSet presAssocID="{87540E97-4BE3-4CC5-B946-EE393A4EC744}" presName="rootComposite" presStyleCnt="0"/>
      <dgm:spPr/>
    </dgm:pt>
    <dgm:pt modelId="{40F5E793-9AD2-416B-AC86-4A9C534B1946}" type="pres">
      <dgm:prSet presAssocID="{87540E97-4BE3-4CC5-B946-EE393A4EC744}" presName="rootText" presStyleLbl="node2" presStyleIdx="2" presStyleCnt="3" custLinFactNeighborX="-16687" custLinFactNeighborY="9">
        <dgm:presLayoutVars>
          <dgm:chPref val="3"/>
        </dgm:presLayoutVars>
      </dgm:prSet>
      <dgm:spPr/>
    </dgm:pt>
    <dgm:pt modelId="{18F38CCB-A31E-437F-8F7F-924FA38AC2D7}" type="pres">
      <dgm:prSet presAssocID="{87540E97-4BE3-4CC5-B946-EE393A4EC744}" presName="rootConnector" presStyleLbl="node2" presStyleIdx="2" presStyleCnt="3"/>
      <dgm:spPr/>
    </dgm:pt>
    <dgm:pt modelId="{DE810616-4EE6-43F8-A651-B61364569E9A}" type="pres">
      <dgm:prSet presAssocID="{87540E97-4BE3-4CC5-B946-EE393A4EC744}" presName="hierChild4" presStyleCnt="0"/>
      <dgm:spPr/>
    </dgm:pt>
    <dgm:pt modelId="{630E2A69-A821-4AA5-9D69-E4FF27F3446B}" type="pres">
      <dgm:prSet presAssocID="{87540E97-4BE3-4CC5-B946-EE393A4EC744}" presName="hierChild5" presStyleCnt="0"/>
      <dgm:spPr/>
    </dgm:pt>
    <dgm:pt modelId="{9849875B-6A1C-4986-876D-B1902604E4C0}" type="pres">
      <dgm:prSet presAssocID="{B4B159CB-F745-40EA-A385-AF4B0C9FB197}" presName="hierChild3" presStyleCnt="0"/>
      <dgm:spPr/>
    </dgm:pt>
  </dgm:ptLst>
  <dgm:cxnLst>
    <dgm:cxn modelId="{D0D3EB0E-C1EA-49EA-A693-8E91F4D7C706}" type="presOf" srcId="{594B403C-2919-4646-93CA-37DDE530BB05}" destId="{A96DF070-2684-408D-8300-6A4380E14A5F}" srcOrd="0" destOrd="0" presId="urn:microsoft.com/office/officeart/2005/8/layout/orgChart1"/>
    <dgm:cxn modelId="{F456E017-D960-4751-B35D-676AE43FF816}" type="presOf" srcId="{87540E97-4BE3-4CC5-B946-EE393A4EC744}" destId="{40F5E793-9AD2-416B-AC86-4A9C534B1946}" srcOrd="0" destOrd="0" presId="urn:microsoft.com/office/officeart/2005/8/layout/orgChart1"/>
    <dgm:cxn modelId="{D653701A-1249-4B61-838C-3D7AAA660E8D}" type="presOf" srcId="{CD7BFDEF-F91C-4B6B-B16E-EF6FF51C596E}" destId="{148E7363-3C65-4B06-B731-22703CD4CE77}" srcOrd="0" destOrd="0" presId="urn:microsoft.com/office/officeart/2005/8/layout/orgChart1"/>
    <dgm:cxn modelId="{228D3665-0852-4669-886D-F4B044E3C4C6}" srcId="{563388AD-DF56-4A6B-9531-911B5C88840B}" destId="{B4B159CB-F745-40EA-A385-AF4B0C9FB197}" srcOrd="0" destOrd="0" parTransId="{4C13ED1D-2898-40F1-880C-FEDA5776E216}" sibTransId="{6F3DDE36-C5FF-422D-9BDD-3810E3AA7D1F}"/>
    <dgm:cxn modelId="{E5078670-25CC-4867-B35B-0F6018A33D50}" srcId="{B4B159CB-F745-40EA-A385-AF4B0C9FB197}" destId="{F7254444-780C-4C9C-81A0-58293D617AB6}" srcOrd="1" destOrd="0" parTransId="{AEC946AE-6758-4F14-95EF-E9B5A99A20C6}" sibTransId="{67E9360A-C59D-4D70-8CB6-944022FB1A0B}"/>
    <dgm:cxn modelId="{930E5857-2885-480D-A177-C217C4049EC1}" type="presOf" srcId="{B4B159CB-F745-40EA-A385-AF4B0C9FB197}" destId="{E4D020B9-4D11-4743-AD48-5471ACF97AF0}" srcOrd="0" destOrd="0" presId="urn:microsoft.com/office/officeart/2005/8/layout/orgChart1"/>
    <dgm:cxn modelId="{066B047A-1104-4DC2-A195-DB2CFD8F71D7}" srcId="{B4B159CB-F745-40EA-A385-AF4B0C9FB197}" destId="{594B403C-2919-4646-93CA-37DDE530BB05}" srcOrd="0" destOrd="0" parTransId="{CD7BFDEF-F91C-4B6B-B16E-EF6FF51C596E}" sibTransId="{E8A61860-01DD-4F79-AD2F-1BAB7761E949}"/>
    <dgm:cxn modelId="{5252437D-4789-4B9E-AB55-657BCFE05331}" type="presOf" srcId="{563388AD-DF56-4A6B-9531-911B5C88840B}" destId="{3D470419-3E79-4114-B170-A9D9A0306E0A}" srcOrd="0" destOrd="0" presId="urn:microsoft.com/office/officeart/2005/8/layout/orgChart1"/>
    <dgm:cxn modelId="{2A6B2488-B64B-4C42-82E7-A53555976287}" type="presOf" srcId="{A2EC1481-9D8B-45FD-A876-76DAF942A0BA}" destId="{D8B7B8FE-A8FB-4F65-8251-2F09F0894D60}" srcOrd="0" destOrd="0" presId="urn:microsoft.com/office/officeart/2005/8/layout/orgChart1"/>
    <dgm:cxn modelId="{661FBD97-98C6-4D50-8723-09E3508207B1}" type="presOf" srcId="{594B403C-2919-4646-93CA-37DDE530BB05}" destId="{99C5EBB0-9744-4FE6-B836-5D733641B417}" srcOrd="1" destOrd="0" presId="urn:microsoft.com/office/officeart/2005/8/layout/orgChart1"/>
    <dgm:cxn modelId="{93B8009F-031E-4829-B554-75013BEEA7B3}" type="presOf" srcId="{AEC946AE-6758-4F14-95EF-E9B5A99A20C6}" destId="{AB368F7C-FAEE-4E9C-AF0D-6CA70EC0D2D7}" srcOrd="0" destOrd="0" presId="urn:microsoft.com/office/officeart/2005/8/layout/orgChart1"/>
    <dgm:cxn modelId="{6C705EBA-F7B3-4D04-9EEE-CC9482DCE47B}" srcId="{B4B159CB-F745-40EA-A385-AF4B0C9FB197}" destId="{87540E97-4BE3-4CC5-B946-EE393A4EC744}" srcOrd="2" destOrd="0" parTransId="{A2EC1481-9D8B-45FD-A876-76DAF942A0BA}" sibTransId="{3B59E61D-5BB8-4816-BD07-C6CB16CCCB77}"/>
    <dgm:cxn modelId="{55FDA0D5-0E49-4F6C-9217-C185D39F66F2}" type="presOf" srcId="{B4B159CB-F745-40EA-A385-AF4B0C9FB197}" destId="{127AB14E-A60F-4E30-AB7F-DBFDECD5E01C}" srcOrd="1" destOrd="0" presId="urn:microsoft.com/office/officeart/2005/8/layout/orgChart1"/>
    <dgm:cxn modelId="{79532BDD-0FC3-407D-8626-62D691F307FE}" type="presOf" srcId="{87540E97-4BE3-4CC5-B946-EE393A4EC744}" destId="{18F38CCB-A31E-437F-8F7F-924FA38AC2D7}" srcOrd="1" destOrd="0" presId="urn:microsoft.com/office/officeart/2005/8/layout/orgChart1"/>
    <dgm:cxn modelId="{3D6247E5-D5BB-48D8-8AE7-19DFA41007DA}" type="presOf" srcId="{F7254444-780C-4C9C-81A0-58293D617AB6}" destId="{1471668A-6CB6-408F-A1CF-F1908C114D35}" srcOrd="1" destOrd="0" presId="urn:microsoft.com/office/officeart/2005/8/layout/orgChart1"/>
    <dgm:cxn modelId="{09698DE5-33DF-4CFC-A0CA-15F23A2E8CA0}" type="presOf" srcId="{F7254444-780C-4C9C-81A0-58293D617AB6}" destId="{8F247344-95A0-43EC-B9D8-E2276286939C}" srcOrd="0" destOrd="0" presId="urn:microsoft.com/office/officeart/2005/8/layout/orgChart1"/>
    <dgm:cxn modelId="{A890FF6F-84A9-4641-BA03-39C88A63CC47}" type="presParOf" srcId="{3D470419-3E79-4114-B170-A9D9A0306E0A}" destId="{C9294A76-C2AD-4C36-B3B3-D0F7A87601EE}" srcOrd="0" destOrd="0" presId="urn:microsoft.com/office/officeart/2005/8/layout/orgChart1"/>
    <dgm:cxn modelId="{2F0FC43A-BACC-469E-B921-8408F4984315}" type="presParOf" srcId="{C9294A76-C2AD-4C36-B3B3-D0F7A87601EE}" destId="{0FB531F8-DBED-45C0-A8CF-A867EDCDDB85}" srcOrd="0" destOrd="0" presId="urn:microsoft.com/office/officeart/2005/8/layout/orgChart1"/>
    <dgm:cxn modelId="{4CEA3052-5487-468A-8BFF-D785A294188D}" type="presParOf" srcId="{0FB531F8-DBED-45C0-A8CF-A867EDCDDB85}" destId="{E4D020B9-4D11-4743-AD48-5471ACF97AF0}" srcOrd="0" destOrd="0" presId="urn:microsoft.com/office/officeart/2005/8/layout/orgChart1"/>
    <dgm:cxn modelId="{48482CAD-30DE-4878-9816-8142F6466558}" type="presParOf" srcId="{0FB531F8-DBED-45C0-A8CF-A867EDCDDB85}" destId="{127AB14E-A60F-4E30-AB7F-DBFDECD5E01C}" srcOrd="1" destOrd="0" presId="urn:microsoft.com/office/officeart/2005/8/layout/orgChart1"/>
    <dgm:cxn modelId="{69043E4D-397F-4AAF-9FC7-289758BC2F1E}" type="presParOf" srcId="{C9294A76-C2AD-4C36-B3B3-D0F7A87601EE}" destId="{4ABDC109-9EED-414A-A3A7-D85279A011E2}" srcOrd="1" destOrd="0" presId="urn:microsoft.com/office/officeart/2005/8/layout/orgChart1"/>
    <dgm:cxn modelId="{0EB6B1CE-B899-498C-BA16-8F1B7C266F60}" type="presParOf" srcId="{4ABDC109-9EED-414A-A3A7-D85279A011E2}" destId="{148E7363-3C65-4B06-B731-22703CD4CE77}" srcOrd="0" destOrd="0" presId="urn:microsoft.com/office/officeart/2005/8/layout/orgChart1"/>
    <dgm:cxn modelId="{99630C2F-ED6F-4573-A973-D069B8294089}" type="presParOf" srcId="{4ABDC109-9EED-414A-A3A7-D85279A011E2}" destId="{E669EDBC-B798-421F-A50C-61356F75146F}" srcOrd="1" destOrd="0" presId="urn:microsoft.com/office/officeart/2005/8/layout/orgChart1"/>
    <dgm:cxn modelId="{905CF6A8-89A3-4D49-8F17-AB270D322F47}" type="presParOf" srcId="{E669EDBC-B798-421F-A50C-61356F75146F}" destId="{9AAE88C7-3DB2-49AA-89FD-2B83C4EE78FD}" srcOrd="0" destOrd="0" presId="urn:microsoft.com/office/officeart/2005/8/layout/orgChart1"/>
    <dgm:cxn modelId="{86AA140D-FDB3-4670-979D-6FAE24BAB93C}" type="presParOf" srcId="{9AAE88C7-3DB2-49AA-89FD-2B83C4EE78FD}" destId="{A96DF070-2684-408D-8300-6A4380E14A5F}" srcOrd="0" destOrd="0" presId="urn:microsoft.com/office/officeart/2005/8/layout/orgChart1"/>
    <dgm:cxn modelId="{3071D947-7768-4941-90FE-86C981F69303}" type="presParOf" srcId="{9AAE88C7-3DB2-49AA-89FD-2B83C4EE78FD}" destId="{99C5EBB0-9744-4FE6-B836-5D733641B417}" srcOrd="1" destOrd="0" presId="urn:microsoft.com/office/officeart/2005/8/layout/orgChart1"/>
    <dgm:cxn modelId="{3B576337-0153-4BFC-A109-6030D1D663AF}" type="presParOf" srcId="{E669EDBC-B798-421F-A50C-61356F75146F}" destId="{6AE6F70B-9747-46D0-AA93-81FE03860887}" srcOrd="1" destOrd="0" presId="urn:microsoft.com/office/officeart/2005/8/layout/orgChart1"/>
    <dgm:cxn modelId="{1A621277-0E0F-406D-A2AE-3BA5F5A6773F}" type="presParOf" srcId="{E669EDBC-B798-421F-A50C-61356F75146F}" destId="{0E027690-4466-4B31-9864-7D1A69FB9AF9}" srcOrd="2" destOrd="0" presId="urn:microsoft.com/office/officeart/2005/8/layout/orgChart1"/>
    <dgm:cxn modelId="{CAEC6C51-51B1-488B-96E6-4D2BD67EE2EB}" type="presParOf" srcId="{4ABDC109-9EED-414A-A3A7-D85279A011E2}" destId="{AB368F7C-FAEE-4E9C-AF0D-6CA70EC0D2D7}" srcOrd="2" destOrd="0" presId="urn:microsoft.com/office/officeart/2005/8/layout/orgChart1"/>
    <dgm:cxn modelId="{7C42A392-9698-4E9B-88AC-F70AE176B167}" type="presParOf" srcId="{4ABDC109-9EED-414A-A3A7-D85279A011E2}" destId="{188430B6-D81F-44FD-B17B-0CB28FA72A97}" srcOrd="3" destOrd="0" presId="urn:microsoft.com/office/officeart/2005/8/layout/orgChart1"/>
    <dgm:cxn modelId="{2F6D8E32-B910-4564-9590-7D2099E4E268}" type="presParOf" srcId="{188430B6-D81F-44FD-B17B-0CB28FA72A97}" destId="{F6456048-8772-4E70-9A36-538909AB899A}" srcOrd="0" destOrd="0" presId="urn:microsoft.com/office/officeart/2005/8/layout/orgChart1"/>
    <dgm:cxn modelId="{97D619BF-0A11-4327-8B09-4B6D536BC4E7}" type="presParOf" srcId="{F6456048-8772-4E70-9A36-538909AB899A}" destId="{8F247344-95A0-43EC-B9D8-E2276286939C}" srcOrd="0" destOrd="0" presId="urn:microsoft.com/office/officeart/2005/8/layout/orgChart1"/>
    <dgm:cxn modelId="{6CFC84BF-38E0-44A0-A0C6-5B31F2AE9E7B}" type="presParOf" srcId="{F6456048-8772-4E70-9A36-538909AB899A}" destId="{1471668A-6CB6-408F-A1CF-F1908C114D35}" srcOrd="1" destOrd="0" presId="urn:microsoft.com/office/officeart/2005/8/layout/orgChart1"/>
    <dgm:cxn modelId="{50984269-706F-4D7C-B44E-8E54EDC59807}" type="presParOf" srcId="{188430B6-D81F-44FD-B17B-0CB28FA72A97}" destId="{2D8A2C10-FC28-4D08-B28B-45652C36C961}" srcOrd="1" destOrd="0" presId="urn:microsoft.com/office/officeart/2005/8/layout/orgChart1"/>
    <dgm:cxn modelId="{A9D85050-F5B1-4CDA-9E14-FDCCA508C92F}" type="presParOf" srcId="{188430B6-D81F-44FD-B17B-0CB28FA72A97}" destId="{99A93FC2-6BAF-44C3-819E-3BA5036C509D}" srcOrd="2" destOrd="0" presId="urn:microsoft.com/office/officeart/2005/8/layout/orgChart1"/>
    <dgm:cxn modelId="{B5FBCE00-96E4-4002-9D63-08183C6FC510}" type="presParOf" srcId="{4ABDC109-9EED-414A-A3A7-D85279A011E2}" destId="{D8B7B8FE-A8FB-4F65-8251-2F09F0894D60}" srcOrd="4" destOrd="0" presId="urn:microsoft.com/office/officeart/2005/8/layout/orgChart1"/>
    <dgm:cxn modelId="{4A597E32-9AFF-414E-B91B-306B05B01AF4}" type="presParOf" srcId="{4ABDC109-9EED-414A-A3A7-D85279A011E2}" destId="{3F7CED6D-A46F-494E-BDB8-81C62E75DDC4}" srcOrd="5" destOrd="0" presId="urn:microsoft.com/office/officeart/2005/8/layout/orgChart1"/>
    <dgm:cxn modelId="{9EA4E7DF-124C-48B7-AFBE-80B284F9DB97}" type="presParOf" srcId="{3F7CED6D-A46F-494E-BDB8-81C62E75DDC4}" destId="{05ECA002-036D-4626-999B-E57D103CE51D}" srcOrd="0" destOrd="0" presId="urn:microsoft.com/office/officeart/2005/8/layout/orgChart1"/>
    <dgm:cxn modelId="{4FFDECA7-A903-4DEE-9FB8-009244FD582F}" type="presParOf" srcId="{05ECA002-036D-4626-999B-E57D103CE51D}" destId="{40F5E793-9AD2-416B-AC86-4A9C534B1946}" srcOrd="0" destOrd="0" presId="urn:microsoft.com/office/officeart/2005/8/layout/orgChart1"/>
    <dgm:cxn modelId="{8B902DD7-6493-44AF-B66D-49498A54AF07}" type="presParOf" srcId="{05ECA002-036D-4626-999B-E57D103CE51D}" destId="{18F38CCB-A31E-437F-8F7F-924FA38AC2D7}" srcOrd="1" destOrd="0" presId="urn:microsoft.com/office/officeart/2005/8/layout/orgChart1"/>
    <dgm:cxn modelId="{14D4F9E8-10E2-4A06-80AD-1E8BA8FCF890}" type="presParOf" srcId="{3F7CED6D-A46F-494E-BDB8-81C62E75DDC4}" destId="{DE810616-4EE6-43F8-A651-B61364569E9A}" srcOrd="1" destOrd="0" presId="urn:microsoft.com/office/officeart/2005/8/layout/orgChart1"/>
    <dgm:cxn modelId="{820D165C-270C-46F7-B5D6-D3531D14423B}" type="presParOf" srcId="{3F7CED6D-A46F-494E-BDB8-81C62E75DDC4}" destId="{630E2A69-A821-4AA5-9D69-E4FF27F3446B}" srcOrd="2" destOrd="0" presId="urn:microsoft.com/office/officeart/2005/8/layout/orgChart1"/>
    <dgm:cxn modelId="{2148102A-836B-4375-8908-92E234A18B17}" type="presParOf" srcId="{C9294A76-C2AD-4C36-B3B3-D0F7A87601EE}" destId="{9849875B-6A1C-4986-876D-B1902604E4C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3388AD-DF56-4A6B-9531-911B5C88840B}" type="doc">
      <dgm:prSet loTypeId="urn:microsoft.com/office/officeart/2005/8/layout/orgChart1" loCatId="hierarchy" qsTypeId="urn:microsoft.com/office/officeart/2005/8/quickstyle/simple1" qsCatId="simple" csTypeId="urn:microsoft.com/office/officeart/2005/8/colors/accent2_5" csCatId="accent2" phldr="1"/>
      <dgm:spPr/>
      <dgm:t>
        <a:bodyPr/>
        <a:lstStyle/>
        <a:p>
          <a:endParaRPr lang="en-GB"/>
        </a:p>
      </dgm:t>
    </dgm:pt>
    <dgm:pt modelId="{B4B159CB-F745-40EA-A385-AF4B0C9FB197}">
      <dgm:prSet phldrT="[Tekst]"/>
      <dgm:spPr/>
      <dgm:t>
        <a:bodyPr/>
        <a:lstStyle/>
        <a:p>
          <a:r>
            <a:rPr lang="nl-NL" dirty="0"/>
            <a:t>Dagtekening beschikking</a:t>
          </a:r>
          <a:endParaRPr lang="en-GB" dirty="0"/>
        </a:p>
      </dgm:t>
    </dgm:pt>
    <dgm:pt modelId="{4C13ED1D-2898-40F1-880C-FEDA5776E216}" type="parTrans" cxnId="{228D3665-0852-4669-886D-F4B044E3C4C6}">
      <dgm:prSet/>
      <dgm:spPr/>
      <dgm:t>
        <a:bodyPr/>
        <a:lstStyle/>
        <a:p>
          <a:endParaRPr lang="en-GB"/>
        </a:p>
      </dgm:t>
    </dgm:pt>
    <dgm:pt modelId="{6F3DDE36-C5FF-422D-9BDD-3810E3AA7D1F}" type="sibTrans" cxnId="{228D3665-0852-4669-886D-F4B044E3C4C6}">
      <dgm:prSet/>
      <dgm:spPr/>
      <dgm:t>
        <a:bodyPr/>
        <a:lstStyle/>
        <a:p>
          <a:endParaRPr lang="en-GB"/>
        </a:p>
      </dgm:t>
    </dgm:pt>
    <dgm:pt modelId="{594B403C-2919-4646-93CA-37DDE530BB05}">
      <dgm:prSet phldrT="[Tekst]"/>
      <dgm:spPr>
        <a:solidFill>
          <a:schemeClr val="bg2">
            <a:alpha val="70000"/>
          </a:schemeClr>
        </a:solidFill>
      </dgm:spPr>
      <dgm:t>
        <a:bodyPr/>
        <a:lstStyle/>
        <a:p>
          <a:r>
            <a:rPr lang="nl-NL" dirty="0"/>
            <a:t>2025</a:t>
          </a:r>
          <a:endParaRPr lang="en-GB" dirty="0"/>
        </a:p>
      </dgm:t>
    </dgm:pt>
    <dgm:pt modelId="{CD7BFDEF-F91C-4B6B-B16E-EF6FF51C596E}" type="parTrans" cxnId="{066B047A-1104-4DC2-A195-DB2CFD8F71D7}">
      <dgm:prSet/>
      <dgm:spPr/>
      <dgm:t>
        <a:bodyPr/>
        <a:lstStyle/>
        <a:p>
          <a:endParaRPr lang="en-GB"/>
        </a:p>
      </dgm:t>
    </dgm:pt>
    <dgm:pt modelId="{E8A61860-01DD-4F79-AD2F-1BAB7761E949}" type="sibTrans" cxnId="{066B047A-1104-4DC2-A195-DB2CFD8F71D7}">
      <dgm:prSet/>
      <dgm:spPr/>
      <dgm:t>
        <a:bodyPr/>
        <a:lstStyle/>
        <a:p>
          <a:endParaRPr lang="en-GB"/>
        </a:p>
      </dgm:t>
    </dgm:pt>
    <dgm:pt modelId="{F7254444-780C-4C9C-81A0-58293D617AB6}">
      <dgm:prSet phldrT="[Tekst]"/>
      <dgm:spPr>
        <a:solidFill>
          <a:schemeClr val="bg2">
            <a:alpha val="70000"/>
          </a:schemeClr>
        </a:solidFill>
      </dgm:spPr>
      <dgm:t>
        <a:bodyPr/>
        <a:lstStyle/>
        <a:p>
          <a:r>
            <a:rPr lang="nl-NL" dirty="0"/>
            <a:t>2024</a:t>
          </a:r>
          <a:endParaRPr lang="en-GB" dirty="0"/>
        </a:p>
      </dgm:t>
    </dgm:pt>
    <dgm:pt modelId="{AEC946AE-6758-4F14-95EF-E9B5A99A20C6}" type="parTrans" cxnId="{E5078670-25CC-4867-B35B-0F6018A33D50}">
      <dgm:prSet/>
      <dgm:spPr/>
      <dgm:t>
        <a:bodyPr/>
        <a:lstStyle/>
        <a:p>
          <a:endParaRPr lang="en-GB"/>
        </a:p>
      </dgm:t>
    </dgm:pt>
    <dgm:pt modelId="{67E9360A-C59D-4D70-8CB6-944022FB1A0B}" type="sibTrans" cxnId="{E5078670-25CC-4867-B35B-0F6018A33D50}">
      <dgm:prSet/>
      <dgm:spPr/>
      <dgm:t>
        <a:bodyPr/>
        <a:lstStyle/>
        <a:p>
          <a:endParaRPr lang="en-GB"/>
        </a:p>
      </dgm:t>
    </dgm:pt>
    <dgm:pt modelId="{87540E97-4BE3-4CC5-B946-EE393A4EC744}">
      <dgm:prSet phldrT="[Tekst]"/>
      <dgm:spPr/>
      <dgm:t>
        <a:bodyPr/>
        <a:lstStyle/>
        <a:p>
          <a:r>
            <a:rPr lang="nl-NL" dirty="0"/>
            <a:t>2023</a:t>
          </a:r>
          <a:endParaRPr lang="en-GB" dirty="0"/>
        </a:p>
      </dgm:t>
    </dgm:pt>
    <dgm:pt modelId="{A2EC1481-9D8B-45FD-A876-76DAF942A0BA}" type="parTrans" cxnId="{6C705EBA-F7B3-4D04-9EEE-CC9482DCE47B}">
      <dgm:prSet/>
      <dgm:spPr/>
      <dgm:t>
        <a:bodyPr/>
        <a:lstStyle/>
        <a:p>
          <a:endParaRPr lang="en-GB"/>
        </a:p>
      </dgm:t>
    </dgm:pt>
    <dgm:pt modelId="{3B59E61D-5BB8-4816-BD07-C6CB16CCCB77}" type="sibTrans" cxnId="{6C705EBA-F7B3-4D04-9EEE-CC9482DCE47B}">
      <dgm:prSet/>
      <dgm:spPr/>
      <dgm:t>
        <a:bodyPr/>
        <a:lstStyle/>
        <a:p>
          <a:endParaRPr lang="en-GB"/>
        </a:p>
      </dgm:t>
    </dgm:pt>
    <dgm:pt modelId="{3D470419-3E79-4114-B170-A9D9A0306E0A}" type="pres">
      <dgm:prSet presAssocID="{563388AD-DF56-4A6B-9531-911B5C88840B}" presName="hierChild1" presStyleCnt="0">
        <dgm:presLayoutVars>
          <dgm:orgChart val="1"/>
          <dgm:chPref val="1"/>
          <dgm:dir/>
          <dgm:animOne val="branch"/>
          <dgm:animLvl val="lvl"/>
          <dgm:resizeHandles/>
        </dgm:presLayoutVars>
      </dgm:prSet>
      <dgm:spPr/>
    </dgm:pt>
    <dgm:pt modelId="{C9294A76-C2AD-4C36-B3B3-D0F7A87601EE}" type="pres">
      <dgm:prSet presAssocID="{B4B159CB-F745-40EA-A385-AF4B0C9FB197}" presName="hierRoot1" presStyleCnt="0">
        <dgm:presLayoutVars>
          <dgm:hierBranch val="init"/>
        </dgm:presLayoutVars>
      </dgm:prSet>
      <dgm:spPr/>
    </dgm:pt>
    <dgm:pt modelId="{0FB531F8-DBED-45C0-A8CF-A867EDCDDB85}" type="pres">
      <dgm:prSet presAssocID="{B4B159CB-F745-40EA-A385-AF4B0C9FB197}" presName="rootComposite1" presStyleCnt="0"/>
      <dgm:spPr/>
    </dgm:pt>
    <dgm:pt modelId="{E4D020B9-4D11-4743-AD48-5471ACF97AF0}" type="pres">
      <dgm:prSet presAssocID="{B4B159CB-F745-40EA-A385-AF4B0C9FB197}" presName="rootText1" presStyleLbl="node0" presStyleIdx="0" presStyleCnt="1">
        <dgm:presLayoutVars>
          <dgm:chPref val="3"/>
        </dgm:presLayoutVars>
      </dgm:prSet>
      <dgm:spPr/>
    </dgm:pt>
    <dgm:pt modelId="{127AB14E-A60F-4E30-AB7F-DBFDECD5E01C}" type="pres">
      <dgm:prSet presAssocID="{B4B159CB-F745-40EA-A385-AF4B0C9FB197}" presName="rootConnector1" presStyleLbl="node1" presStyleIdx="0" presStyleCnt="0"/>
      <dgm:spPr/>
    </dgm:pt>
    <dgm:pt modelId="{4ABDC109-9EED-414A-A3A7-D85279A011E2}" type="pres">
      <dgm:prSet presAssocID="{B4B159CB-F745-40EA-A385-AF4B0C9FB197}" presName="hierChild2" presStyleCnt="0"/>
      <dgm:spPr/>
    </dgm:pt>
    <dgm:pt modelId="{148E7363-3C65-4B06-B731-22703CD4CE77}" type="pres">
      <dgm:prSet presAssocID="{CD7BFDEF-F91C-4B6B-B16E-EF6FF51C596E}" presName="Name37" presStyleLbl="parChTrans1D2" presStyleIdx="0" presStyleCnt="3"/>
      <dgm:spPr/>
    </dgm:pt>
    <dgm:pt modelId="{E669EDBC-B798-421F-A50C-61356F75146F}" type="pres">
      <dgm:prSet presAssocID="{594B403C-2919-4646-93CA-37DDE530BB05}" presName="hierRoot2" presStyleCnt="0">
        <dgm:presLayoutVars>
          <dgm:hierBranch val="init"/>
        </dgm:presLayoutVars>
      </dgm:prSet>
      <dgm:spPr/>
    </dgm:pt>
    <dgm:pt modelId="{9AAE88C7-3DB2-49AA-89FD-2B83C4EE78FD}" type="pres">
      <dgm:prSet presAssocID="{594B403C-2919-4646-93CA-37DDE530BB05}" presName="rootComposite" presStyleCnt="0"/>
      <dgm:spPr/>
    </dgm:pt>
    <dgm:pt modelId="{A96DF070-2684-408D-8300-6A4380E14A5F}" type="pres">
      <dgm:prSet presAssocID="{594B403C-2919-4646-93CA-37DDE530BB05}" presName="rootText" presStyleLbl="node2" presStyleIdx="0" presStyleCnt="3" custLinFactX="-100000" custLinFactNeighborX="-109127" custLinFactNeighborY="9">
        <dgm:presLayoutVars>
          <dgm:chPref val="3"/>
        </dgm:presLayoutVars>
      </dgm:prSet>
      <dgm:spPr/>
    </dgm:pt>
    <dgm:pt modelId="{99C5EBB0-9744-4FE6-B836-5D733641B417}" type="pres">
      <dgm:prSet presAssocID="{594B403C-2919-4646-93CA-37DDE530BB05}" presName="rootConnector" presStyleLbl="node2" presStyleIdx="0" presStyleCnt="3"/>
      <dgm:spPr/>
    </dgm:pt>
    <dgm:pt modelId="{6AE6F70B-9747-46D0-AA93-81FE03860887}" type="pres">
      <dgm:prSet presAssocID="{594B403C-2919-4646-93CA-37DDE530BB05}" presName="hierChild4" presStyleCnt="0"/>
      <dgm:spPr/>
    </dgm:pt>
    <dgm:pt modelId="{0E027690-4466-4B31-9864-7D1A69FB9AF9}" type="pres">
      <dgm:prSet presAssocID="{594B403C-2919-4646-93CA-37DDE530BB05}" presName="hierChild5" presStyleCnt="0"/>
      <dgm:spPr/>
    </dgm:pt>
    <dgm:pt modelId="{AB368F7C-FAEE-4E9C-AF0D-6CA70EC0D2D7}" type="pres">
      <dgm:prSet presAssocID="{AEC946AE-6758-4F14-95EF-E9B5A99A20C6}" presName="Name37" presStyleLbl="parChTrans1D2" presStyleIdx="1" presStyleCnt="3"/>
      <dgm:spPr/>
    </dgm:pt>
    <dgm:pt modelId="{188430B6-D81F-44FD-B17B-0CB28FA72A97}" type="pres">
      <dgm:prSet presAssocID="{F7254444-780C-4C9C-81A0-58293D617AB6}" presName="hierRoot2" presStyleCnt="0">
        <dgm:presLayoutVars>
          <dgm:hierBranch val="init"/>
        </dgm:presLayoutVars>
      </dgm:prSet>
      <dgm:spPr/>
    </dgm:pt>
    <dgm:pt modelId="{F6456048-8772-4E70-9A36-538909AB899A}" type="pres">
      <dgm:prSet presAssocID="{F7254444-780C-4C9C-81A0-58293D617AB6}" presName="rootComposite" presStyleCnt="0"/>
      <dgm:spPr/>
    </dgm:pt>
    <dgm:pt modelId="{8F247344-95A0-43EC-B9D8-E2276286939C}" type="pres">
      <dgm:prSet presAssocID="{F7254444-780C-4C9C-81A0-58293D617AB6}" presName="rootText" presStyleLbl="node2" presStyleIdx="1" presStyleCnt="3" custLinFactX="-18794" custLinFactNeighborX="-100000">
        <dgm:presLayoutVars>
          <dgm:chPref val="3"/>
        </dgm:presLayoutVars>
      </dgm:prSet>
      <dgm:spPr/>
    </dgm:pt>
    <dgm:pt modelId="{1471668A-6CB6-408F-A1CF-F1908C114D35}" type="pres">
      <dgm:prSet presAssocID="{F7254444-780C-4C9C-81A0-58293D617AB6}" presName="rootConnector" presStyleLbl="node2" presStyleIdx="1" presStyleCnt="3"/>
      <dgm:spPr/>
    </dgm:pt>
    <dgm:pt modelId="{2D8A2C10-FC28-4D08-B28B-45652C36C961}" type="pres">
      <dgm:prSet presAssocID="{F7254444-780C-4C9C-81A0-58293D617AB6}" presName="hierChild4" presStyleCnt="0"/>
      <dgm:spPr/>
    </dgm:pt>
    <dgm:pt modelId="{99A93FC2-6BAF-44C3-819E-3BA5036C509D}" type="pres">
      <dgm:prSet presAssocID="{F7254444-780C-4C9C-81A0-58293D617AB6}" presName="hierChild5" presStyleCnt="0"/>
      <dgm:spPr/>
    </dgm:pt>
    <dgm:pt modelId="{D8B7B8FE-A8FB-4F65-8251-2F09F0894D60}" type="pres">
      <dgm:prSet presAssocID="{A2EC1481-9D8B-45FD-A876-76DAF942A0BA}" presName="Name37" presStyleLbl="parChTrans1D2" presStyleIdx="2" presStyleCnt="3"/>
      <dgm:spPr/>
    </dgm:pt>
    <dgm:pt modelId="{3F7CED6D-A46F-494E-BDB8-81C62E75DDC4}" type="pres">
      <dgm:prSet presAssocID="{87540E97-4BE3-4CC5-B946-EE393A4EC744}" presName="hierRoot2" presStyleCnt="0">
        <dgm:presLayoutVars>
          <dgm:hierBranch val="init"/>
        </dgm:presLayoutVars>
      </dgm:prSet>
      <dgm:spPr/>
    </dgm:pt>
    <dgm:pt modelId="{05ECA002-036D-4626-999B-E57D103CE51D}" type="pres">
      <dgm:prSet presAssocID="{87540E97-4BE3-4CC5-B946-EE393A4EC744}" presName="rootComposite" presStyleCnt="0"/>
      <dgm:spPr/>
    </dgm:pt>
    <dgm:pt modelId="{40F5E793-9AD2-416B-AC86-4A9C534B1946}" type="pres">
      <dgm:prSet presAssocID="{87540E97-4BE3-4CC5-B946-EE393A4EC744}" presName="rootText" presStyleLbl="node2" presStyleIdx="2" presStyleCnt="3" custLinFactNeighborX="-16687" custLinFactNeighborY="9">
        <dgm:presLayoutVars>
          <dgm:chPref val="3"/>
        </dgm:presLayoutVars>
      </dgm:prSet>
      <dgm:spPr/>
    </dgm:pt>
    <dgm:pt modelId="{18F38CCB-A31E-437F-8F7F-924FA38AC2D7}" type="pres">
      <dgm:prSet presAssocID="{87540E97-4BE3-4CC5-B946-EE393A4EC744}" presName="rootConnector" presStyleLbl="node2" presStyleIdx="2" presStyleCnt="3"/>
      <dgm:spPr/>
    </dgm:pt>
    <dgm:pt modelId="{DE810616-4EE6-43F8-A651-B61364569E9A}" type="pres">
      <dgm:prSet presAssocID="{87540E97-4BE3-4CC5-B946-EE393A4EC744}" presName="hierChild4" presStyleCnt="0"/>
      <dgm:spPr/>
    </dgm:pt>
    <dgm:pt modelId="{630E2A69-A821-4AA5-9D69-E4FF27F3446B}" type="pres">
      <dgm:prSet presAssocID="{87540E97-4BE3-4CC5-B946-EE393A4EC744}" presName="hierChild5" presStyleCnt="0"/>
      <dgm:spPr/>
    </dgm:pt>
    <dgm:pt modelId="{9849875B-6A1C-4986-876D-B1902604E4C0}" type="pres">
      <dgm:prSet presAssocID="{B4B159CB-F745-40EA-A385-AF4B0C9FB197}" presName="hierChild3" presStyleCnt="0"/>
      <dgm:spPr/>
    </dgm:pt>
  </dgm:ptLst>
  <dgm:cxnLst>
    <dgm:cxn modelId="{D0D3EB0E-C1EA-49EA-A693-8E91F4D7C706}" type="presOf" srcId="{594B403C-2919-4646-93CA-37DDE530BB05}" destId="{A96DF070-2684-408D-8300-6A4380E14A5F}" srcOrd="0" destOrd="0" presId="urn:microsoft.com/office/officeart/2005/8/layout/orgChart1"/>
    <dgm:cxn modelId="{F456E017-D960-4751-B35D-676AE43FF816}" type="presOf" srcId="{87540E97-4BE3-4CC5-B946-EE393A4EC744}" destId="{40F5E793-9AD2-416B-AC86-4A9C534B1946}" srcOrd="0" destOrd="0" presId="urn:microsoft.com/office/officeart/2005/8/layout/orgChart1"/>
    <dgm:cxn modelId="{D653701A-1249-4B61-838C-3D7AAA660E8D}" type="presOf" srcId="{CD7BFDEF-F91C-4B6B-B16E-EF6FF51C596E}" destId="{148E7363-3C65-4B06-B731-22703CD4CE77}" srcOrd="0" destOrd="0" presId="urn:microsoft.com/office/officeart/2005/8/layout/orgChart1"/>
    <dgm:cxn modelId="{228D3665-0852-4669-886D-F4B044E3C4C6}" srcId="{563388AD-DF56-4A6B-9531-911B5C88840B}" destId="{B4B159CB-F745-40EA-A385-AF4B0C9FB197}" srcOrd="0" destOrd="0" parTransId="{4C13ED1D-2898-40F1-880C-FEDA5776E216}" sibTransId="{6F3DDE36-C5FF-422D-9BDD-3810E3AA7D1F}"/>
    <dgm:cxn modelId="{E5078670-25CC-4867-B35B-0F6018A33D50}" srcId="{B4B159CB-F745-40EA-A385-AF4B0C9FB197}" destId="{F7254444-780C-4C9C-81A0-58293D617AB6}" srcOrd="1" destOrd="0" parTransId="{AEC946AE-6758-4F14-95EF-E9B5A99A20C6}" sibTransId="{67E9360A-C59D-4D70-8CB6-944022FB1A0B}"/>
    <dgm:cxn modelId="{930E5857-2885-480D-A177-C217C4049EC1}" type="presOf" srcId="{B4B159CB-F745-40EA-A385-AF4B0C9FB197}" destId="{E4D020B9-4D11-4743-AD48-5471ACF97AF0}" srcOrd="0" destOrd="0" presId="urn:microsoft.com/office/officeart/2005/8/layout/orgChart1"/>
    <dgm:cxn modelId="{066B047A-1104-4DC2-A195-DB2CFD8F71D7}" srcId="{B4B159CB-F745-40EA-A385-AF4B0C9FB197}" destId="{594B403C-2919-4646-93CA-37DDE530BB05}" srcOrd="0" destOrd="0" parTransId="{CD7BFDEF-F91C-4B6B-B16E-EF6FF51C596E}" sibTransId="{E8A61860-01DD-4F79-AD2F-1BAB7761E949}"/>
    <dgm:cxn modelId="{5252437D-4789-4B9E-AB55-657BCFE05331}" type="presOf" srcId="{563388AD-DF56-4A6B-9531-911B5C88840B}" destId="{3D470419-3E79-4114-B170-A9D9A0306E0A}" srcOrd="0" destOrd="0" presId="urn:microsoft.com/office/officeart/2005/8/layout/orgChart1"/>
    <dgm:cxn modelId="{2A6B2488-B64B-4C42-82E7-A53555976287}" type="presOf" srcId="{A2EC1481-9D8B-45FD-A876-76DAF942A0BA}" destId="{D8B7B8FE-A8FB-4F65-8251-2F09F0894D60}" srcOrd="0" destOrd="0" presId="urn:microsoft.com/office/officeart/2005/8/layout/orgChart1"/>
    <dgm:cxn modelId="{661FBD97-98C6-4D50-8723-09E3508207B1}" type="presOf" srcId="{594B403C-2919-4646-93CA-37DDE530BB05}" destId="{99C5EBB0-9744-4FE6-B836-5D733641B417}" srcOrd="1" destOrd="0" presId="urn:microsoft.com/office/officeart/2005/8/layout/orgChart1"/>
    <dgm:cxn modelId="{93B8009F-031E-4829-B554-75013BEEA7B3}" type="presOf" srcId="{AEC946AE-6758-4F14-95EF-E9B5A99A20C6}" destId="{AB368F7C-FAEE-4E9C-AF0D-6CA70EC0D2D7}" srcOrd="0" destOrd="0" presId="urn:microsoft.com/office/officeart/2005/8/layout/orgChart1"/>
    <dgm:cxn modelId="{6C705EBA-F7B3-4D04-9EEE-CC9482DCE47B}" srcId="{B4B159CB-F745-40EA-A385-AF4B0C9FB197}" destId="{87540E97-4BE3-4CC5-B946-EE393A4EC744}" srcOrd="2" destOrd="0" parTransId="{A2EC1481-9D8B-45FD-A876-76DAF942A0BA}" sibTransId="{3B59E61D-5BB8-4816-BD07-C6CB16CCCB77}"/>
    <dgm:cxn modelId="{55FDA0D5-0E49-4F6C-9217-C185D39F66F2}" type="presOf" srcId="{B4B159CB-F745-40EA-A385-AF4B0C9FB197}" destId="{127AB14E-A60F-4E30-AB7F-DBFDECD5E01C}" srcOrd="1" destOrd="0" presId="urn:microsoft.com/office/officeart/2005/8/layout/orgChart1"/>
    <dgm:cxn modelId="{79532BDD-0FC3-407D-8626-62D691F307FE}" type="presOf" srcId="{87540E97-4BE3-4CC5-B946-EE393A4EC744}" destId="{18F38CCB-A31E-437F-8F7F-924FA38AC2D7}" srcOrd="1" destOrd="0" presId="urn:microsoft.com/office/officeart/2005/8/layout/orgChart1"/>
    <dgm:cxn modelId="{3D6247E5-D5BB-48D8-8AE7-19DFA41007DA}" type="presOf" srcId="{F7254444-780C-4C9C-81A0-58293D617AB6}" destId="{1471668A-6CB6-408F-A1CF-F1908C114D35}" srcOrd="1" destOrd="0" presId="urn:microsoft.com/office/officeart/2005/8/layout/orgChart1"/>
    <dgm:cxn modelId="{09698DE5-33DF-4CFC-A0CA-15F23A2E8CA0}" type="presOf" srcId="{F7254444-780C-4C9C-81A0-58293D617AB6}" destId="{8F247344-95A0-43EC-B9D8-E2276286939C}" srcOrd="0" destOrd="0" presId="urn:microsoft.com/office/officeart/2005/8/layout/orgChart1"/>
    <dgm:cxn modelId="{A890FF6F-84A9-4641-BA03-39C88A63CC47}" type="presParOf" srcId="{3D470419-3E79-4114-B170-A9D9A0306E0A}" destId="{C9294A76-C2AD-4C36-B3B3-D0F7A87601EE}" srcOrd="0" destOrd="0" presId="urn:microsoft.com/office/officeart/2005/8/layout/orgChart1"/>
    <dgm:cxn modelId="{2F0FC43A-BACC-469E-B921-8408F4984315}" type="presParOf" srcId="{C9294A76-C2AD-4C36-B3B3-D0F7A87601EE}" destId="{0FB531F8-DBED-45C0-A8CF-A867EDCDDB85}" srcOrd="0" destOrd="0" presId="urn:microsoft.com/office/officeart/2005/8/layout/orgChart1"/>
    <dgm:cxn modelId="{4CEA3052-5487-468A-8BFF-D785A294188D}" type="presParOf" srcId="{0FB531F8-DBED-45C0-A8CF-A867EDCDDB85}" destId="{E4D020B9-4D11-4743-AD48-5471ACF97AF0}" srcOrd="0" destOrd="0" presId="urn:microsoft.com/office/officeart/2005/8/layout/orgChart1"/>
    <dgm:cxn modelId="{48482CAD-30DE-4878-9816-8142F6466558}" type="presParOf" srcId="{0FB531F8-DBED-45C0-A8CF-A867EDCDDB85}" destId="{127AB14E-A60F-4E30-AB7F-DBFDECD5E01C}" srcOrd="1" destOrd="0" presId="urn:microsoft.com/office/officeart/2005/8/layout/orgChart1"/>
    <dgm:cxn modelId="{69043E4D-397F-4AAF-9FC7-289758BC2F1E}" type="presParOf" srcId="{C9294A76-C2AD-4C36-B3B3-D0F7A87601EE}" destId="{4ABDC109-9EED-414A-A3A7-D85279A011E2}" srcOrd="1" destOrd="0" presId="urn:microsoft.com/office/officeart/2005/8/layout/orgChart1"/>
    <dgm:cxn modelId="{0EB6B1CE-B899-498C-BA16-8F1B7C266F60}" type="presParOf" srcId="{4ABDC109-9EED-414A-A3A7-D85279A011E2}" destId="{148E7363-3C65-4B06-B731-22703CD4CE77}" srcOrd="0" destOrd="0" presId="urn:microsoft.com/office/officeart/2005/8/layout/orgChart1"/>
    <dgm:cxn modelId="{99630C2F-ED6F-4573-A973-D069B8294089}" type="presParOf" srcId="{4ABDC109-9EED-414A-A3A7-D85279A011E2}" destId="{E669EDBC-B798-421F-A50C-61356F75146F}" srcOrd="1" destOrd="0" presId="urn:microsoft.com/office/officeart/2005/8/layout/orgChart1"/>
    <dgm:cxn modelId="{905CF6A8-89A3-4D49-8F17-AB270D322F47}" type="presParOf" srcId="{E669EDBC-B798-421F-A50C-61356F75146F}" destId="{9AAE88C7-3DB2-49AA-89FD-2B83C4EE78FD}" srcOrd="0" destOrd="0" presId="urn:microsoft.com/office/officeart/2005/8/layout/orgChart1"/>
    <dgm:cxn modelId="{86AA140D-FDB3-4670-979D-6FAE24BAB93C}" type="presParOf" srcId="{9AAE88C7-3DB2-49AA-89FD-2B83C4EE78FD}" destId="{A96DF070-2684-408D-8300-6A4380E14A5F}" srcOrd="0" destOrd="0" presId="urn:microsoft.com/office/officeart/2005/8/layout/orgChart1"/>
    <dgm:cxn modelId="{3071D947-7768-4941-90FE-86C981F69303}" type="presParOf" srcId="{9AAE88C7-3DB2-49AA-89FD-2B83C4EE78FD}" destId="{99C5EBB0-9744-4FE6-B836-5D733641B417}" srcOrd="1" destOrd="0" presId="urn:microsoft.com/office/officeart/2005/8/layout/orgChart1"/>
    <dgm:cxn modelId="{3B576337-0153-4BFC-A109-6030D1D663AF}" type="presParOf" srcId="{E669EDBC-B798-421F-A50C-61356F75146F}" destId="{6AE6F70B-9747-46D0-AA93-81FE03860887}" srcOrd="1" destOrd="0" presId="urn:microsoft.com/office/officeart/2005/8/layout/orgChart1"/>
    <dgm:cxn modelId="{1A621277-0E0F-406D-A2AE-3BA5F5A6773F}" type="presParOf" srcId="{E669EDBC-B798-421F-A50C-61356F75146F}" destId="{0E027690-4466-4B31-9864-7D1A69FB9AF9}" srcOrd="2" destOrd="0" presId="urn:microsoft.com/office/officeart/2005/8/layout/orgChart1"/>
    <dgm:cxn modelId="{CAEC6C51-51B1-488B-96E6-4D2BD67EE2EB}" type="presParOf" srcId="{4ABDC109-9EED-414A-A3A7-D85279A011E2}" destId="{AB368F7C-FAEE-4E9C-AF0D-6CA70EC0D2D7}" srcOrd="2" destOrd="0" presId="urn:microsoft.com/office/officeart/2005/8/layout/orgChart1"/>
    <dgm:cxn modelId="{7C42A392-9698-4E9B-88AC-F70AE176B167}" type="presParOf" srcId="{4ABDC109-9EED-414A-A3A7-D85279A011E2}" destId="{188430B6-D81F-44FD-B17B-0CB28FA72A97}" srcOrd="3" destOrd="0" presId="urn:microsoft.com/office/officeart/2005/8/layout/orgChart1"/>
    <dgm:cxn modelId="{2F6D8E32-B910-4564-9590-7D2099E4E268}" type="presParOf" srcId="{188430B6-D81F-44FD-B17B-0CB28FA72A97}" destId="{F6456048-8772-4E70-9A36-538909AB899A}" srcOrd="0" destOrd="0" presId="urn:microsoft.com/office/officeart/2005/8/layout/orgChart1"/>
    <dgm:cxn modelId="{97D619BF-0A11-4327-8B09-4B6D536BC4E7}" type="presParOf" srcId="{F6456048-8772-4E70-9A36-538909AB899A}" destId="{8F247344-95A0-43EC-B9D8-E2276286939C}" srcOrd="0" destOrd="0" presId="urn:microsoft.com/office/officeart/2005/8/layout/orgChart1"/>
    <dgm:cxn modelId="{6CFC84BF-38E0-44A0-A0C6-5B31F2AE9E7B}" type="presParOf" srcId="{F6456048-8772-4E70-9A36-538909AB899A}" destId="{1471668A-6CB6-408F-A1CF-F1908C114D35}" srcOrd="1" destOrd="0" presId="urn:microsoft.com/office/officeart/2005/8/layout/orgChart1"/>
    <dgm:cxn modelId="{50984269-706F-4D7C-B44E-8E54EDC59807}" type="presParOf" srcId="{188430B6-D81F-44FD-B17B-0CB28FA72A97}" destId="{2D8A2C10-FC28-4D08-B28B-45652C36C961}" srcOrd="1" destOrd="0" presId="urn:microsoft.com/office/officeart/2005/8/layout/orgChart1"/>
    <dgm:cxn modelId="{A9D85050-F5B1-4CDA-9E14-FDCCA508C92F}" type="presParOf" srcId="{188430B6-D81F-44FD-B17B-0CB28FA72A97}" destId="{99A93FC2-6BAF-44C3-819E-3BA5036C509D}" srcOrd="2" destOrd="0" presId="urn:microsoft.com/office/officeart/2005/8/layout/orgChart1"/>
    <dgm:cxn modelId="{B5FBCE00-96E4-4002-9D63-08183C6FC510}" type="presParOf" srcId="{4ABDC109-9EED-414A-A3A7-D85279A011E2}" destId="{D8B7B8FE-A8FB-4F65-8251-2F09F0894D60}" srcOrd="4" destOrd="0" presId="urn:microsoft.com/office/officeart/2005/8/layout/orgChart1"/>
    <dgm:cxn modelId="{4A597E32-9AFF-414E-B91B-306B05B01AF4}" type="presParOf" srcId="{4ABDC109-9EED-414A-A3A7-D85279A011E2}" destId="{3F7CED6D-A46F-494E-BDB8-81C62E75DDC4}" srcOrd="5" destOrd="0" presId="urn:microsoft.com/office/officeart/2005/8/layout/orgChart1"/>
    <dgm:cxn modelId="{9EA4E7DF-124C-48B7-AFBE-80B284F9DB97}" type="presParOf" srcId="{3F7CED6D-A46F-494E-BDB8-81C62E75DDC4}" destId="{05ECA002-036D-4626-999B-E57D103CE51D}" srcOrd="0" destOrd="0" presId="urn:microsoft.com/office/officeart/2005/8/layout/orgChart1"/>
    <dgm:cxn modelId="{4FFDECA7-A903-4DEE-9FB8-009244FD582F}" type="presParOf" srcId="{05ECA002-036D-4626-999B-E57D103CE51D}" destId="{40F5E793-9AD2-416B-AC86-4A9C534B1946}" srcOrd="0" destOrd="0" presId="urn:microsoft.com/office/officeart/2005/8/layout/orgChart1"/>
    <dgm:cxn modelId="{8B902DD7-6493-44AF-B66D-49498A54AF07}" type="presParOf" srcId="{05ECA002-036D-4626-999B-E57D103CE51D}" destId="{18F38CCB-A31E-437F-8F7F-924FA38AC2D7}" srcOrd="1" destOrd="0" presId="urn:microsoft.com/office/officeart/2005/8/layout/orgChart1"/>
    <dgm:cxn modelId="{14D4F9E8-10E2-4A06-80AD-1E8BA8FCF890}" type="presParOf" srcId="{3F7CED6D-A46F-494E-BDB8-81C62E75DDC4}" destId="{DE810616-4EE6-43F8-A651-B61364569E9A}" srcOrd="1" destOrd="0" presId="urn:microsoft.com/office/officeart/2005/8/layout/orgChart1"/>
    <dgm:cxn modelId="{820D165C-270C-46F7-B5D6-D3531D14423B}" type="presParOf" srcId="{3F7CED6D-A46F-494E-BDB8-81C62E75DDC4}" destId="{630E2A69-A821-4AA5-9D69-E4FF27F3446B}" srcOrd="2" destOrd="0" presId="urn:microsoft.com/office/officeart/2005/8/layout/orgChart1"/>
    <dgm:cxn modelId="{2148102A-836B-4375-8908-92E234A18B17}" type="presParOf" srcId="{C9294A76-C2AD-4C36-B3B3-D0F7A87601EE}" destId="{9849875B-6A1C-4986-876D-B1902604E4C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3388AD-DF56-4A6B-9531-911B5C88840B}" type="doc">
      <dgm:prSet loTypeId="urn:microsoft.com/office/officeart/2005/8/layout/orgChart1" loCatId="hierarchy" qsTypeId="urn:microsoft.com/office/officeart/2005/8/quickstyle/simple1" qsCatId="simple" csTypeId="urn:microsoft.com/office/officeart/2005/8/colors/accent2_5" csCatId="accent2" phldr="1"/>
      <dgm:spPr/>
      <dgm:t>
        <a:bodyPr/>
        <a:lstStyle/>
        <a:p>
          <a:endParaRPr lang="en-GB"/>
        </a:p>
      </dgm:t>
    </dgm:pt>
    <dgm:pt modelId="{B4B159CB-F745-40EA-A385-AF4B0C9FB197}">
      <dgm:prSet phldrT="[Tekst]"/>
      <dgm:spPr/>
      <dgm:t>
        <a:bodyPr/>
        <a:lstStyle/>
        <a:p>
          <a:r>
            <a:rPr lang="nl-NL" dirty="0"/>
            <a:t>Dagtekening beschikking</a:t>
          </a:r>
          <a:endParaRPr lang="en-GB" dirty="0"/>
        </a:p>
      </dgm:t>
    </dgm:pt>
    <dgm:pt modelId="{4C13ED1D-2898-40F1-880C-FEDA5776E216}" type="parTrans" cxnId="{228D3665-0852-4669-886D-F4B044E3C4C6}">
      <dgm:prSet/>
      <dgm:spPr/>
      <dgm:t>
        <a:bodyPr/>
        <a:lstStyle/>
        <a:p>
          <a:endParaRPr lang="en-GB"/>
        </a:p>
      </dgm:t>
    </dgm:pt>
    <dgm:pt modelId="{6F3DDE36-C5FF-422D-9BDD-3810E3AA7D1F}" type="sibTrans" cxnId="{228D3665-0852-4669-886D-F4B044E3C4C6}">
      <dgm:prSet/>
      <dgm:spPr/>
      <dgm:t>
        <a:bodyPr/>
        <a:lstStyle/>
        <a:p>
          <a:endParaRPr lang="en-GB"/>
        </a:p>
      </dgm:t>
    </dgm:pt>
    <dgm:pt modelId="{594B403C-2919-4646-93CA-37DDE530BB05}">
      <dgm:prSet phldrT="[Tekst]" custT="1"/>
      <dgm:spPr/>
      <dgm:t>
        <a:bodyPr/>
        <a:lstStyle/>
        <a:p>
          <a:r>
            <a:rPr lang="nl-NL" sz="1700" b="1" dirty="0"/>
            <a:t>2025</a:t>
          </a:r>
          <a:endParaRPr lang="en-GB" sz="1700" b="1" dirty="0"/>
        </a:p>
      </dgm:t>
    </dgm:pt>
    <dgm:pt modelId="{CD7BFDEF-F91C-4B6B-B16E-EF6FF51C596E}" type="parTrans" cxnId="{066B047A-1104-4DC2-A195-DB2CFD8F71D7}">
      <dgm:prSet/>
      <dgm:spPr/>
      <dgm:t>
        <a:bodyPr/>
        <a:lstStyle/>
        <a:p>
          <a:endParaRPr lang="en-GB"/>
        </a:p>
      </dgm:t>
    </dgm:pt>
    <dgm:pt modelId="{E8A61860-01DD-4F79-AD2F-1BAB7761E949}" type="sibTrans" cxnId="{066B047A-1104-4DC2-A195-DB2CFD8F71D7}">
      <dgm:prSet/>
      <dgm:spPr/>
      <dgm:t>
        <a:bodyPr/>
        <a:lstStyle/>
        <a:p>
          <a:endParaRPr lang="en-GB"/>
        </a:p>
      </dgm:t>
    </dgm:pt>
    <dgm:pt modelId="{F7254444-780C-4C9C-81A0-58293D617AB6}">
      <dgm:prSet phldrT="[Tekst]"/>
      <dgm:spPr>
        <a:solidFill>
          <a:schemeClr val="bg2">
            <a:alpha val="70000"/>
          </a:schemeClr>
        </a:solidFill>
      </dgm:spPr>
      <dgm:t>
        <a:bodyPr/>
        <a:lstStyle/>
        <a:p>
          <a:r>
            <a:rPr lang="nl-NL" dirty="0"/>
            <a:t>2024</a:t>
          </a:r>
          <a:endParaRPr lang="en-GB" dirty="0"/>
        </a:p>
      </dgm:t>
    </dgm:pt>
    <dgm:pt modelId="{AEC946AE-6758-4F14-95EF-E9B5A99A20C6}" type="parTrans" cxnId="{E5078670-25CC-4867-B35B-0F6018A33D50}">
      <dgm:prSet/>
      <dgm:spPr/>
      <dgm:t>
        <a:bodyPr/>
        <a:lstStyle/>
        <a:p>
          <a:endParaRPr lang="en-GB"/>
        </a:p>
      </dgm:t>
    </dgm:pt>
    <dgm:pt modelId="{67E9360A-C59D-4D70-8CB6-944022FB1A0B}" type="sibTrans" cxnId="{E5078670-25CC-4867-B35B-0F6018A33D50}">
      <dgm:prSet/>
      <dgm:spPr/>
      <dgm:t>
        <a:bodyPr/>
        <a:lstStyle/>
        <a:p>
          <a:endParaRPr lang="en-GB"/>
        </a:p>
      </dgm:t>
    </dgm:pt>
    <dgm:pt modelId="{87540E97-4BE3-4CC5-B946-EE393A4EC744}">
      <dgm:prSet phldrT="[Tekst]"/>
      <dgm:spPr>
        <a:solidFill>
          <a:schemeClr val="bg2">
            <a:alpha val="70000"/>
          </a:schemeClr>
        </a:solidFill>
      </dgm:spPr>
      <dgm:t>
        <a:bodyPr/>
        <a:lstStyle/>
        <a:p>
          <a:r>
            <a:rPr lang="nl-NL" dirty="0"/>
            <a:t>2023</a:t>
          </a:r>
          <a:endParaRPr lang="en-GB" dirty="0"/>
        </a:p>
      </dgm:t>
    </dgm:pt>
    <dgm:pt modelId="{A2EC1481-9D8B-45FD-A876-76DAF942A0BA}" type="parTrans" cxnId="{6C705EBA-F7B3-4D04-9EEE-CC9482DCE47B}">
      <dgm:prSet/>
      <dgm:spPr/>
      <dgm:t>
        <a:bodyPr/>
        <a:lstStyle/>
        <a:p>
          <a:endParaRPr lang="en-GB"/>
        </a:p>
      </dgm:t>
    </dgm:pt>
    <dgm:pt modelId="{3B59E61D-5BB8-4816-BD07-C6CB16CCCB77}" type="sibTrans" cxnId="{6C705EBA-F7B3-4D04-9EEE-CC9482DCE47B}">
      <dgm:prSet/>
      <dgm:spPr/>
      <dgm:t>
        <a:bodyPr/>
        <a:lstStyle/>
        <a:p>
          <a:endParaRPr lang="en-GB"/>
        </a:p>
      </dgm:t>
    </dgm:pt>
    <dgm:pt modelId="{3D470419-3E79-4114-B170-A9D9A0306E0A}" type="pres">
      <dgm:prSet presAssocID="{563388AD-DF56-4A6B-9531-911B5C88840B}" presName="hierChild1" presStyleCnt="0">
        <dgm:presLayoutVars>
          <dgm:orgChart val="1"/>
          <dgm:chPref val="1"/>
          <dgm:dir/>
          <dgm:animOne val="branch"/>
          <dgm:animLvl val="lvl"/>
          <dgm:resizeHandles/>
        </dgm:presLayoutVars>
      </dgm:prSet>
      <dgm:spPr/>
    </dgm:pt>
    <dgm:pt modelId="{C9294A76-C2AD-4C36-B3B3-D0F7A87601EE}" type="pres">
      <dgm:prSet presAssocID="{B4B159CB-F745-40EA-A385-AF4B0C9FB197}" presName="hierRoot1" presStyleCnt="0">
        <dgm:presLayoutVars>
          <dgm:hierBranch val="init"/>
        </dgm:presLayoutVars>
      </dgm:prSet>
      <dgm:spPr/>
    </dgm:pt>
    <dgm:pt modelId="{0FB531F8-DBED-45C0-A8CF-A867EDCDDB85}" type="pres">
      <dgm:prSet presAssocID="{B4B159CB-F745-40EA-A385-AF4B0C9FB197}" presName="rootComposite1" presStyleCnt="0"/>
      <dgm:spPr/>
    </dgm:pt>
    <dgm:pt modelId="{E4D020B9-4D11-4743-AD48-5471ACF97AF0}" type="pres">
      <dgm:prSet presAssocID="{B4B159CB-F745-40EA-A385-AF4B0C9FB197}" presName="rootText1" presStyleLbl="node0" presStyleIdx="0" presStyleCnt="1">
        <dgm:presLayoutVars>
          <dgm:chPref val="3"/>
        </dgm:presLayoutVars>
      </dgm:prSet>
      <dgm:spPr/>
    </dgm:pt>
    <dgm:pt modelId="{127AB14E-A60F-4E30-AB7F-DBFDECD5E01C}" type="pres">
      <dgm:prSet presAssocID="{B4B159CB-F745-40EA-A385-AF4B0C9FB197}" presName="rootConnector1" presStyleLbl="node1" presStyleIdx="0" presStyleCnt="0"/>
      <dgm:spPr/>
    </dgm:pt>
    <dgm:pt modelId="{4ABDC109-9EED-414A-A3A7-D85279A011E2}" type="pres">
      <dgm:prSet presAssocID="{B4B159CB-F745-40EA-A385-AF4B0C9FB197}" presName="hierChild2" presStyleCnt="0"/>
      <dgm:spPr/>
    </dgm:pt>
    <dgm:pt modelId="{148E7363-3C65-4B06-B731-22703CD4CE77}" type="pres">
      <dgm:prSet presAssocID="{CD7BFDEF-F91C-4B6B-B16E-EF6FF51C596E}" presName="Name37" presStyleLbl="parChTrans1D2" presStyleIdx="0" presStyleCnt="3"/>
      <dgm:spPr/>
    </dgm:pt>
    <dgm:pt modelId="{E669EDBC-B798-421F-A50C-61356F75146F}" type="pres">
      <dgm:prSet presAssocID="{594B403C-2919-4646-93CA-37DDE530BB05}" presName="hierRoot2" presStyleCnt="0">
        <dgm:presLayoutVars>
          <dgm:hierBranch val="init"/>
        </dgm:presLayoutVars>
      </dgm:prSet>
      <dgm:spPr/>
    </dgm:pt>
    <dgm:pt modelId="{9AAE88C7-3DB2-49AA-89FD-2B83C4EE78FD}" type="pres">
      <dgm:prSet presAssocID="{594B403C-2919-4646-93CA-37DDE530BB05}" presName="rootComposite" presStyleCnt="0"/>
      <dgm:spPr/>
    </dgm:pt>
    <dgm:pt modelId="{A96DF070-2684-408D-8300-6A4380E14A5F}" type="pres">
      <dgm:prSet presAssocID="{594B403C-2919-4646-93CA-37DDE530BB05}" presName="rootText" presStyleLbl="node2" presStyleIdx="0" presStyleCnt="3" custLinFactX="-100000" custLinFactNeighborX="-109611" custLinFactNeighborY="1973">
        <dgm:presLayoutVars>
          <dgm:chPref val="3"/>
        </dgm:presLayoutVars>
      </dgm:prSet>
      <dgm:spPr/>
    </dgm:pt>
    <dgm:pt modelId="{99C5EBB0-9744-4FE6-B836-5D733641B417}" type="pres">
      <dgm:prSet presAssocID="{594B403C-2919-4646-93CA-37DDE530BB05}" presName="rootConnector" presStyleLbl="node2" presStyleIdx="0" presStyleCnt="3"/>
      <dgm:spPr/>
    </dgm:pt>
    <dgm:pt modelId="{6AE6F70B-9747-46D0-AA93-81FE03860887}" type="pres">
      <dgm:prSet presAssocID="{594B403C-2919-4646-93CA-37DDE530BB05}" presName="hierChild4" presStyleCnt="0"/>
      <dgm:spPr/>
    </dgm:pt>
    <dgm:pt modelId="{0E027690-4466-4B31-9864-7D1A69FB9AF9}" type="pres">
      <dgm:prSet presAssocID="{594B403C-2919-4646-93CA-37DDE530BB05}" presName="hierChild5" presStyleCnt="0"/>
      <dgm:spPr/>
    </dgm:pt>
    <dgm:pt modelId="{AB368F7C-FAEE-4E9C-AF0D-6CA70EC0D2D7}" type="pres">
      <dgm:prSet presAssocID="{AEC946AE-6758-4F14-95EF-E9B5A99A20C6}" presName="Name37" presStyleLbl="parChTrans1D2" presStyleIdx="1" presStyleCnt="3"/>
      <dgm:spPr/>
    </dgm:pt>
    <dgm:pt modelId="{188430B6-D81F-44FD-B17B-0CB28FA72A97}" type="pres">
      <dgm:prSet presAssocID="{F7254444-780C-4C9C-81A0-58293D617AB6}" presName="hierRoot2" presStyleCnt="0">
        <dgm:presLayoutVars>
          <dgm:hierBranch val="init"/>
        </dgm:presLayoutVars>
      </dgm:prSet>
      <dgm:spPr/>
    </dgm:pt>
    <dgm:pt modelId="{F6456048-8772-4E70-9A36-538909AB899A}" type="pres">
      <dgm:prSet presAssocID="{F7254444-780C-4C9C-81A0-58293D617AB6}" presName="rootComposite" presStyleCnt="0"/>
      <dgm:spPr/>
    </dgm:pt>
    <dgm:pt modelId="{8F247344-95A0-43EC-B9D8-E2276286939C}" type="pres">
      <dgm:prSet presAssocID="{F7254444-780C-4C9C-81A0-58293D617AB6}" presName="rootText" presStyleLbl="node2" presStyleIdx="1" presStyleCnt="3">
        <dgm:presLayoutVars>
          <dgm:chPref val="3"/>
        </dgm:presLayoutVars>
      </dgm:prSet>
      <dgm:spPr/>
    </dgm:pt>
    <dgm:pt modelId="{1471668A-6CB6-408F-A1CF-F1908C114D35}" type="pres">
      <dgm:prSet presAssocID="{F7254444-780C-4C9C-81A0-58293D617AB6}" presName="rootConnector" presStyleLbl="node2" presStyleIdx="1" presStyleCnt="3"/>
      <dgm:spPr/>
    </dgm:pt>
    <dgm:pt modelId="{2D8A2C10-FC28-4D08-B28B-45652C36C961}" type="pres">
      <dgm:prSet presAssocID="{F7254444-780C-4C9C-81A0-58293D617AB6}" presName="hierChild4" presStyleCnt="0"/>
      <dgm:spPr/>
    </dgm:pt>
    <dgm:pt modelId="{99A93FC2-6BAF-44C3-819E-3BA5036C509D}" type="pres">
      <dgm:prSet presAssocID="{F7254444-780C-4C9C-81A0-58293D617AB6}" presName="hierChild5" presStyleCnt="0"/>
      <dgm:spPr/>
    </dgm:pt>
    <dgm:pt modelId="{D8B7B8FE-A8FB-4F65-8251-2F09F0894D60}" type="pres">
      <dgm:prSet presAssocID="{A2EC1481-9D8B-45FD-A876-76DAF942A0BA}" presName="Name37" presStyleLbl="parChTrans1D2" presStyleIdx="2" presStyleCnt="3"/>
      <dgm:spPr/>
    </dgm:pt>
    <dgm:pt modelId="{3F7CED6D-A46F-494E-BDB8-81C62E75DDC4}" type="pres">
      <dgm:prSet presAssocID="{87540E97-4BE3-4CC5-B946-EE393A4EC744}" presName="hierRoot2" presStyleCnt="0">
        <dgm:presLayoutVars>
          <dgm:hierBranch val="init"/>
        </dgm:presLayoutVars>
      </dgm:prSet>
      <dgm:spPr/>
    </dgm:pt>
    <dgm:pt modelId="{05ECA002-036D-4626-999B-E57D103CE51D}" type="pres">
      <dgm:prSet presAssocID="{87540E97-4BE3-4CC5-B946-EE393A4EC744}" presName="rootComposite" presStyleCnt="0"/>
      <dgm:spPr/>
    </dgm:pt>
    <dgm:pt modelId="{40F5E793-9AD2-416B-AC86-4A9C534B1946}" type="pres">
      <dgm:prSet presAssocID="{87540E97-4BE3-4CC5-B946-EE393A4EC744}" presName="rootText" presStyleLbl="node2" presStyleIdx="2" presStyleCnt="3" custLinFactX="100000" custLinFactNeighborX="147419" custLinFactNeighborY="1964">
        <dgm:presLayoutVars>
          <dgm:chPref val="3"/>
        </dgm:presLayoutVars>
      </dgm:prSet>
      <dgm:spPr/>
    </dgm:pt>
    <dgm:pt modelId="{18F38CCB-A31E-437F-8F7F-924FA38AC2D7}" type="pres">
      <dgm:prSet presAssocID="{87540E97-4BE3-4CC5-B946-EE393A4EC744}" presName="rootConnector" presStyleLbl="node2" presStyleIdx="2" presStyleCnt="3"/>
      <dgm:spPr/>
    </dgm:pt>
    <dgm:pt modelId="{DE810616-4EE6-43F8-A651-B61364569E9A}" type="pres">
      <dgm:prSet presAssocID="{87540E97-4BE3-4CC5-B946-EE393A4EC744}" presName="hierChild4" presStyleCnt="0"/>
      <dgm:spPr/>
    </dgm:pt>
    <dgm:pt modelId="{630E2A69-A821-4AA5-9D69-E4FF27F3446B}" type="pres">
      <dgm:prSet presAssocID="{87540E97-4BE3-4CC5-B946-EE393A4EC744}" presName="hierChild5" presStyleCnt="0"/>
      <dgm:spPr/>
    </dgm:pt>
    <dgm:pt modelId="{9849875B-6A1C-4986-876D-B1902604E4C0}" type="pres">
      <dgm:prSet presAssocID="{B4B159CB-F745-40EA-A385-AF4B0C9FB197}" presName="hierChild3" presStyleCnt="0"/>
      <dgm:spPr/>
    </dgm:pt>
  </dgm:ptLst>
  <dgm:cxnLst>
    <dgm:cxn modelId="{D0D3EB0E-C1EA-49EA-A693-8E91F4D7C706}" type="presOf" srcId="{594B403C-2919-4646-93CA-37DDE530BB05}" destId="{A96DF070-2684-408D-8300-6A4380E14A5F}" srcOrd="0" destOrd="0" presId="urn:microsoft.com/office/officeart/2005/8/layout/orgChart1"/>
    <dgm:cxn modelId="{F456E017-D960-4751-B35D-676AE43FF816}" type="presOf" srcId="{87540E97-4BE3-4CC5-B946-EE393A4EC744}" destId="{40F5E793-9AD2-416B-AC86-4A9C534B1946}" srcOrd="0" destOrd="0" presId="urn:microsoft.com/office/officeart/2005/8/layout/orgChart1"/>
    <dgm:cxn modelId="{D653701A-1249-4B61-838C-3D7AAA660E8D}" type="presOf" srcId="{CD7BFDEF-F91C-4B6B-B16E-EF6FF51C596E}" destId="{148E7363-3C65-4B06-B731-22703CD4CE77}" srcOrd="0" destOrd="0" presId="urn:microsoft.com/office/officeart/2005/8/layout/orgChart1"/>
    <dgm:cxn modelId="{228D3665-0852-4669-886D-F4B044E3C4C6}" srcId="{563388AD-DF56-4A6B-9531-911B5C88840B}" destId="{B4B159CB-F745-40EA-A385-AF4B0C9FB197}" srcOrd="0" destOrd="0" parTransId="{4C13ED1D-2898-40F1-880C-FEDA5776E216}" sibTransId="{6F3DDE36-C5FF-422D-9BDD-3810E3AA7D1F}"/>
    <dgm:cxn modelId="{E5078670-25CC-4867-B35B-0F6018A33D50}" srcId="{B4B159CB-F745-40EA-A385-AF4B0C9FB197}" destId="{F7254444-780C-4C9C-81A0-58293D617AB6}" srcOrd="1" destOrd="0" parTransId="{AEC946AE-6758-4F14-95EF-E9B5A99A20C6}" sibTransId="{67E9360A-C59D-4D70-8CB6-944022FB1A0B}"/>
    <dgm:cxn modelId="{930E5857-2885-480D-A177-C217C4049EC1}" type="presOf" srcId="{B4B159CB-F745-40EA-A385-AF4B0C9FB197}" destId="{E4D020B9-4D11-4743-AD48-5471ACF97AF0}" srcOrd="0" destOrd="0" presId="urn:microsoft.com/office/officeart/2005/8/layout/orgChart1"/>
    <dgm:cxn modelId="{066B047A-1104-4DC2-A195-DB2CFD8F71D7}" srcId="{B4B159CB-F745-40EA-A385-AF4B0C9FB197}" destId="{594B403C-2919-4646-93CA-37DDE530BB05}" srcOrd="0" destOrd="0" parTransId="{CD7BFDEF-F91C-4B6B-B16E-EF6FF51C596E}" sibTransId="{E8A61860-01DD-4F79-AD2F-1BAB7761E949}"/>
    <dgm:cxn modelId="{5252437D-4789-4B9E-AB55-657BCFE05331}" type="presOf" srcId="{563388AD-DF56-4A6B-9531-911B5C88840B}" destId="{3D470419-3E79-4114-B170-A9D9A0306E0A}" srcOrd="0" destOrd="0" presId="urn:microsoft.com/office/officeart/2005/8/layout/orgChart1"/>
    <dgm:cxn modelId="{2A6B2488-B64B-4C42-82E7-A53555976287}" type="presOf" srcId="{A2EC1481-9D8B-45FD-A876-76DAF942A0BA}" destId="{D8B7B8FE-A8FB-4F65-8251-2F09F0894D60}" srcOrd="0" destOrd="0" presId="urn:microsoft.com/office/officeart/2005/8/layout/orgChart1"/>
    <dgm:cxn modelId="{661FBD97-98C6-4D50-8723-09E3508207B1}" type="presOf" srcId="{594B403C-2919-4646-93CA-37DDE530BB05}" destId="{99C5EBB0-9744-4FE6-B836-5D733641B417}" srcOrd="1" destOrd="0" presId="urn:microsoft.com/office/officeart/2005/8/layout/orgChart1"/>
    <dgm:cxn modelId="{93B8009F-031E-4829-B554-75013BEEA7B3}" type="presOf" srcId="{AEC946AE-6758-4F14-95EF-E9B5A99A20C6}" destId="{AB368F7C-FAEE-4E9C-AF0D-6CA70EC0D2D7}" srcOrd="0" destOrd="0" presId="urn:microsoft.com/office/officeart/2005/8/layout/orgChart1"/>
    <dgm:cxn modelId="{6C705EBA-F7B3-4D04-9EEE-CC9482DCE47B}" srcId="{B4B159CB-F745-40EA-A385-AF4B0C9FB197}" destId="{87540E97-4BE3-4CC5-B946-EE393A4EC744}" srcOrd="2" destOrd="0" parTransId="{A2EC1481-9D8B-45FD-A876-76DAF942A0BA}" sibTransId="{3B59E61D-5BB8-4816-BD07-C6CB16CCCB77}"/>
    <dgm:cxn modelId="{55FDA0D5-0E49-4F6C-9217-C185D39F66F2}" type="presOf" srcId="{B4B159CB-F745-40EA-A385-AF4B0C9FB197}" destId="{127AB14E-A60F-4E30-AB7F-DBFDECD5E01C}" srcOrd="1" destOrd="0" presId="urn:microsoft.com/office/officeart/2005/8/layout/orgChart1"/>
    <dgm:cxn modelId="{79532BDD-0FC3-407D-8626-62D691F307FE}" type="presOf" srcId="{87540E97-4BE3-4CC5-B946-EE393A4EC744}" destId="{18F38CCB-A31E-437F-8F7F-924FA38AC2D7}" srcOrd="1" destOrd="0" presId="urn:microsoft.com/office/officeart/2005/8/layout/orgChart1"/>
    <dgm:cxn modelId="{3D6247E5-D5BB-48D8-8AE7-19DFA41007DA}" type="presOf" srcId="{F7254444-780C-4C9C-81A0-58293D617AB6}" destId="{1471668A-6CB6-408F-A1CF-F1908C114D35}" srcOrd="1" destOrd="0" presId="urn:microsoft.com/office/officeart/2005/8/layout/orgChart1"/>
    <dgm:cxn modelId="{09698DE5-33DF-4CFC-A0CA-15F23A2E8CA0}" type="presOf" srcId="{F7254444-780C-4C9C-81A0-58293D617AB6}" destId="{8F247344-95A0-43EC-B9D8-E2276286939C}" srcOrd="0" destOrd="0" presId="urn:microsoft.com/office/officeart/2005/8/layout/orgChart1"/>
    <dgm:cxn modelId="{A890FF6F-84A9-4641-BA03-39C88A63CC47}" type="presParOf" srcId="{3D470419-3E79-4114-B170-A9D9A0306E0A}" destId="{C9294A76-C2AD-4C36-B3B3-D0F7A87601EE}" srcOrd="0" destOrd="0" presId="urn:microsoft.com/office/officeart/2005/8/layout/orgChart1"/>
    <dgm:cxn modelId="{2F0FC43A-BACC-469E-B921-8408F4984315}" type="presParOf" srcId="{C9294A76-C2AD-4C36-B3B3-D0F7A87601EE}" destId="{0FB531F8-DBED-45C0-A8CF-A867EDCDDB85}" srcOrd="0" destOrd="0" presId="urn:microsoft.com/office/officeart/2005/8/layout/orgChart1"/>
    <dgm:cxn modelId="{4CEA3052-5487-468A-8BFF-D785A294188D}" type="presParOf" srcId="{0FB531F8-DBED-45C0-A8CF-A867EDCDDB85}" destId="{E4D020B9-4D11-4743-AD48-5471ACF97AF0}" srcOrd="0" destOrd="0" presId="urn:microsoft.com/office/officeart/2005/8/layout/orgChart1"/>
    <dgm:cxn modelId="{48482CAD-30DE-4878-9816-8142F6466558}" type="presParOf" srcId="{0FB531F8-DBED-45C0-A8CF-A867EDCDDB85}" destId="{127AB14E-A60F-4E30-AB7F-DBFDECD5E01C}" srcOrd="1" destOrd="0" presId="urn:microsoft.com/office/officeart/2005/8/layout/orgChart1"/>
    <dgm:cxn modelId="{69043E4D-397F-4AAF-9FC7-289758BC2F1E}" type="presParOf" srcId="{C9294A76-C2AD-4C36-B3B3-D0F7A87601EE}" destId="{4ABDC109-9EED-414A-A3A7-D85279A011E2}" srcOrd="1" destOrd="0" presId="urn:microsoft.com/office/officeart/2005/8/layout/orgChart1"/>
    <dgm:cxn modelId="{0EB6B1CE-B899-498C-BA16-8F1B7C266F60}" type="presParOf" srcId="{4ABDC109-9EED-414A-A3A7-D85279A011E2}" destId="{148E7363-3C65-4B06-B731-22703CD4CE77}" srcOrd="0" destOrd="0" presId="urn:microsoft.com/office/officeart/2005/8/layout/orgChart1"/>
    <dgm:cxn modelId="{99630C2F-ED6F-4573-A973-D069B8294089}" type="presParOf" srcId="{4ABDC109-9EED-414A-A3A7-D85279A011E2}" destId="{E669EDBC-B798-421F-A50C-61356F75146F}" srcOrd="1" destOrd="0" presId="urn:microsoft.com/office/officeart/2005/8/layout/orgChart1"/>
    <dgm:cxn modelId="{905CF6A8-89A3-4D49-8F17-AB270D322F47}" type="presParOf" srcId="{E669EDBC-B798-421F-A50C-61356F75146F}" destId="{9AAE88C7-3DB2-49AA-89FD-2B83C4EE78FD}" srcOrd="0" destOrd="0" presId="urn:microsoft.com/office/officeart/2005/8/layout/orgChart1"/>
    <dgm:cxn modelId="{86AA140D-FDB3-4670-979D-6FAE24BAB93C}" type="presParOf" srcId="{9AAE88C7-3DB2-49AA-89FD-2B83C4EE78FD}" destId="{A96DF070-2684-408D-8300-6A4380E14A5F}" srcOrd="0" destOrd="0" presId="urn:microsoft.com/office/officeart/2005/8/layout/orgChart1"/>
    <dgm:cxn modelId="{3071D947-7768-4941-90FE-86C981F69303}" type="presParOf" srcId="{9AAE88C7-3DB2-49AA-89FD-2B83C4EE78FD}" destId="{99C5EBB0-9744-4FE6-B836-5D733641B417}" srcOrd="1" destOrd="0" presId="urn:microsoft.com/office/officeart/2005/8/layout/orgChart1"/>
    <dgm:cxn modelId="{3B576337-0153-4BFC-A109-6030D1D663AF}" type="presParOf" srcId="{E669EDBC-B798-421F-A50C-61356F75146F}" destId="{6AE6F70B-9747-46D0-AA93-81FE03860887}" srcOrd="1" destOrd="0" presId="urn:microsoft.com/office/officeart/2005/8/layout/orgChart1"/>
    <dgm:cxn modelId="{1A621277-0E0F-406D-A2AE-3BA5F5A6773F}" type="presParOf" srcId="{E669EDBC-B798-421F-A50C-61356F75146F}" destId="{0E027690-4466-4B31-9864-7D1A69FB9AF9}" srcOrd="2" destOrd="0" presId="urn:microsoft.com/office/officeart/2005/8/layout/orgChart1"/>
    <dgm:cxn modelId="{CAEC6C51-51B1-488B-96E6-4D2BD67EE2EB}" type="presParOf" srcId="{4ABDC109-9EED-414A-A3A7-D85279A011E2}" destId="{AB368F7C-FAEE-4E9C-AF0D-6CA70EC0D2D7}" srcOrd="2" destOrd="0" presId="urn:microsoft.com/office/officeart/2005/8/layout/orgChart1"/>
    <dgm:cxn modelId="{7C42A392-9698-4E9B-88AC-F70AE176B167}" type="presParOf" srcId="{4ABDC109-9EED-414A-A3A7-D85279A011E2}" destId="{188430B6-D81F-44FD-B17B-0CB28FA72A97}" srcOrd="3" destOrd="0" presId="urn:microsoft.com/office/officeart/2005/8/layout/orgChart1"/>
    <dgm:cxn modelId="{2F6D8E32-B910-4564-9590-7D2099E4E268}" type="presParOf" srcId="{188430B6-D81F-44FD-B17B-0CB28FA72A97}" destId="{F6456048-8772-4E70-9A36-538909AB899A}" srcOrd="0" destOrd="0" presId="urn:microsoft.com/office/officeart/2005/8/layout/orgChart1"/>
    <dgm:cxn modelId="{97D619BF-0A11-4327-8B09-4B6D536BC4E7}" type="presParOf" srcId="{F6456048-8772-4E70-9A36-538909AB899A}" destId="{8F247344-95A0-43EC-B9D8-E2276286939C}" srcOrd="0" destOrd="0" presId="urn:microsoft.com/office/officeart/2005/8/layout/orgChart1"/>
    <dgm:cxn modelId="{6CFC84BF-38E0-44A0-A0C6-5B31F2AE9E7B}" type="presParOf" srcId="{F6456048-8772-4E70-9A36-538909AB899A}" destId="{1471668A-6CB6-408F-A1CF-F1908C114D35}" srcOrd="1" destOrd="0" presId="urn:microsoft.com/office/officeart/2005/8/layout/orgChart1"/>
    <dgm:cxn modelId="{50984269-706F-4D7C-B44E-8E54EDC59807}" type="presParOf" srcId="{188430B6-D81F-44FD-B17B-0CB28FA72A97}" destId="{2D8A2C10-FC28-4D08-B28B-45652C36C961}" srcOrd="1" destOrd="0" presId="urn:microsoft.com/office/officeart/2005/8/layout/orgChart1"/>
    <dgm:cxn modelId="{A9D85050-F5B1-4CDA-9E14-FDCCA508C92F}" type="presParOf" srcId="{188430B6-D81F-44FD-B17B-0CB28FA72A97}" destId="{99A93FC2-6BAF-44C3-819E-3BA5036C509D}" srcOrd="2" destOrd="0" presId="urn:microsoft.com/office/officeart/2005/8/layout/orgChart1"/>
    <dgm:cxn modelId="{B5FBCE00-96E4-4002-9D63-08183C6FC510}" type="presParOf" srcId="{4ABDC109-9EED-414A-A3A7-D85279A011E2}" destId="{D8B7B8FE-A8FB-4F65-8251-2F09F0894D60}" srcOrd="4" destOrd="0" presId="urn:microsoft.com/office/officeart/2005/8/layout/orgChart1"/>
    <dgm:cxn modelId="{4A597E32-9AFF-414E-B91B-306B05B01AF4}" type="presParOf" srcId="{4ABDC109-9EED-414A-A3A7-D85279A011E2}" destId="{3F7CED6D-A46F-494E-BDB8-81C62E75DDC4}" srcOrd="5" destOrd="0" presId="urn:microsoft.com/office/officeart/2005/8/layout/orgChart1"/>
    <dgm:cxn modelId="{9EA4E7DF-124C-48B7-AFBE-80B284F9DB97}" type="presParOf" srcId="{3F7CED6D-A46F-494E-BDB8-81C62E75DDC4}" destId="{05ECA002-036D-4626-999B-E57D103CE51D}" srcOrd="0" destOrd="0" presId="urn:microsoft.com/office/officeart/2005/8/layout/orgChart1"/>
    <dgm:cxn modelId="{4FFDECA7-A903-4DEE-9FB8-009244FD582F}" type="presParOf" srcId="{05ECA002-036D-4626-999B-E57D103CE51D}" destId="{40F5E793-9AD2-416B-AC86-4A9C534B1946}" srcOrd="0" destOrd="0" presId="urn:microsoft.com/office/officeart/2005/8/layout/orgChart1"/>
    <dgm:cxn modelId="{8B902DD7-6493-44AF-B66D-49498A54AF07}" type="presParOf" srcId="{05ECA002-036D-4626-999B-E57D103CE51D}" destId="{18F38CCB-A31E-437F-8F7F-924FA38AC2D7}" srcOrd="1" destOrd="0" presId="urn:microsoft.com/office/officeart/2005/8/layout/orgChart1"/>
    <dgm:cxn modelId="{14D4F9E8-10E2-4A06-80AD-1E8BA8FCF890}" type="presParOf" srcId="{3F7CED6D-A46F-494E-BDB8-81C62E75DDC4}" destId="{DE810616-4EE6-43F8-A651-B61364569E9A}" srcOrd="1" destOrd="0" presId="urn:microsoft.com/office/officeart/2005/8/layout/orgChart1"/>
    <dgm:cxn modelId="{820D165C-270C-46F7-B5D6-D3531D14423B}" type="presParOf" srcId="{3F7CED6D-A46F-494E-BDB8-81C62E75DDC4}" destId="{630E2A69-A821-4AA5-9D69-E4FF27F3446B}" srcOrd="2" destOrd="0" presId="urn:microsoft.com/office/officeart/2005/8/layout/orgChart1"/>
    <dgm:cxn modelId="{2148102A-836B-4375-8908-92E234A18B17}" type="presParOf" srcId="{C9294A76-C2AD-4C36-B3B3-D0F7A87601EE}" destId="{9849875B-6A1C-4986-876D-B1902604E4C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3388AD-DF56-4A6B-9531-911B5C88840B}" type="doc">
      <dgm:prSet loTypeId="urn:microsoft.com/office/officeart/2005/8/layout/orgChart1" loCatId="hierarchy" qsTypeId="urn:microsoft.com/office/officeart/2005/8/quickstyle/simple1" qsCatId="simple" csTypeId="urn:microsoft.com/office/officeart/2005/8/colors/accent2_5" csCatId="accent2" phldr="1"/>
      <dgm:spPr/>
      <dgm:t>
        <a:bodyPr/>
        <a:lstStyle/>
        <a:p>
          <a:endParaRPr lang="en-GB"/>
        </a:p>
      </dgm:t>
    </dgm:pt>
    <dgm:pt modelId="{EAD43AAF-D0D4-4083-B040-F784BCC620B2}">
      <dgm:prSet/>
      <dgm:spPr/>
      <dgm:t>
        <a:bodyPr/>
        <a:lstStyle/>
        <a:p>
          <a:r>
            <a:rPr lang="nl-NL" b="1" i="0" u="none" noProof="0" dirty="0"/>
            <a:t>uitspraak op bezwaar</a:t>
          </a:r>
          <a:br>
            <a:rPr lang="nl-NL" b="1" i="0" u="none" noProof="0" dirty="0"/>
          </a:br>
          <a:endParaRPr lang="nl-NL" b="1" i="0" u="none" noProof="0" dirty="0"/>
        </a:p>
        <a:p>
          <a:r>
            <a:rPr lang="nl-NL" b="0" i="0" u="none" noProof="0" dirty="0"/>
            <a:t>WOZ-factor = x 0,125</a:t>
          </a:r>
          <a:endParaRPr lang="nl-NL" noProof="0" dirty="0"/>
        </a:p>
        <a:p>
          <a:r>
            <a:rPr lang="nl-NL" b="0" i="0" u="none" noProof="0" dirty="0">
              <a:solidFill>
                <a:schemeClr val="tx1"/>
              </a:solidFill>
            </a:rPr>
            <a:t>bedrag per </a:t>
          </a:r>
          <a:r>
            <a:rPr lang="en-GB" b="0" i="0" u="none" dirty="0">
              <a:solidFill>
                <a:schemeClr val="tx1"/>
              </a:solidFill>
            </a:rPr>
            <a:t>punt = € 647</a:t>
          </a:r>
          <a:endParaRPr lang="en-GB" b="1" i="0" u="none" dirty="0">
            <a:solidFill>
              <a:schemeClr val="tx1"/>
            </a:solidFill>
          </a:endParaRPr>
        </a:p>
      </dgm:t>
    </dgm:pt>
    <dgm:pt modelId="{6B5496C2-731D-40DD-87CE-85C6D84FF4C4}" type="parTrans" cxnId="{E895F133-8DEA-4002-8F49-13AF723D3EFB}">
      <dgm:prSet/>
      <dgm:spPr/>
      <dgm:t>
        <a:bodyPr/>
        <a:lstStyle/>
        <a:p>
          <a:endParaRPr lang="en-GB"/>
        </a:p>
      </dgm:t>
    </dgm:pt>
    <dgm:pt modelId="{1FA6E6F5-2FD1-4533-9ACC-DF611A49A7EA}" type="sibTrans" cxnId="{E895F133-8DEA-4002-8F49-13AF723D3EFB}">
      <dgm:prSet/>
      <dgm:spPr/>
      <dgm:t>
        <a:bodyPr/>
        <a:lstStyle/>
        <a:p>
          <a:endParaRPr lang="en-GB"/>
        </a:p>
      </dgm:t>
    </dgm:pt>
    <dgm:pt modelId="{3D470419-3E79-4114-B170-A9D9A0306E0A}" type="pres">
      <dgm:prSet presAssocID="{563388AD-DF56-4A6B-9531-911B5C88840B}" presName="hierChild1" presStyleCnt="0">
        <dgm:presLayoutVars>
          <dgm:orgChart val="1"/>
          <dgm:chPref val="1"/>
          <dgm:dir/>
          <dgm:animOne val="branch"/>
          <dgm:animLvl val="lvl"/>
          <dgm:resizeHandles/>
        </dgm:presLayoutVars>
      </dgm:prSet>
      <dgm:spPr/>
    </dgm:pt>
    <dgm:pt modelId="{04BA5B9B-7251-4C1C-B5FE-8B721FD557ED}" type="pres">
      <dgm:prSet presAssocID="{EAD43AAF-D0D4-4083-B040-F784BCC620B2}" presName="hierRoot1" presStyleCnt="0">
        <dgm:presLayoutVars>
          <dgm:hierBranch val="init"/>
        </dgm:presLayoutVars>
      </dgm:prSet>
      <dgm:spPr/>
    </dgm:pt>
    <dgm:pt modelId="{74F0FC7D-F0D1-46F3-8400-423A6108E367}" type="pres">
      <dgm:prSet presAssocID="{EAD43AAF-D0D4-4083-B040-F784BCC620B2}" presName="rootComposite1" presStyleCnt="0"/>
      <dgm:spPr/>
    </dgm:pt>
    <dgm:pt modelId="{5666A1B7-D1F7-4DE9-892D-27B5F9915472}" type="pres">
      <dgm:prSet presAssocID="{EAD43AAF-D0D4-4083-B040-F784BCC620B2}" presName="rootText1" presStyleLbl="node0" presStyleIdx="0" presStyleCnt="1" custScaleY="100030">
        <dgm:presLayoutVars>
          <dgm:chPref val="3"/>
        </dgm:presLayoutVars>
      </dgm:prSet>
      <dgm:spPr/>
    </dgm:pt>
    <dgm:pt modelId="{6E9FBD38-B5D5-4022-84F2-13B816D50CBA}" type="pres">
      <dgm:prSet presAssocID="{EAD43AAF-D0D4-4083-B040-F784BCC620B2}" presName="rootConnector1" presStyleLbl="node1" presStyleIdx="0" presStyleCnt="0"/>
      <dgm:spPr/>
    </dgm:pt>
    <dgm:pt modelId="{51B8CA9D-5DF7-49CB-8B96-3958A3E18851}" type="pres">
      <dgm:prSet presAssocID="{EAD43AAF-D0D4-4083-B040-F784BCC620B2}" presName="hierChild2" presStyleCnt="0"/>
      <dgm:spPr/>
    </dgm:pt>
    <dgm:pt modelId="{9923E69C-2A2E-40AB-814E-66E4D0A76274}" type="pres">
      <dgm:prSet presAssocID="{EAD43AAF-D0D4-4083-B040-F784BCC620B2}" presName="hierChild3" presStyleCnt="0"/>
      <dgm:spPr/>
    </dgm:pt>
  </dgm:ptLst>
  <dgm:cxnLst>
    <dgm:cxn modelId="{E895F133-8DEA-4002-8F49-13AF723D3EFB}" srcId="{563388AD-DF56-4A6B-9531-911B5C88840B}" destId="{EAD43AAF-D0D4-4083-B040-F784BCC620B2}" srcOrd="0" destOrd="0" parTransId="{6B5496C2-731D-40DD-87CE-85C6D84FF4C4}" sibTransId="{1FA6E6F5-2FD1-4533-9ACC-DF611A49A7EA}"/>
    <dgm:cxn modelId="{71449E60-5C0D-472D-89FC-440663E00162}" type="presOf" srcId="{EAD43AAF-D0D4-4083-B040-F784BCC620B2}" destId="{5666A1B7-D1F7-4DE9-892D-27B5F9915472}" srcOrd="0" destOrd="0" presId="urn:microsoft.com/office/officeart/2005/8/layout/orgChart1"/>
    <dgm:cxn modelId="{5252437D-4789-4B9E-AB55-657BCFE05331}" type="presOf" srcId="{563388AD-DF56-4A6B-9531-911B5C88840B}" destId="{3D470419-3E79-4114-B170-A9D9A0306E0A}" srcOrd="0" destOrd="0" presId="urn:microsoft.com/office/officeart/2005/8/layout/orgChart1"/>
    <dgm:cxn modelId="{95027B81-BBF1-45C9-912C-A8202BA18499}" type="presOf" srcId="{EAD43AAF-D0D4-4083-B040-F784BCC620B2}" destId="{6E9FBD38-B5D5-4022-84F2-13B816D50CBA}" srcOrd="1" destOrd="0" presId="urn:microsoft.com/office/officeart/2005/8/layout/orgChart1"/>
    <dgm:cxn modelId="{F1C61D5E-B849-4989-ADD4-7A1F75DAC584}" type="presParOf" srcId="{3D470419-3E79-4114-B170-A9D9A0306E0A}" destId="{04BA5B9B-7251-4C1C-B5FE-8B721FD557ED}" srcOrd="0" destOrd="0" presId="urn:microsoft.com/office/officeart/2005/8/layout/orgChart1"/>
    <dgm:cxn modelId="{315ADEB2-5052-46A1-A452-D2390F32BF97}" type="presParOf" srcId="{04BA5B9B-7251-4C1C-B5FE-8B721FD557ED}" destId="{74F0FC7D-F0D1-46F3-8400-423A6108E367}" srcOrd="0" destOrd="0" presId="urn:microsoft.com/office/officeart/2005/8/layout/orgChart1"/>
    <dgm:cxn modelId="{3B8078DE-4159-4897-96F5-8763D575FF4F}" type="presParOf" srcId="{74F0FC7D-F0D1-46F3-8400-423A6108E367}" destId="{5666A1B7-D1F7-4DE9-892D-27B5F9915472}" srcOrd="0" destOrd="0" presId="urn:microsoft.com/office/officeart/2005/8/layout/orgChart1"/>
    <dgm:cxn modelId="{7E74A4CB-41B1-4246-9890-43463E10B366}" type="presParOf" srcId="{74F0FC7D-F0D1-46F3-8400-423A6108E367}" destId="{6E9FBD38-B5D5-4022-84F2-13B816D50CBA}" srcOrd="1" destOrd="0" presId="urn:microsoft.com/office/officeart/2005/8/layout/orgChart1"/>
    <dgm:cxn modelId="{C4FEBA70-1EC1-42FB-85A3-6EE4D88532FC}" type="presParOf" srcId="{04BA5B9B-7251-4C1C-B5FE-8B721FD557ED}" destId="{51B8CA9D-5DF7-49CB-8B96-3958A3E18851}" srcOrd="1" destOrd="0" presId="urn:microsoft.com/office/officeart/2005/8/layout/orgChart1"/>
    <dgm:cxn modelId="{F2DC3F5A-FEE7-49BB-BF7C-A1A10FCE26EC}" type="presParOf" srcId="{04BA5B9B-7251-4C1C-B5FE-8B721FD557ED}" destId="{9923E69C-2A2E-40AB-814E-66E4D0A76274}"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3388AD-DF56-4A6B-9531-911B5C88840B}" type="doc">
      <dgm:prSet loTypeId="urn:microsoft.com/office/officeart/2005/8/layout/orgChart1" loCatId="hierarchy" qsTypeId="urn:microsoft.com/office/officeart/2005/8/quickstyle/simple1" qsCatId="simple" csTypeId="urn:microsoft.com/office/officeart/2005/8/colors/accent2_5" csCatId="accent2" phldr="1"/>
      <dgm:spPr/>
      <dgm:t>
        <a:bodyPr/>
        <a:lstStyle/>
        <a:p>
          <a:endParaRPr lang="en-GB"/>
        </a:p>
      </dgm:t>
    </dgm:pt>
    <dgm:pt modelId="{B4B159CB-F745-40EA-A385-AF4B0C9FB197}">
      <dgm:prSet phldrT="[Tekst]"/>
      <dgm:spPr/>
      <dgm:t>
        <a:bodyPr/>
        <a:lstStyle/>
        <a:p>
          <a:r>
            <a:rPr lang="nl-NL" dirty="0"/>
            <a:t>Dagtekening beschikking</a:t>
          </a:r>
          <a:endParaRPr lang="en-GB" dirty="0"/>
        </a:p>
      </dgm:t>
    </dgm:pt>
    <dgm:pt modelId="{4C13ED1D-2898-40F1-880C-FEDA5776E216}" type="parTrans" cxnId="{228D3665-0852-4669-886D-F4B044E3C4C6}">
      <dgm:prSet/>
      <dgm:spPr/>
      <dgm:t>
        <a:bodyPr/>
        <a:lstStyle/>
        <a:p>
          <a:endParaRPr lang="en-GB"/>
        </a:p>
      </dgm:t>
    </dgm:pt>
    <dgm:pt modelId="{6F3DDE36-C5FF-422D-9BDD-3810E3AA7D1F}" type="sibTrans" cxnId="{228D3665-0852-4669-886D-F4B044E3C4C6}">
      <dgm:prSet/>
      <dgm:spPr/>
      <dgm:t>
        <a:bodyPr/>
        <a:lstStyle/>
        <a:p>
          <a:endParaRPr lang="en-GB"/>
        </a:p>
      </dgm:t>
    </dgm:pt>
    <dgm:pt modelId="{594B403C-2919-4646-93CA-37DDE530BB05}">
      <dgm:prSet phldrT="[Tekst]" custT="1"/>
      <dgm:spPr>
        <a:solidFill>
          <a:schemeClr val="bg2">
            <a:alpha val="70000"/>
          </a:schemeClr>
        </a:solidFill>
      </dgm:spPr>
      <dgm:t>
        <a:bodyPr/>
        <a:lstStyle/>
        <a:p>
          <a:r>
            <a:rPr lang="nl-NL" sz="1300" b="0" dirty="0"/>
            <a:t>2025</a:t>
          </a:r>
          <a:endParaRPr lang="en-GB" sz="1300" b="0" dirty="0"/>
        </a:p>
      </dgm:t>
    </dgm:pt>
    <dgm:pt modelId="{CD7BFDEF-F91C-4B6B-B16E-EF6FF51C596E}" type="parTrans" cxnId="{066B047A-1104-4DC2-A195-DB2CFD8F71D7}">
      <dgm:prSet/>
      <dgm:spPr/>
      <dgm:t>
        <a:bodyPr/>
        <a:lstStyle/>
        <a:p>
          <a:endParaRPr lang="en-GB"/>
        </a:p>
      </dgm:t>
    </dgm:pt>
    <dgm:pt modelId="{E8A61860-01DD-4F79-AD2F-1BAB7761E949}" type="sibTrans" cxnId="{066B047A-1104-4DC2-A195-DB2CFD8F71D7}">
      <dgm:prSet/>
      <dgm:spPr/>
      <dgm:t>
        <a:bodyPr/>
        <a:lstStyle/>
        <a:p>
          <a:endParaRPr lang="en-GB"/>
        </a:p>
      </dgm:t>
    </dgm:pt>
    <dgm:pt modelId="{F7254444-780C-4C9C-81A0-58293D617AB6}">
      <dgm:prSet phldrT="[Tekst]" custT="1"/>
      <dgm:spPr/>
      <dgm:t>
        <a:bodyPr/>
        <a:lstStyle/>
        <a:p>
          <a:r>
            <a:rPr lang="nl-NL" sz="1700" b="1" dirty="0"/>
            <a:t>2024</a:t>
          </a:r>
          <a:endParaRPr lang="en-GB" sz="1700" b="1" dirty="0"/>
        </a:p>
      </dgm:t>
    </dgm:pt>
    <dgm:pt modelId="{AEC946AE-6758-4F14-95EF-E9B5A99A20C6}" type="parTrans" cxnId="{E5078670-25CC-4867-B35B-0F6018A33D50}">
      <dgm:prSet/>
      <dgm:spPr/>
      <dgm:t>
        <a:bodyPr/>
        <a:lstStyle/>
        <a:p>
          <a:endParaRPr lang="en-GB"/>
        </a:p>
      </dgm:t>
    </dgm:pt>
    <dgm:pt modelId="{67E9360A-C59D-4D70-8CB6-944022FB1A0B}" type="sibTrans" cxnId="{E5078670-25CC-4867-B35B-0F6018A33D50}">
      <dgm:prSet/>
      <dgm:spPr/>
      <dgm:t>
        <a:bodyPr/>
        <a:lstStyle/>
        <a:p>
          <a:endParaRPr lang="en-GB"/>
        </a:p>
      </dgm:t>
    </dgm:pt>
    <dgm:pt modelId="{87540E97-4BE3-4CC5-B946-EE393A4EC744}">
      <dgm:prSet phldrT="[Tekst]"/>
      <dgm:spPr>
        <a:solidFill>
          <a:schemeClr val="bg2">
            <a:alpha val="70000"/>
          </a:schemeClr>
        </a:solidFill>
      </dgm:spPr>
      <dgm:t>
        <a:bodyPr/>
        <a:lstStyle/>
        <a:p>
          <a:r>
            <a:rPr lang="nl-NL" dirty="0"/>
            <a:t>2023</a:t>
          </a:r>
          <a:endParaRPr lang="en-GB" dirty="0"/>
        </a:p>
      </dgm:t>
    </dgm:pt>
    <dgm:pt modelId="{A2EC1481-9D8B-45FD-A876-76DAF942A0BA}" type="parTrans" cxnId="{6C705EBA-F7B3-4D04-9EEE-CC9482DCE47B}">
      <dgm:prSet/>
      <dgm:spPr/>
      <dgm:t>
        <a:bodyPr/>
        <a:lstStyle/>
        <a:p>
          <a:endParaRPr lang="en-GB"/>
        </a:p>
      </dgm:t>
    </dgm:pt>
    <dgm:pt modelId="{3B59E61D-5BB8-4816-BD07-C6CB16CCCB77}" type="sibTrans" cxnId="{6C705EBA-F7B3-4D04-9EEE-CC9482DCE47B}">
      <dgm:prSet/>
      <dgm:spPr/>
      <dgm:t>
        <a:bodyPr/>
        <a:lstStyle/>
        <a:p>
          <a:endParaRPr lang="en-GB"/>
        </a:p>
      </dgm:t>
    </dgm:pt>
    <dgm:pt modelId="{3D470419-3E79-4114-B170-A9D9A0306E0A}" type="pres">
      <dgm:prSet presAssocID="{563388AD-DF56-4A6B-9531-911B5C88840B}" presName="hierChild1" presStyleCnt="0">
        <dgm:presLayoutVars>
          <dgm:orgChart val="1"/>
          <dgm:chPref val="1"/>
          <dgm:dir/>
          <dgm:animOne val="branch"/>
          <dgm:animLvl val="lvl"/>
          <dgm:resizeHandles/>
        </dgm:presLayoutVars>
      </dgm:prSet>
      <dgm:spPr/>
    </dgm:pt>
    <dgm:pt modelId="{C9294A76-C2AD-4C36-B3B3-D0F7A87601EE}" type="pres">
      <dgm:prSet presAssocID="{B4B159CB-F745-40EA-A385-AF4B0C9FB197}" presName="hierRoot1" presStyleCnt="0">
        <dgm:presLayoutVars>
          <dgm:hierBranch val="init"/>
        </dgm:presLayoutVars>
      </dgm:prSet>
      <dgm:spPr/>
    </dgm:pt>
    <dgm:pt modelId="{0FB531F8-DBED-45C0-A8CF-A867EDCDDB85}" type="pres">
      <dgm:prSet presAssocID="{B4B159CB-F745-40EA-A385-AF4B0C9FB197}" presName="rootComposite1" presStyleCnt="0"/>
      <dgm:spPr/>
    </dgm:pt>
    <dgm:pt modelId="{E4D020B9-4D11-4743-AD48-5471ACF97AF0}" type="pres">
      <dgm:prSet presAssocID="{B4B159CB-F745-40EA-A385-AF4B0C9FB197}" presName="rootText1" presStyleLbl="node0" presStyleIdx="0" presStyleCnt="1">
        <dgm:presLayoutVars>
          <dgm:chPref val="3"/>
        </dgm:presLayoutVars>
      </dgm:prSet>
      <dgm:spPr/>
    </dgm:pt>
    <dgm:pt modelId="{127AB14E-A60F-4E30-AB7F-DBFDECD5E01C}" type="pres">
      <dgm:prSet presAssocID="{B4B159CB-F745-40EA-A385-AF4B0C9FB197}" presName="rootConnector1" presStyleLbl="node1" presStyleIdx="0" presStyleCnt="0"/>
      <dgm:spPr/>
    </dgm:pt>
    <dgm:pt modelId="{4ABDC109-9EED-414A-A3A7-D85279A011E2}" type="pres">
      <dgm:prSet presAssocID="{B4B159CB-F745-40EA-A385-AF4B0C9FB197}" presName="hierChild2" presStyleCnt="0"/>
      <dgm:spPr/>
    </dgm:pt>
    <dgm:pt modelId="{148E7363-3C65-4B06-B731-22703CD4CE77}" type="pres">
      <dgm:prSet presAssocID="{CD7BFDEF-F91C-4B6B-B16E-EF6FF51C596E}" presName="Name37" presStyleLbl="parChTrans1D2" presStyleIdx="0" presStyleCnt="3"/>
      <dgm:spPr/>
    </dgm:pt>
    <dgm:pt modelId="{E669EDBC-B798-421F-A50C-61356F75146F}" type="pres">
      <dgm:prSet presAssocID="{594B403C-2919-4646-93CA-37DDE530BB05}" presName="hierRoot2" presStyleCnt="0">
        <dgm:presLayoutVars>
          <dgm:hierBranch val="init"/>
        </dgm:presLayoutVars>
      </dgm:prSet>
      <dgm:spPr/>
    </dgm:pt>
    <dgm:pt modelId="{9AAE88C7-3DB2-49AA-89FD-2B83C4EE78FD}" type="pres">
      <dgm:prSet presAssocID="{594B403C-2919-4646-93CA-37DDE530BB05}" presName="rootComposite" presStyleCnt="0"/>
      <dgm:spPr/>
    </dgm:pt>
    <dgm:pt modelId="{A96DF070-2684-408D-8300-6A4380E14A5F}" type="pres">
      <dgm:prSet presAssocID="{594B403C-2919-4646-93CA-37DDE530BB05}" presName="rootText" presStyleLbl="node2" presStyleIdx="0" presStyleCnt="3" custLinFactX="-100000" custLinFactNeighborX="-109611" custLinFactNeighborY="1973">
        <dgm:presLayoutVars>
          <dgm:chPref val="3"/>
        </dgm:presLayoutVars>
      </dgm:prSet>
      <dgm:spPr/>
    </dgm:pt>
    <dgm:pt modelId="{99C5EBB0-9744-4FE6-B836-5D733641B417}" type="pres">
      <dgm:prSet presAssocID="{594B403C-2919-4646-93CA-37DDE530BB05}" presName="rootConnector" presStyleLbl="node2" presStyleIdx="0" presStyleCnt="3"/>
      <dgm:spPr/>
    </dgm:pt>
    <dgm:pt modelId="{6AE6F70B-9747-46D0-AA93-81FE03860887}" type="pres">
      <dgm:prSet presAssocID="{594B403C-2919-4646-93CA-37DDE530BB05}" presName="hierChild4" presStyleCnt="0"/>
      <dgm:spPr/>
    </dgm:pt>
    <dgm:pt modelId="{0E027690-4466-4B31-9864-7D1A69FB9AF9}" type="pres">
      <dgm:prSet presAssocID="{594B403C-2919-4646-93CA-37DDE530BB05}" presName="hierChild5" presStyleCnt="0"/>
      <dgm:spPr/>
    </dgm:pt>
    <dgm:pt modelId="{AB368F7C-FAEE-4E9C-AF0D-6CA70EC0D2D7}" type="pres">
      <dgm:prSet presAssocID="{AEC946AE-6758-4F14-95EF-E9B5A99A20C6}" presName="Name37" presStyleLbl="parChTrans1D2" presStyleIdx="1" presStyleCnt="3"/>
      <dgm:spPr/>
    </dgm:pt>
    <dgm:pt modelId="{188430B6-D81F-44FD-B17B-0CB28FA72A97}" type="pres">
      <dgm:prSet presAssocID="{F7254444-780C-4C9C-81A0-58293D617AB6}" presName="hierRoot2" presStyleCnt="0">
        <dgm:presLayoutVars>
          <dgm:hierBranch val="init"/>
        </dgm:presLayoutVars>
      </dgm:prSet>
      <dgm:spPr/>
    </dgm:pt>
    <dgm:pt modelId="{F6456048-8772-4E70-9A36-538909AB899A}" type="pres">
      <dgm:prSet presAssocID="{F7254444-780C-4C9C-81A0-58293D617AB6}" presName="rootComposite" presStyleCnt="0"/>
      <dgm:spPr/>
    </dgm:pt>
    <dgm:pt modelId="{8F247344-95A0-43EC-B9D8-E2276286939C}" type="pres">
      <dgm:prSet presAssocID="{F7254444-780C-4C9C-81A0-58293D617AB6}" presName="rootText" presStyleLbl="node2" presStyleIdx="1" presStyleCnt="3">
        <dgm:presLayoutVars>
          <dgm:chPref val="3"/>
        </dgm:presLayoutVars>
      </dgm:prSet>
      <dgm:spPr/>
    </dgm:pt>
    <dgm:pt modelId="{1471668A-6CB6-408F-A1CF-F1908C114D35}" type="pres">
      <dgm:prSet presAssocID="{F7254444-780C-4C9C-81A0-58293D617AB6}" presName="rootConnector" presStyleLbl="node2" presStyleIdx="1" presStyleCnt="3"/>
      <dgm:spPr/>
    </dgm:pt>
    <dgm:pt modelId="{2D8A2C10-FC28-4D08-B28B-45652C36C961}" type="pres">
      <dgm:prSet presAssocID="{F7254444-780C-4C9C-81A0-58293D617AB6}" presName="hierChild4" presStyleCnt="0"/>
      <dgm:spPr/>
    </dgm:pt>
    <dgm:pt modelId="{99A93FC2-6BAF-44C3-819E-3BA5036C509D}" type="pres">
      <dgm:prSet presAssocID="{F7254444-780C-4C9C-81A0-58293D617AB6}" presName="hierChild5" presStyleCnt="0"/>
      <dgm:spPr/>
    </dgm:pt>
    <dgm:pt modelId="{D8B7B8FE-A8FB-4F65-8251-2F09F0894D60}" type="pres">
      <dgm:prSet presAssocID="{A2EC1481-9D8B-45FD-A876-76DAF942A0BA}" presName="Name37" presStyleLbl="parChTrans1D2" presStyleIdx="2" presStyleCnt="3"/>
      <dgm:spPr/>
    </dgm:pt>
    <dgm:pt modelId="{3F7CED6D-A46F-494E-BDB8-81C62E75DDC4}" type="pres">
      <dgm:prSet presAssocID="{87540E97-4BE3-4CC5-B946-EE393A4EC744}" presName="hierRoot2" presStyleCnt="0">
        <dgm:presLayoutVars>
          <dgm:hierBranch val="init"/>
        </dgm:presLayoutVars>
      </dgm:prSet>
      <dgm:spPr/>
    </dgm:pt>
    <dgm:pt modelId="{05ECA002-036D-4626-999B-E57D103CE51D}" type="pres">
      <dgm:prSet presAssocID="{87540E97-4BE3-4CC5-B946-EE393A4EC744}" presName="rootComposite" presStyleCnt="0"/>
      <dgm:spPr/>
    </dgm:pt>
    <dgm:pt modelId="{40F5E793-9AD2-416B-AC86-4A9C534B1946}" type="pres">
      <dgm:prSet presAssocID="{87540E97-4BE3-4CC5-B946-EE393A4EC744}" presName="rootText" presStyleLbl="node2" presStyleIdx="2" presStyleCnt="3" custLinFactX="100000" custLinFactNeighborX="147419" custLinFactNeighborY="1964">
        <dgm:presLayoutVars>
          <dgm:chPref val="3"/>
        </dgm:presLayoutVars>
      </dgm:prSet>
      <dgm:spPr/>
    </dgm:pt>
    <dgm:pt modelId="{18F38CCB-A31E-437F-8F7F-924FA38AC2D7}" type="pres">
      <dgm:prSet presAssocID="{87540E97-4BE3-4CC5-B946-EE393A4EC744}" presName="rootConnector" presStyleLbl="node2" presStyleIdx="2" presStyleCnt="3"/>
      <dgm:spPr/>
    </dgm:pt>
    <dgm:pt modelId="{DE810616-4EE6-43F8-A651-B61364569E9A}" type="pres">
      <dgm:prSet presAssocID="{87540E97-4BE3-4CC5-B946-EE393A4EC744}" presName="hierChild4" presStyleCnt="0"/>
      <dgm:spPr/>
    </dgm:pt>
    <dgm:pt modelId="{630E2A69-A821-4AA5-9D69-E4FF27F3446B}" type="pres">
      <dgm:prSet presAssocID="{87540E97-4BE3-4CC5-B946-EE393A4EC744}" presName="hierChild5" presStyleCnt="0"/>
      <dgm:spPr/>
    </dgm:pt>
    <dgm:pt modelId="{9849875B-6A1C-4986-876D-B1902604E4C0}" type="pres">
      <dgm:prSet presAssocID="{B4B159CB-F745-40EA-A385-AF4B0C9FB197}" presName="hierChild3" presStyleCnt="0"/>
      <dgm:spPr/>
    </dgm:pt>
  </dgm:ptLst>
  <dgm:cxnLst>
    <dgm:cxn modelId="{D0D3EB0E-C1EA-49EA-A693-8E91F4D7C706}" type="presOf" srcId="{594B403C-2919-4646-93CA-37DDE530BB05}" destId="{A96DF070-2684-408D-8300-6A4380E14A5F}" srcOrd="0" destOrd="0" presId="urn:microsoft.com/office/officeart/2005/8/layout/orgChart1"/>
    <dgm:cxn modelId="{F456E017-D960-4751-B35D-676AE43FF816}" type="presOf" srcId="{87540E97-4BE3-4CC5-B946-EE393A4EC744}" destId="{40F5E793-9AD2-416B-AC86-4A9C534B1946}" srcOrd="0" destOrd="0" presId="urn:microsoft.com/office/officeart/2005/8/layout/orgChart1"/>
    <dgm:cxn modelId="{D653701A-1249-4B61-838C-3D7AAA660E8D}" type="presOf" srcId="{CD7BFDEF-F91C-4B6B-B16E-EF6FF51C596E}" destId="{148E7363-3C65-4B06-B731-22703CD4CE77}" srcOrd="0" destOrd="0" presId="urn:microsoft.com/office/officeart/2005/8/layout/orgChart1"/>
    <dgm:cxn modelId="{228D3665-0852-4669-886D-F4B044E3C4C6}" srcId="{563388AD-DF56-4A6B-9531-911B5C88840B}" destId="{B4B159CB-F745-40EA-A385-AF4B0C9FB197}" srcOrd="0" destOrd="0" parTransId="{4C13ED1D-2898-40F1-880C-FEDA5776E216}" sibTransId="{6F3DDE36-C5FF-422D-9BDD-3810E3AA7D1F}"/>
    <dgm:cxn modelId="{E5078670-25CC-4867-B35B-0F6018A33D50}" srcId="{B4B159CB-F745-40EA-A385-AF4B0C9FB197}" destId="{F7254444-780C-4C9C-81A0-58293D617AB6}" srcOrd="1" destOrd="0" parTransId="{AEC946AE-6758-4F14-95EF-E9B5A99A20C6}" sibTransId="{67E9360A-C59D-4D70-8CB6-944022FB1A0B}"/>
    <dgm:cxn modelId="{930E5857-2885-480D-A177-C217C4049EC1}" type="presOf" srcId="{B4B159CB-F745-40EA-A385-AF4B0C9FB197}" destId="{E4D020B9-4D11-4743-AD48-5471ACF97AF0}" srcOrd="0" destOrd="0" presId="urn:microsoft.com/office/officeart/2005/8/layout/orgChart1"/>
    <dgm:cxn modelId="{066B047A-1104-4DC2-A195-DB2CFD8F71D7}" srcId="{B4B159CB-F745-40EA-A385-AF4B0C9FB197}" destId="{594B403C-2919-4646-93CA-37DDE530BB05}" srcOrd="0" destOrd="0" parTransId="{CD7BFDEF-F91C-4B6B-B16E-EF6FF51C596E}" sibTransId="{E8A61860-01DD-4F79-AD2F-1BAB7761E949}"/>
    <dgm:cxn modelId="{5252437D-4789-4B9E-AB55-657BCFE05331}" type="presOf" srcId="{563388AD-DF56-4A6B-9531-911B5C88840B}" destId="{3D470419-3E79-4114-B170-A9D9A0306E0A}" srcOrd="0" destOrd="0" presId="urn:microsoft.com/office/officeart/2005/8/layout/orgChart1"/>
    <dgm:cxn modelId="{2A6B2488-B64B-4C42-82E7-A53555976287}" type="presOf" srcId="{A2EC1481-9D8B-45FD-A876-76DAF942A0BA}" destId="{D8B7B8FE-A8FB-4F65-8251-2F09F0894D60}" srcOrd="0" destOrd="0" presId="urn:microsoft.com/office/officeart/2005/8/layout/orgChart1"/>
    <dgm:cxn modelId="{661FBD97-98C6-4D50-8723-09E3508207B1}" type="presOf" srcId="{594B403C-2919-4646-93CA-37DDE530BB05}" destId="{99C5EBB0-9744-4FE6-B836-5D733641B417}" srcOrd="1" destOrd="0" presId="urn:microsoft.com/office/officeart/2005/8/layout/orgChart1"/>
    <dgm:cxn modelId="{93B8009F-031E-4829-B554-75013BEEA7B3}" type="presOf" srcId="{AEC946AE-6758-4F14-95EF-E9B5A99A20C6}" destId="{AB368F7C-FAEE-4E9C-AF0D-6CA70EC0D2D7}" srcOrd="0" destOrd="0" presId="urn:microsoft.com/office/officeart/2005/8/layout/orgChart1"/>
    <dgm:cxn modelId="{6C705EBA-F7B3-4D04-9EEE-CC9482DCE47B}" srcId="{B4B159CB-F745-40EA-A385-AF4B0C9FB197}" destId="{87540E97-4BE3-4CC5-B946-EE393A4EC744}" srcOrd="2" destOrd="0" parTransId="{A2EC1481-9D8B-45FD-A876-76DAF942A0BA}" sibTransId="{3B59E61D-5BB8-4816-BD07-C6CB16CCCB77}"/>
    <dgm:cxn modelId="{55FDA0D5-0E49-4F6C-9217-C185D39F66F2}" type="presOf" srcId="{B4B159CB-F745-40EA-A385-AF4B0C9FB197}" destId="{127AB14E-A60F-4E30-AB7F-DBFDECD5E01C}" srcOrd="1" destOrd="0" presId="urn:microsoft.com/office/officeart/2005/8/layout/orgChart1"/>
    <dgm:cxn modelId="{79532BDD-0FC3-407D-8626-62D691F307FE}" type="presOf" srcId="{87540E97-4BE3-4CC5-B946-EE393A4EC744}" destId="{18F38CCB-A31E-437F-8F7F-924FA38AC2D7}" srcOrd="1" destOrd="0" presId="urn:microsoft.com/office/officeart/2005/8/layout/orgChart1"/>
    <dgm:cxn modelId="{3D6247E5-D5BB-48D8-8AE7-19DFA41007DA}" type="presOf" srcId="{F7254444-780C-4C9C-81A0-58293D617AB6}" destId="{1471668A-6CB6-408F-A1CF-F1908C114D35}" srcOrd="1" destOrd="0" presId="urn:microsoft.com/office/officeart/2005/8/layout/orgChart1"/>
    <dgm:cxn modelId="{09698DE5-33DF-4CFC-A0CA-15F23A2E8CA0}" type="presOf" srcId="{F7254444-780C-4C9C-81A0-58293D617AB6}" destId="{8F247344-95A0-43EC-B9D8-E2276286939C}" srcOrd="0" destOrd="0" presId="urn:microsoft.com/office/officeart/2005/8/layout/orgChart1"/>
    <dgm:cxn modelId="{A890FF6F-84A9-4641-BA03-39C88A63CC47}" type="presParOf" srcId="{3D470419-3E79-4114-B170-A9D9A0306E0A}" destId="{C9294A76-C2AD-4C36-B3B3-D0F7A87601EE}" srcOrd="0" destOrd="0" presId="urn:microsoft.com/office/officeart/2005/8/layout/orgChart1"/>
    <dgm:cxn modelId="{2F0FC43A-BACC-469E-B921-8408F4984315}" type="presParOf" srcId="{C9294A76-C2AD-4C36-B3B3-D0F7A87601EE}" destId="{0FB531F8-DBED-45C0-A8CF-A867EDCDDB85}" srcOrd="0" destOrd="0" presId="urn:microsoft.com/office/officeart/2005/8/layout/orgChart1"/>
    <dgm:cxn modelId="{4CEA3052-5487-468A-8BFF-D785A294188D}" type="presParOf" srcId="{0FB531F8-DBED-45C0-A8CF-A867EDCDDB85}" destId="{E4D020B9-4D11-4743-AD48-5471ACF97AF0}" srcOrd="0" destOrd="0" presId="urn:microsoft.com/office/officeart/2005/8/layout/orgChart1"/>
    <dgm:cxn modelId="{48482CAD-30DE-4878-9816-8142F6466558}" type="presParOf" srcId="{0FB531F8-DBED-45C0-A8CF-A867EDCDDB85}" destId="{127AB14E-A60F-4E30-AB7F-DBFDECD5E01C}" srcOrd="1" destOrd="0" presId="urn:microsoft.com/office/officeart/2005/8/layout/orgChart1"/>
    <dgm:cxn modelId="{69043E4D-397F-4AAF-9FC7-289758BC2F1E}" type="presParOf" srcId="{C9294A76-C2AD-4C36-B3B3-D0F7A87601EE}" destId="{4ABDC109-9EED-414A-A3A7-D85279A011E2}" srcOrd="1" destOrd="0" presId="urn:microsoft.com/office/officeart/2005/8/layout/orgChart1"/>
    <dgm:cxn modelId="{0EB6B1CE-B899-498C-BA16-8F1B7C266F60}" type="presParOf" srcId="{4ABDC109-9EED-414A-A3A7-D85279A011E2}" destId="{148E7363-3C65-4B06-B731-22703CD4CE77}" srcOrd="0" destOrd="0" presId="urn:microsoft.com/office/officeart/2005/8/layout/orgChart1"/>
    <dgm:cxn modelId="{99630C2F-ED6F-4573-A973-D069B8294089}" type="presParOf" srcId="{4ABDC109-9EED-414A-A3A7-D85279A011E2}" destId="{E669EDBC-B798-421F-A50C-61356F75146F}" srcOrd="1" destOrd="0" presId="urn:microsoft.com/office/officeart/2005/8/layout/orgChart1"/>
    <dgm:cxn modelId="{905CF6A8-89A3-4D49-8F17-AB270D322F47}" type="presParOf" srcId="{E669EDBC-B798-421F-A50C-61356F75146F}" destId="{9AAE88C7-3DB2-49AA-89FD-2B83C4EE78FD}" srcOrd="0" destOrd="0" presId="urn:microsoft.com/office/officeart/2005/8/layout/orgChart1"/>
    <dgm:cxn modelId="{86AA140D-FDB3-4670-979D-6FAE24BAB93C}" type="presParOf" srcId="{9AAE88C7-3DB2-49AA-89FD-2B83C4EE78FD}" destId="{A96DF070-2684-408D-8300-6A4380E14A5F}" srcOrd="0" destOrd="0" presId="urn:microsoft.com/office/officeart/2005/8/layout/orgChart1"/>
    <dgm:cxn modelId="{3071D947-7768-4941-90FE-86C981F69303}" type="presParOf" srcId="{9AAE88C7-3DB2-49AA-89FD-2B83C4EE78FD}" destId="{99C5EBB0-9744-4FE6-B836-5D733641B417}" srcOrd="1" destOrd="0" presId="urn:microsoft.com/office/officeart/2005/8/layout/orgChart1"/>
    <dgm:cxn modelId="{3B576337-0153-4BFC-A109-6030D1D663AF}" type="presParOf" srcId="{E669EDBC-B798-421F-A50C-61356F75146F}" destId="{6AE6F70B-9747-46D0-AA93-81FE03860887}" srcOrd="1" destOrd="0" presId="urn:microsoft.com/office/officeart/2005/8/layout/orgChart1"/>
    <dgm:cxn modelId="{1A621277-0E0F-406D-A2AE-3BA5F5A6773F}" type="presParOf" srcId="{E669EDBC-B798-421F-A50C-61356F75146F}" destId="{0E027690-4466-4B31-9864-7D1A69FB9AF9}" srcOrd="2" destOrd="0" presId="urn:microsoft.com/office/officeart/2005/8/layout/orgChart1"/>
    <dgm:cxn modelId="{CAEC6C51-51B1-488B-96E6-4D2BD67EE2EB}" type="presParOf" srcId="{4ABDC109-9EED-414A-A3A7-D85279A011E2}" destId="{AB368F7C-FAEE-4E9C-AF0D-6CA70EC0D2D7}" srcOrd="2" destOrd="0" presId="urn:microsoft.com/office/officeart/2005/8/layout/orgChart1"/>
    <dgm:cxn modelId="{7C42A392-9698-4E9B-88AC-F70AE176B167}" type="presParOf" srcId="{4ABDC109-9EED-414A-A3A7-D85279A011E2}" destId="{188430B6-D81F-44FD-B17B-0CB28FA72A97}" srcOrd="3" destOrd="0" presId="urn:microsoft.com/office/officeart/2005/8/layout/orgChart1"/>
    <dgm:cxn modelId="{2F6D8E32-B910-4564-9590-7D2099E4E268}" type="presParOf" srcId="{188430B6-D81F-44FD-B17B-0CB28FA72A97}" destId="{F6456048-8772-4E70-9A36-538909AB899A}" srcOrd="0" destOrd="0" presId="urn:microsoft.com/office/officeart/2005/8/layout/orgChart1"/>
    <dgm:cxn modelId="{97D619BF-0A11-4327-8B09-4B6D536BC4E7}" type="presParOf" srcId="{F6456048-8772-4E70-9A36-538909AB899A}" destId="{8F247344-95A0-43EC-B9D8-E2276286939C}" srcOrd="0" destOrd="0" presId="urn:microsoft.com/office/officeart/2005/8/layout/orgChart1"/>
    <dgm:cxn modelId="{6CFC84BF-38E0-44A0-A0C6-5B31F2AE9E7B}" type="presParOf" srcId="{F6456048-8772-4E70-9A36-538909AB899A}" destId="{1471668A-6CB6-408F-A1CF-F1908C114D35}" srcOrd="1" destOrd="0" presId="urn:microsoft.com/office/officeart/2005/8/layout/orgChart1"/>
    <dgm:cxn modelId="{50984269-706F-4D7C-B44E-8E54EDC59807}" type="presParOf" srcId="{188430B6-D81F-44FD-B17B-0CB28FA72A97}" destId="{2D8A2C10-FC28-4D08-B28B-45652C36C961}" srcOrd="1" destOrd="0" presId="urn:microsoft.com/office/officeart/2005/8/layout/orgChart1"/>
    <dgm:cxn modelId="{A9D85050-F5B1-4CDA-9E14-FDCCA508C92F}" type="presParOf" srcId="{188430B6-D81F-44FD-B17B-0CB28FA72A97}" destId="{99A93FC2-6BAF-44C3-819E-3BA5036C509D}" srcOrd="2" destOrd="0" presId="urn:microsoft.com/office/officeart/2005/8/layout/orgChart1"/>
    <dgm:cxn modelId="{B5FBCE00-96E4-4002-9D63-08183C6FC510}" type="presParOf" srcId="{4ABDC109-9EED-414A-A3A7-D85279A011E2}" destId="{D8B7B8FE-A8FB-4F65-8251-2F09F0894D60}" srcOrd="4" destOrd="0" presId="urn:microsoft.com/office/officeart/2005/8/layout/orgChart1"/>
    <dgm:cxn modelId="{4A597E32-9AFF-414E-B91B-306B05B01AF4}" type="presParOf" srcId="{4ABDC109-9EED-414A-A3A7-D85279A011E2}" destId="{3F7CED6D-A46F-494E-BDB8-81C62E75DDC4}" srcOrd="5" destOrd="0" presId="urn:microsoft.com/office/officeart/2005/8/layout/orgChart1"/>
    <dgm:cxn modelId="{9EA4E7DF-124C-48B7-AFBE-80B284F9DB97}" type="presParOf" srcId="{3F7CED6D-A46F-494E-BDB8-81C62E75DDC4}" destId="{05ECA002-036D-4626-999B-E57D103CE51D}" srcOrd="0" destOrd="0" presId="urn:microsoft.com/office/officeart/2005/8/layout/orgChart1"/>
    <dgm:cxn modelId="{4FFDECA7-A903-4DEE-9FB8-009244FD582F}" type="presParOf" srcId="{05ECA002-036D-4626-999B-E57D103CE51D}" destId="{40F5E793-9AD2-416B-AC86-4A9C534B1946}" srcOrd="0" destOrd="0" presId="urn:microsoft.com/office/officeart/2005/8/layout/orgChart1"/>
    <dgm:cxn modelId="{8B902DD7-6493-44AF-B66D-49498A54AF07}" type="presParOf" srcId="{05ECA002-036D-4626-999B-E57D103CE51D}" destId="{18F38CCB-A31E-437F-8F7F-924FA38AC2D7}" srcOrd="1" destOrd="0" presId="urn:microsoft.com/office/officeart/2005/8/layout/orgChart1"/>
    <dgm:cxn modelId="{14D4F9E8-10E2-4A06-80AD-1E8BA8FCF890}" type="presParOf" srcId="{3F7CED6D-A46F-494E-BDB8-81C62E75DDC4}" destId="{DE810616-4EE6-43F8-A651-B61364569E9A}" srcOrd="1" destOrd="0" presId="urn:microsoft.com/office/officeart/2005/8/layout/orgChart1"/>
    <dgm:cxn modelId="{820D165C-270C-46F7-B5D6-D3531D14423B}" type="presParOf" srcId="{3F7CED6D-A46F-494E-BDB8-81C62E75DDC4}" destId="{630E2A69-A821-4AA5-9D69-E4FF27F3446B}" srcOrd="2" destOrd="0" presId="urn:microsoft.com/office/officeart/2005/8/layout/orgChart1"/>
    <dgm:cxn modelId="{2148102A-836B-4375-8908-92E234A18B17}" type="presParOf" srcId="{C9294A76-C2AD-4C36-B3B3-D0F7A87601EE}" destId="{9849875B-6A1C-4986-876D-B1902604E4C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3388AD-DF56-4A6B-9531-911B5C88840B}" type="doc">
      <dgm:prSet loTypeId="urn:microsoft.com/office/officeart/2005/8/layout/orgChart1" loCatId="hierarchy" qsTypeId="urn:microsoft.com/office/officeart/2005/8/quickstyle/simple1" qsCatId="simple" csTypeId="urn:microsoft.com/office/officeart/2005/8/colors/accent2_5" csCatId="accent2" phldr="1"/>
      <dgm:spPr/>
      <dgm:t>
        <a:bodyPr/>
        <a:lstStyle/>
        <a:p>
          <a:endParaRPr lang="en-GB"/>
        </a:p>
      </dgm:t>
    </dgm:pt>
    <dgm:pt modelId="{EAD43AAF-D0D4-4083-B040-F784BCC620B2}">
      <dgm:prSet/>
      <dgm:spPr/>
      <dgm:t>
        <a:bodyPr/>
        <a:lstStyle/>
        <a:p>
          <a:r>
            <a:rPr lang="nl-NL" b="1" i="0" u="none" noProof="0" dirty="0"/>
            <a:t>uitspraak op bezwaar in 2024</a:t>
          </a:r>
          <a:br>
            <a:rPr lang="nl-NL" b="1" i="0" u="none" noProof="0" dirty="0"/>
          </a:br>
          <a:endParaRPr lang="nl-NL" b="1" i="0" u="none" noProof="0" dirty="0"/>
        </a:p>
        <a:p>
          <a:r>
            <a:rPr lang="nl-NL" b="0" i="0" u="none" noProof="0" dirty="0"/>
            <a:t>WOZ-factor = x 0,25</a:t>
          </a:r>
          <a:endParaRPr lang="nl-NL" noProof="0" dirty="0"/>
        </a:p>
        <a:p>
          <a:r>
            <a:rPr lang="nl-NL" b="0" i="0" u="none" noProof="0" dirty="0">
              <a:solidFill>
                <a:schemeClr val="tx1"/>
              </a:solidFill>
            </a:rPr>
            <a:t>bedrag per </a:t>
          </a:r>
          <a:r>
            <a:rPr lang="en-GB" b="0" i="0" u="none" dirty="0">
              <a:solidFill>
                <a:schemeClr val="tx1"/>
              </a:solidFill>
            </a:rPr>
            <a:t>punt = € 624</a:t>
          </a:r>
          <a:endParaRPr lang="en-GB" b="1" i="0" u="none" dirty="0">
            <a:solidFill>
              <a:schemeClr val="tx1"/>
            </a:solidFill>
          </a:endParaRPr>
        </a:p>
      </dgm:t>
    </dgm:pt>
    <dgm:pt modelId="{6B5496C2-731D-40DD-87CE-85C6D84FF4C4}" type="parTrans" cxnId="{E895F133-8DEA-4002-8F49-13AF723D3EFB}">
      <dgm:prSet/>
      <dgm:spPr/>
      <dgm:t>
        <a:bodyPr/>
        <a:lstStyle/>
        <a:p>
          <a:endParaRPr lang="en-GB"/>
        </a:p>
      </dgm:t>
    </dgm:pt>
    <dgm:pt modelId="{1FA6E6F5-2FD1-4533-9ACC-DF611A49A7EA}" type="sibTrans" cxnId="{E895F133-8DEA-4002-8F49-13AF723D3EFB}">
      <dgm:prSet/>
      <dgm:spPr/>
      <dgm:t>
        <a:bodyPr/>
        <a:lstStyle/>
        <a:p>
          <a:endParaRPr lang="en-GB"/>
        </a:p>
      </dgm:t>
    </dgm:pt>
    <dgm:pt modelId="{3D470419-3E79-4114-B170-A9D9A0306E0A}" type="pres">
      <dgm:prSet presAssocID="{563388AD-DF56-4A6B-9531-911B5C88840B}" presName="hierChild1" presStyleCnt="0">
        <dgm:presLayoutVars>
          <dgm:orgChart val="1"/>
          <dgm:chPref val="1"/>
          <dgm:dir/>
          <dgm:animOne val="branch"/>
          <dgm:animLvl val="lvl"/>
          <dgm:resizeHandles/>
        </dgm:presLayoutVars>
      </dgm:prSet>
      <dgm:spPr/>
    </dgm:pt>
    <dgm:pt modelId="{04BA5B9B-7251-4C1C-B5FE-8B721FD557ED}" type="pres">
      <dgm:prSet presAssocID="{EAD43AAF-D0D4-4083-B040-F784BCC620B2}" presName="hierRoot1" presStyleCnt="0">
        <dgm:presLayoutVars>
          <dgm:hierBranch val="init"/>
        </dgm:presLayoutVars>
      </dgm:prSet>
      <dgm:spPr/>
    </dgm:pt>
    <dgm:pt modelId="{74F0FC7D-F0D1-46F3-8400-423A6108E367}" type="pres">
      <dgm:prSet presAssocID="{EAD43AAF-D0D4-4083-B040-F784BCC620B2}" presName="rootComposite1" presStyleCnt="0"/>
      <dgm:spPr/>
    </dgm:pt>
    <dgm:pt modelId="{5666A1B7-D1F7-4DE9-892D-27B5F9915472}" type="pres">
      <dgm:prSet presAssocID="{EAD43AAF-D0D4-4083-B040-F784BCC620B2}" presName="rootText1" presStyleLbl="node0" presStyleIdx="0" presStyleCnt="1" custScaleX="125688" custScaleY="100030" custLinFactX="100000" custLinFactNeighborX="110110">
        <dgm:presLayoutVars>
          <dgm:chPref val="3"/>
        </dgm:presLayoutVars>
      </dgm:prSet>
      <dgm:spPr/>
    </dgm:pt>
    <dgm:pt modelId="{6E9FBD38-B5D5-4022-84F2-13B816D50CBA}" type="pres">
      <dgm:prSet presAssocID="{EAD43AAF-D0D4-4083-B040-F784BCC620B2}" presName="rootConnector1" presStyleLbl="node1" presStyleIdx="0" presStyleCnt="0"/>
      <dgm:spPr/>
    </dgm:pt>
    <dgm:pt modelId="{51B8CA9D-5DF7-49CB-8B96-3958A3E18851}" type="pres">
      <dgm:prSet presAssocID="{EAD43AAF-D0D4-4083-B040-F784BCC620B2}" presName="hierChild2" presStyleCnt="0"/>
      <dgm:spPr/>
    </dgm:pt>
    <dgm:pt modelId="{9923E69C-2A2E-40AB-814E-66E4D0A76274}" type="pres">
      <dgm:prSet presAssocID="{EAD43AAF-D0D4-4083-B040-F784BCC620B2}" presName="hierChild3" presStyleCnt="0"/>
      <dgm:spPr/>
    </dgm:pt>
  </dgm:ptLst>
  <dgm:cxnLst>
    <dgm:cxn modelId="{E895F133-8DEA-4002-8F49-13AF723D3EFB}" srcId="{563388AD-DF56-4A6B-9531-911B5C88840B}" destId="{EAD43AAF-D0D4-4083-B040-F784BCC620B2}" srcOrd="0" destOrd="0" parTransId="{6B5496C2-731D-40DD-87CE-85C6D84FF4C4}" sibTransId="{1FA6E6F5-2FD1-4533-9ACC-DF611A49A7EA}"/>
    <dgm:cxn modelId="{71449E60-5C0D-472D-89FC-440663E00162}" type="presOf" srcId="{EAD43AAF-D0D4-4083-B040-F784BCC620B2}" destId="{5666A1B7-D1F7-4DE9-892D-27B5F9915472}" srcOrd="0" destOrd="0" presId="urn:microsoft.com/office/officeart/2005/8/layout/orgChart1"/>
    <dgm:cxn modelId="{5252437D-4789-4B9E-AB55-657BCFE05331}" type="presOf" srcId="{563388AD-DF56-4A6B-9531-911B5C88840B}" destId="{3D470419-3E79-4114-B170-A9D9A0306E0A}" srcOrd="0" destOrd="0" presId="urn:microsoft.com/office/officeart/2005/8/layout/orgChart1"/>
    <dgm:cxn modelId="{95027B81-BBF1-45C9-912C-A8202BA18499}" type="presOf" srcId="{EAD43AAF-D0D4-4083-B040-F784BCC620B2}" destId="{6E9FBD38-B5D5-4022-84F2-13B816D50CBA}" srcOrd="1" destOrd="0" presId="urn:microsoft.com/office/officeart/2005/8/layout/orgChart1"/>
    <dgm:cxn modelId="{F1C61D5E-B849-4989-ADD4-7A1F75DAC584}" type="presParOf" srcId="{3D470419-3E79-4114-B170-A9D9A0306E0A}" destId="{04BA5B9B-7251-4C1C-B5FE-8B721FD557ED}" srcOrd="0" destOrd="0" presId="urn:microsoft.com/office/officeart/2005/8/layout/orgChart1"/>
    <dgm:cxn modelId="{315ADEB2-5052-46A1-A452-D2390F32BF97}" type="presParOf" srcId="{04BA5B9B-7251-4C1C-B5FE-8B721FD557ED}" destId="{74F0FC7D-F0D1-46F3-8400-423A6108E367}" srcOrd="0" destOrd="0" presId="urn:microsoft.com/office/officeart/2005/8/layout/orgChart1"/>
    <dgm:cxn modelId="{3B8078DE-4159-4897-96F5-8763D575FF4F}" type="presParOf" srcId="{74F0FC7D-F0D1-46F3-8400-423A6108E367}" destId="{5666A1B7-D1F7-4DE9-892D-27B5F9915472}" srcOrd="0" destOrd="0" presId="urn:microsoft.com/office/officeart/2005/8/layout/orgChart1"/>
    <dgm:cxn modelId="{7E74A4CB-41B1-4246-9890-43463E10B366}" type="presParOf" srcId="{74F0FC7D-F0D1-46F3-8400-423A6108E367}" destId="{6E9FBD38-B5D5-4022-84F2-13B816D50CBA}" srcOrd="1" destOrd="0" presId="urn:microsoft.com/office/officeart/2005/8/layout/orgChart1"/>
    <dgm:cxn modelId="{C4FEBA70-1EC1-42FB-85A3-6EE4D88532FC}" type="presParOf" srcId="{04BA5B9B-7251-4C1C-B5FE-8B721FD557ED}" destId="{51B8CA9D-5DF7-49CB-8B96-3958A3E18851}" srcOrd="1" destOrd="0" presId="urn:microsoft.com/office/officeart/2005/8/layout/orgChart1"/>
    <dgm:cxn modelId="{F2DC3F5A-FEE7-49BB-BF7C-A1A10FCE26EC}" type="presParOf" srcId="{04BA5B9B-7251-4C1C-B5FE-8B721FD557ED}" destId="{9923E69C-2A2E-40AB-814E-66E4D0A76274}"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3388AD-DF56-4A6B-9531-911B5C88840B}" type="doc">
      <dgm:prSet loTypeId="urn:microsoft.com/office/officeart/2005/8/layout/orgChart1" loCatId="hierarchy" qsTypeId="urn:microsoft.com/office/officeart/2005/8/quickstyle/simple1" qsCatId="simple" csTypeId="urn:microsoft.com/office/officeart/2005/8/colors/accent2_5" csCatId="accent2" phldr="1"/>
      <dgm:spPr/>
      <dgm:t>
        <a:bodyPr/>
        <a:lstStyle/>
        <a:p>
          <a:endParaRPr lang="en-GB"/>
        </a:p>
      </dgm:t>
    </dgm:pt>
    <dgm:pt modelId="{EAD43AAF-D0D4-4083-B040-F784BCC620B2}">
      <dgm:prSet/>
      <dgm:spPr/>
      <dgm:t>
        <a:bodyPr/>
        <a:lstStyle/>
        <a:p>
          <a:r>
            <a:rPr lang="nl-NL" b="1" i="0" u="none" noProof="0" dirty="0"/>
            <a:t>beroep </a:t>
          </a:r>
          <a:br>
            <a:rPr lang="nl-NL" b="1" i="0" u="none" noProof="0" dirty="0"/>
          </a:br>
          <a:r>
            <a:rPr lang="nl-NL" b="0" i="0" u="none" noProof="0" dirty="0"/>
            <a:t>WOZ-factor = x 0,25</a:t>
          </a:r>
          <a:endParaRPr lang="nl-NL" noProof="0" dirty="0"/>
        </a:p>
        <a:p>
          <a:r>
            <a:rPr lang="nl-NL" b="0" i="0" u="none" dirty="0">
              <a:solidFill>
                <a:schemeClr val="tx1"/>
              </a:solidFill>
            </a:rPr>
            <a:t>punt in beroepsfase 2024 = € 875</a:t>
          </a:r>
        </a:p>
        <a:p>
          <a:r>
            <a:rPr lang="nl-NL" b="0" i="0" u="none" dirty="0">
              <a:solidFill>
                <a:schemeClr val="tx1"/>
              </a:solidFill>
            </a:rPr>
            <a:t>punt in beroepsfase 2025 = € 907</a:t>
          </a:r>
        </a:p>
      </dgm:t>
    </dgm:pt>
    <dgm:pt modelId="{6B5496C2-731D-40DD-87CE-85C6D84FF4C4}" type="parTrans" cxnId="{E895F133-8DEA-4002-8F49-13AF723D3EFB}">
      <dgm:prSet/>
      <dgm:spPr/>
      <dgm:t>
        <a:bodyPr/>
        <a:lstStyle/>
        <a:p>
          <a:endParaRPr lang="en-GB"/>
        </a:p>
      </dgm:t>
    </dgm:pt>
    <dgm:pt modelId="{1FA6E6F5-2FD1-4533-9ACC-DF611A49A7EA}" type="sibTrans" cxnId="{E895F133-8DEA-4002-8F49-13AF723D3EFB}">
      <dgm:prSet/>
      <dgm:spPr/>
      <dgm:t>
        <a:bodyPr/>
        <a:lstStyle/>
        <a:p>
          <a:endParaRPr lang="en-GB"/>
        </a:p>
      </dgm:t>
    </dgm:pt>
    <dgm:pt modelId="{3D470419-3E79-4114-B170-A9D9A0306E0A}" type="pres">
      <dgm:prSet presAssocID="{563388AD-DF56-4A6B-9531-911B5C88840B}" presName="hierChild1" presStyleCnt="0">
        <dgm:presLayoutVars>
          <dgm:orgChart val="1"/>
          <dgm:chPref val="1"/>
          <dgm:dir/>
          <dgm:animOne val="branch"/>
          <dgm:animLvl val="lvl"/>
          <dgm:resizeHandles/>
        </dgm:presLayoutVars>
      </dgm:prSet>
      <dgm:spPr/>
    </dgm:pt>
    <dgm:pt modelId="{04BA5B9B-7251-4C1C-B5FE-8B721FD557ED}" type="pres">
      <dgm:prSet presAssocID="{EAD43AAF-D0D4-4083-B040-F784BCC620B2}" presName="hierRoot1" presStyleCnt="0">
        <dgm:presLayoutVars>
          <dgm:hierBranch val="init"/>
        </dgm:presLayoutVars>
      </dgm:prSet>
      <dgm:spPr/>
    </dgm:pt>
    <dgm:pt modelId="{74F0FC7D-F0D1-46F3-8400-423A6108E367}" type="pres">
      <dgm:prSet presAssocID="{EAD43AAF-D0D4-4083-B040-F784BCC620B2}" presName="rootComposite1" presStyleCnt="0"/>
      <dgm:spPr/>
    </dgm:pt>
    <dgm:pt modelId="{5666A1B7-D1F7-4DE9-892D-27B5F9915472}" type="pres">
      <dgm:prSet presAssocID="{EAD43AAF-D0D4-4083-B040-F784BCC620B2}" presName="rootText1" presStyleLbl="node0" presStyleIdx="0" presStyleCnt="1" custScaleX="125688" custScaleY="100030" custLinFactNeighborX="464" custLinFactNeighborY="24">
        <dgm:presLayoutVars>
          <dgm:chPref val="3"/>
        </dgm:presLayoutVars>
      </dgm:prSet>
      <dgm:spPr/>
    </dgm:pt>
    <dgm:pt modelId="{6E9FBD38-B5D5-4022-84F2-13B816D50CBA}" type="pres">
      <dgm:prSet presAssocID="{EAD43AAF-D0D4-4083-B040-F784BCC620B2}" presName="rootConnector1" presStyleLbl="node1" presStyleIdx="0" presStyleCnt="0"/>
      <dgm:spPr/>
    </dgm:pt>
    <dgm:pt modelId="{51B8CA9D-5DF7-49CB-8B96-3958A3E18851}" type="pres">
      <dgm:prSet presAssocID="{EAD43AAF-D0D4-4083-B040-F784BCC620B2}" presName="hierChild2" presStyleCnt="0"/>
      <dgm:spPr/>
    </dgm:pt>
    <dgm:pt modelId="{9923E69C-2A2E-40AB-814E-66E4D0A76274}" type="pres">
      <dgm:prSet presAssocID="{EAD43AAF-D0D4-4083-B040-F784BCC620B2}" presName="hierChild3" presStyleCnt="0"/>
      <dgm:spPr/>
    </dgm:pt>
  </dgm:ptLst>
  <dgm:cxnLst>
    <dgm:cxn modelId="{E895F133-8DEA-4002-8F49-13AF723D3EFB}" srcId="{563388AD-DF56-4A6B-9531-911B5C88840B}" destId="{EAD43AAF-D0D4-4083-B040-F784BCC620B2}" srcOrd="0" destOrd="0" parTransId="{6B5496C2-731D-40DD-87CE-85C6D84FF4C4}" sibTransId="{1FA6E6F5-2FD1-4533-9ACC-DF611A49A7EA}"/>
    <dgm:cxn modelId="{71449E60-5C0D-472D-89FC-440663E00162}" type="presOf" srcId="{EAD43AAF-D0D4-4083-B040-F784BCC620B2}" destId="{5666A1B7-D1F7-4DE9-892D-27B5F9915472}" srcOrd="0" destOrd="0" presId="urn:microsoft.com/office/officeart/2005/8/layout/orgChart1"/>
    <dgm:cxn modelId="{5252437D-4789-4B9E-AB55-657BCFE05331}" type="presOf" srcId="{563388AD-DF56-4A6B-9531-911B5C88840B}" destId="{3D470419-3E79-4114-B170-A9D9A0306E0A}" srcOrd="0" destOrd="0" presId="urn:microsoft.com/office/officeart/2005/8/layout/orgChart1"/>
    <dgm:cxn modelId="{95027B81-BBF1-45C9-912C-A8202BA18499}" type="presOf" srcId="{EAD43AAF-D0D4-4083-B040-F784BCC620B2}" destId="{6E9FBD38-B5D5-4022-84F2-13B816D50CBA}" srcOrd="1" destOrd="0" presId="urn:microsoft.com/office/officeart/2005/8/layout/orgChart1"/>
    <dgm:cxn modelId="{F1C61D5E-B849-4989-ADD4-7A1F75DAC584}" type="presParOf" srcId="{3D470419-3E79-4114-B170-A9D9A0306E0A}" destId="{04BA5B9B-7251-4C1C-B5FE-8B721FD557ED}" srcOrd="0" destOrd="0" presId="urn:microsoft.com/office/officeart/2005/8/layout/orgChart1"/>
    <dgm:cxn modelId="{315ADEB2-5052-46A1-A452-D2390F32BF97}" type="presParOf" srcId="{04BA5B9B-7251-4C1C-B5FE-8B721FD557ED}" destId="{74F0FC7D-F0D1-46F3-8400-423A6108E367}" srcOrd="0" destOrd="0" presId="urn:microsoft.com/office/officeart/2005/8/layout/orgChart1"/>
    <dgm:cxn modelId="{3B8078DE-4159-4897-96F5-8763D575FF4F}" type="presParOf" srcId="{74F0FC7D-F0D1-46F3-8400-423A6108E367}" destId="{5666A1B7-D1F7-4DE9-892D-27B5F9915472}" srcOrd="0" destOrd="0" presId="urn:microsoft.com/office/officeart/2005/8/layout/orgChart1"/>
    <dgm:cxn modelId="{7E74A4CB-41B1-4246-9890-43463E10B366}" type="presParOf" srcId="{74F0FC7D-F0D1-46F3-8400-423A6108E367}" destId="{6E9FBD38-B5D5-4022-84F2-13B816D50CBA}" srcOrd="1" destOrd="0" presId="urn:microsoft.com/office/officeart/2005/8/layout/orgChart1"/>
    <dgm:cxn modelId="{C4FEBA70-1EC1-42FB-85A3-6EE4D88532FC}" type="presParOf" srcId="{04BA5B9B-7251-4C1C-B5FE-8B721FD557ED}" destId="{51B8CA9D-5DF7-49CB-8B96-3958A3E18851}" srcOrd="1" destOrd="0" presId="urn:microsoft.com/office/officeart/2005/8/layout/orgChart1"/>
    <dgm:cxn modelId="{F2DC3F5A-FEE7-49BB-BF7C-A1A10FCE26EC}" type="presParOf" srcId="{04BA5B9B-7251-4C1C-B5FE-8B721FD557ED}" destId="{9923E69C-2A2E-40AB-814E-66E4D0A76274}" srcOrd="2" destOrd="0" presId="urn:microsoft.com/office/officeart/2005/8/layout/orgChar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3388AD-DF56-4A6B-9531-911B5C88840B}" type="doc">
      <dgm:prSet loTypeId="urn:microsoft.com/office/officeart/2005/8/layout/orgChart1" loCatId="hierarchy" qsTypeId="urn:microsoft.com/office/officeart/2005/8/quickstyle/simple1" qsCatId="simple" csTypeId="urn:microsoft.com/office/officeart/2005/8/colors/accent2_5" csCatId="accent2" phldr="1"/>
      <dgm:spPr/>
      <dgm:t>
        <a:bodyPr/>
        <a:lstStyle/>
        <a:p>
          <a:endParaRPr lang="en-GB"/>
        </a:p>
      </dgm:t>
    </dgm:pt>
    <dgm:pt modelId="{EAD43AAF-D0D4-4083-B040-F784BCC620B2}">
      <dgm:prSet/>
      <dgm:spPr/>
      <dgm:t>
        <a:bodyPr/>
        <a:lstStyle/>
        <a:p>
          <a:r>
            <a:rPr lang="nl-NL" b="1" i="0" u="none" noProof="0" dirty="0"/>
            <a:t>uitspraak beroep in 2025</a:t>
          </a:r>
        </a:p>
        <a:p>
          <a:r>
            <a:rPr lang="nl-NL" b="0" i="0" u="none" noProof="0" dirty="0"/>
            <a:t>WOZ-factor = x 0,25</a:t>
          </a:r>
          <a:endParaRPr lang="nl-NL" noProof="0" dirty="0"/>
        </a:p>
        <a:p>
          <a:r>
            <a:rPr lang="nl-NL" b="0" i="0" u="none" dirty="0">
              <a:solidFill>
                <a:schemeClr val="tx1"/>
              </a:solidFill>
            </a:rPr>
            <a:t>punt in beroepsfase 2025 = € 907</a:t>
          </a:r>
        </a:p>
        <a:p>
          <a:endParaRPr lang="nl-NL" b="0" i="0" u="none" dirty="0"/>
        </a:p>
      </dgm:t>
    </dgm:pt>
    <dgm:pt modelId="{6B5496C2-731D-40DD-87CE-85C6D84FF4C4}" type="parTrans" cxnId="{E895F133-8DEA-4002-8F49-13AF723D3EFB}">
      <dgm:prSet/>
      <dgm:spPr/>
      <dgm:t>
        <a:bodyPr/>
        <a:lstStyle/>
        <a:p>
          <a:endParaRPr lang="en-GB"/>
        </a:p>
      </dgm:t>
    </dgm:pt>
    <dgm:pt modelId="{1FA6E6F5-2FD1-4533-9ACC-DF611A49A7EA}" type="sibTrans" cxnId="{E895F133-8DEA-4002-8F49-13AF723D3EFB}">
      <dgm:prSet/>
      <dgm:spPr/>
      <dgm:t>
        <a:bodyPr/>
        <a:lstStyle/>
        <a:p>
          <a:endParaRPr lang="en-GB"/>
        </a:p>
      </dgm:t>
    </dgm:pt>
    <dgm:pt modelId="{3D470419-3E79-4114-B170-A9D9A0306E0A}" type="pres">
      <dgm:prSet presAssocID="{563388AD-DF56-4A6B-9531-911B5C88840B}" presName="hierChild1" presStyleCnt="0">
        <dgm:presLayoutVars>
          <dgm:orgChart val="1"/>
          <dgm:chPref val="1"/>
          <dgm:dir/>
          <dgm:animOne val="branch"/>
          <dgm:animLvl val="lvl"/>
          <dgm:resizeHandles/>
        </dgm:presLayoutVars>
      </dgm:prSet>
      <dgm:spPr/>
    </dgm:pt>
    <dgm:pt modelId="{04BA5B9B-7251-4C1C-B5FE-8B721FD557ED}" type="pres">
      <dgm:prSet presAssocID="{EAD43AAF-D0D4-4083-B040-F784BCC620B2}" presName="hierRoot1" presStyleCnt="0">
        <dgm:presLayoutVars>
          <dgm:hierBranch val="init"/>
        </dgm:presLayoutVars>
      </dgm:prSet>
      <dgm:spPr/>
    </dgm:pt>
    <dgm:pt modelId="{74F0FC7D-F0D1-46F3-8400-423A6108E367}" type="pres">
      <dgm:prSet presAssocID="{EAD43AAF-D0D4-4083-B040-F784BCC620B2}" presName="rootComposite1" presStyleCnt="0"/>
      <dgm:spPr/>
    </dgm:pt>
    <dgm:pt modelId="{5666A1B7-D1F7-4DE9-892D-27B5F9915472}" type="pres">
      <dgm:prSet presAssocID="{EAD43AAF-D0D4-4083-B040-F784BCC620B2}" presName="rootText1" presStyleLbl="node0" presStyleIdx="0" presStyleCnt="1" custScaleX="125688" custScaleY="100030" custLinFactNeighborX="-945" custLinFactNeighborY="-24">
        <dgm:presLayoutVars>
          <dgm:chPref val="3"/>
        </dgm:presLayoutVars>
      </dgm:prSet>
      <dgm:spPr/>
    </dgm:pt>
    <dgm:pt modelId="{6E9FBD38-B5D5-4022-84F2-13B816D50CBA}" type="pres">
      <dgm:prSet presAssocID="{EAD43AAF-D0D4-4083-B040-F784BCC620B2}" presName="rootConnector1" presStyleLbl="node1" presStyleIdx="0" presStyleCnt="0"/>
      <dgm:spPr/>
    </dgm:pt>
    <dgm:pt modelId="{51B8CA9D-5DF7-49CB-8B96-3958A3E18851}" type="pres">
      <dgm:prSet presAssocID="{EAD43AAF-D0D4-4083-B040-F784BCC620B2}" presName="hierChild2" presStyleCnt="0"/>
      <dgm:spPr/>
    </dgm:pt>
    <dgm:pt modelId="{9923E69C-2A2E-40AB-814E-66E4D0A76274}" type="pres">
      <dgm:prSet presAssocID="{EAD43AAF-D0D4-4083-B040-F784BCC620B2}" presName="hierChild3" presStyleCnt="0"/>
      <dgm:spPr/>
    </dgm:pt>
  </dgm:ptLst>
  <dgm:cxnLst>
    <dgm:cxn modelId="{E895F133-8DEA-4002-8F49-13AF723D3EFB}" srcId="{563388AD-DF56-4A6B-9531-911B5C88840B}" destId="{EAD43AAF-D0D4-4083-B040-F784BCC620B2}" srcOrd="0" destOrd="0" parTransId="{6B5496C2-731D-40DD-87CE-85C6D84FF4C4}" sibTransId="{1FA6E6F5-2FD1-4533-9ACC-DF611A49A7EA}"/>
    <dgm:cxn modelId="{71449E60-5C0D-472D-89FC-440663E00162}" type="presOf" srcId="{EAD43AAF-D0D4-4083-B040-F784BCC620B2}" destId="{5666A1B7-D1F7-4DE9-892D-27B5F9915472}" srcOrd="0" destOrd="0" presId="urn:microsoft.com/office/officeart/2005/8/layout/orgChart1"/>
    <dgm:cxn modelId="{5252437D-4789-4B9E-AB55-657BCFE05331}" type="presOf" srcId="{563388AD-DF56-4A6B-9531-911B5C88840B}" destId="{3D470419-3E79-4114-B170-A9D9A0306E0A}" srcOrd="0" destOrd="0" presId="urn:microsoft.com/office/officeart/2005/8/layout/orgChart1"/>
    <dgm:cxn modelId="{95027B81-BBF1-45C9-912C-A8202BA18499}" type="presOf" srcId="{EAD43AAF-D0D4-4083-B040-F784BCC620B2}" destId="{6E9FBD38-B5D5-4022-84F2-13B816D50CBA}" srcOrd="1" destOrd="0" presId="urn:microsoft.com/office/officeart/2005/8/layout/orgChart1"/>
    <dgm:cxn modelId="{F1C61D5E-B849-4989-ADD4-7A1F75DAC584}" type="presParOf" srcId="{3D470419-3E79-4114-B170-A9D9A0306E0A}" destId="{04BA5B9B-7251-4C1C-B5FE-8B721FD557ED}" srcOrd="0" destOrd="0" presId="urn:microsoft.com/office/officeart/2005/8/layout/orgChart1"/>
    <dgm:cxn modelId="{315ADEB2-5052-46A1-A452-D2390F32BF97}" type="presParOf" srcId="{04BA5B9B-7251-4C1C-B5FE-8B721FD557ED}" destId="{74F0FC7D-F0D1-46F3-8400-423A6108E367}" srcOrd="0" destOrd="0" presId="urn:microsoft.com/office/officeart/2005/8/layout/orgChart1"/>
    <dgm:cxn modelId="{3B8078DE-4159-4897-96F5-8763D575FF4F}" type="presParOf" srcId="{74F0FC7D-F0D1-46F3-8400-423A6108E367}" destId="{5666A1B7-D1F7-4DE9-892D-27B5F9915472}" srcOrd="0" destOrd="0" presId="urn:microsoft.com/office/officeart/2005/8/layout/orgChart1"/>
    <dgm:cxn modelId="{7E74A4CB-41B1-4246-9890-43463E10B366}" type="presParOf" srcId="{74F0FC7D-F0D1-46F3-8400-423A6108E367}" destId="{6E9FBD38-B5D5-4022-84F2-13B816D50CBA}" srcOrd="1" destOrd="0" presId="urn:microsoft.com/office/officeart/2005/8/layout/orgChart1"/>
    <dgm:cxn modelId="{C4FEBA70-1EC1-42FB-85A3-6EE4D88532FC}" type="presParOf" srcId="{04BA5B9B-7251-4C1C-B5FE-8B721FD557ED}" destId="{51B8CA9D-5DF7-49CB-8B96-3958A3E18851}" srcOrd="1" destOrd="0" presId="urn:microsoft.com/office/officeart/2005/8/layout/orgChart1"/>
    <dgm:cxn modelId="{F2DC3F5A-FEE7-49BB-BF7C-A1A10FCE26EC}" type="presParOf" srcId="{04BA5B9B-7251-4C1C-B5FE-8B721FD557ED}" destId="{9923E69C-2A2E-40AB-814E-66E4D0A76274}" srcOrd="2" destOrd="0" presId="urn:microsoft.com/office/officeart/2005/8/layout/orgChar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3388AD-DF56-4A6B-9531-911B5C88840B}" type="doc">
      <dgm:prSet loTypeId="urn:microsoft.com/office/officeart/2005/8/layout/orgChart1" loCatId="hierarchy" qsTypeId="urn:microsoft.com/office/officeart/2005/8/quickstyle/simple1" qsCatId="simple" csTypeId="urn:microsoft.com/office/officeart/2005/8/colors/accent2_5" csCatId="accent2" phldr="1"/>
      <dgm:spPr/>
      <dgm:t>
        <a:bodyPr/>
        <a:lstStyle/>
        <a:p>
          <a:endParaRPr lang="en-GB"/>
        </a:p>
      </dgm:t>
    </dgm:pt>
    <dgm:pt modelId="{B4B159CB-F745-40EA-A385-AF4B0C9FB197}">
      <dgm:prSet phldrT="[Tekst]"/>
      <dgm:spPr/>
      <dgm:t>
        <a:bodyPr/>
        <a:lstStyle/>
        <a:p>
          <a:r>
            <a:rPr lang="nl-NL" dirty="0"/>
            <a:t>Dagtekening beschikking</a:t>
          </a:r>
          <a:endParaRPr lang="en-GB" dirty="0"/>
        </a:p>
      </dgm:t>
    </dgm:pt>
    <dgm:pt modelId="{4C13ED1D-2898-40F1-880C-FEDA5776E216}" type="parTrans" cxnId="{228D3665-0852-4669-886D-F4B044E3C4C6}">
      <dgm:prSet/>
      <dgm:spPr/>
      <dgm:t>
        <a:bodyPr/>
        <a:lstStyle/>
        <a:p>
          <a:endParaRPr lang="en-GB"/>
        </a:p>
      </dgm:t>
    </dgm:pt>
    <dgm:pt modelId="{6F3DDE36-C5FF-422D-9BDD-3810E3AA7D1F}" type="sibTrans" cxnId="{228D3665-0852-4669-886D-F4B044E3C4C6}">
      <dgm:prSet/>
      <dgm:spPr/>
      <dgm:t>
        <a:bodyPr/>
        <a:lstStyle/>
        <a:p>
          <a:endParaRPr lang="en-GB"/>
        </a:p>
      </dgm:t>
    </dgm:pt>
    <dgm:pt modelId="{594B403C-2919-4646-93CA-37DDE530BB05}">
      <dgm:prSet phldrT="[Tekst]"/>
      <dgm:spPr>
        <a:solidFill>
          <a:schemeClr val="bg2">
            <a:alpha val="70000"/>
          </a:schemeClr>
        </a:solidFill>
      </dgm:spPr>
      <dgm:t>
        <a:bodyPr/>
        <a:lstStyle/>
        <a:p>
          <a:r>
            <a:rPr lang="nl-NL" dirty="0"/>
            <a:t>2025</a:t>
          </a:r>
          <a:endParaRPr lang="en-GB" dirty="0"/>
        </a:p>
      </dgm:t>
    </dgm:pt>
    <dgm:pt modelId="{CD7BFDEF-F91C-4B6B-B16E-EF6FF51C596E}" type="parTrans" cxnId="{066B047A-1104-4DC2-A195-DB2CFD8F71D7}">
      <dgm:prSet/>
      <dgm:spPr/>
      <dgm:t>
        <a:bodyPr/>
        <a:lstStyle/>
        <a:p>
          <a:endParaRPr lang="en-GB"/>
        </a:p>
      </dgm:t>
    </dgm:pt>
    <dgm:pt modelId="{E8A61860-01DD-4F79-AD2F-1BAB7761E949}" type="sibTrans" cxnId="{066B047A-1104-4DC2-A195-DB2CFD8F71D7}">
      <dgm:prSet/>
      <dgm:spPr/>
      <dgm:t>
        <a:bodyPr/>
        <a:lstStyle/>
        <a:p>
          <a:endParaRPr lang="en-GB"/>
        </a:p>
      </dgm:t>
    </dgm:pt>
    <dgm:pt modelId="{F7254444-780C-4C9C-81A0-58293D617AB6}">
      <dgm:prSet phldrT="[Tekst]"/>
      <dgm:spPr>
        <a:solidFill>
          <a:schemeClr val="bg2">
            <a:alpha val="70000"/>
          </a:schemeClr>
        </a:solidFill>
      </dgm:spPr>
      <dgm:t>
        <a:bodyPr/>
        <a:lstStyle/>
        <a:p>
          <a:r>
            <a:rPr lang="nl-NL" dirty="0"/>
            <a:t>2024</a:t>
          </a:r>
          <a:endParaRPr lang="en-GB" dirty="0"/>
        </a:p>
      </dgm:t>
    </dgm:pt>
    <dgm:pt modelId="{AEC946AE-6758-4F14-95EF-E9B5A99A20C6}" type="parTrans" cxnId="{E5078670-25CC-4867-B35B-0F6018A33D50}">
      <dgm:prSet/>
      <dgm:spPr/>
      <dgm:t>
        <a:bodyPr/>
        <a:lstStyle/>
        <a:p>
          <a:endParaRPr lang="en-GB"/>
        </a:p>
      </dgm:t>
    </dgm:pt>
    <dgm:pt modelId="{67E9360A-C59D-4D70-8CB6-944022FB1A0B}" type="sibTrans" cxnId="{E5078670-25CC-4867-B35B-0F6018A33D50}">
      <dgm:prSet/>
      <dgm:spPr/>
      <dgm:t>
        <a:bodyPr/>
        <a:lstStyle/>
        <a:p>
          <a:endParaRPr lang="en-GB"/>
        </a:p>
      </dgm:t>
    </dgm:pt>
    <dgm:pt modelId="{87540E97-4BE3-4CC5-B946-EE393A4EC744}">
      <dgm:prSet phldrT="[Tekst]"/>
      <dgm:spPr/>
      <dgm:t>
        <a:bodyPr/>
        <a:lstStyle/>
        <a:p>
          <a:r>
            <a:rPr lang="nl-NL" dirty="0"/>
            <a:t>2023</a:t>
          </a:r>
          <a:endParaRPr lang="en-GB" dirty="0"/>
        </a:p>
      </dgm:t>
    </dgm:pt>
    <dgm:pt modelId="{A2EC1481-9D8B-45FD-A876-76DAF942A0BA}" type="parTrans" cxnId="{6C705EBA-F7B3-4D04-9EEE-CC9482DCE47B}">
      <dgm:prSet/>
      <dgm:spPr/>
      <dgm:t>
        <a:bodyPr/>
        <a:lstStyle/>
        <a:p>
          <a:endParaRPr lang="en-GB"/>
        </a:p>
      </dgm:t>
    </dgm:pt>
    <dgm:pt modelId="{3B59E61D-5BB8-4816-BD07-C6CB16CCCB77}" type="sibTrans" cxnId="{6C705EBA-F7B3-4D04-9EEE-CC9482DCE47B}">
      <dgm:prSet/>
      <dgm:spPr/>
      <dgm:t>
        <a:bodyPr/>
        <a:lstStyle/>
        <a:p>
          <a:endParaRPr lang="en-GB"/>
        </a:p>
      </dgm:t>
    </dgm:pt>
    <dgm:pt modelId="{3D470419-3E79-4114-B170-A9D9A0306E0A}" type="pres">
      <dgm:prSet presAssocID="{563388AD-DF56-4A6B-9531-911B5C88840B}" presName="hierChild1" presStyleCnt="0">
        <dgm:presLayoutVars>
          <dgm:orgChart val="1"/>
          <dgm:chPref val="1"/>
          <dgm:dir/>
          <dgm:animOne val="branch"/>
          <dgm:animLvl val="lvl"/>
          <dgm:resizeHandles/>
        </dgm:presLayoutVars>
      </dgm:prSet>
      <dgm:spPr/>
    </dgm:pt>
    <dgm:pt modelId="{C9294A76-C2AD-4C36-B3B3-D0F7A87601EE}" type="pres">
      <dgm:prSet presAssocID="{B4B159CB-F745-40EA-A385-AF4B0C9FB197}" presName="hierRoot1" presStyleCnt="0">
        <dgm:presLayoutVars>
          <dgm:hierBranch val="init"/>
        </dgm:presLayoutVars>
      </dgm:prSet>
      <dgm:spPr/>
    </dgm:pt>
    <dgm:pt modelId="{0FB531F8-DBED-45C0-A8CF-A867EDCDDB85}" type="pres">
      <dgm:prSet presAssocID="{B4B159CB-F745-40EA-A385-AF4B0C9FB197}" presName="rootComposite1" presStyleCnt="0"/>
      <dgm:spPr/>
    </dgm:pt>
    <dgm:pt modelId="{E4D020B9-4D11-4743-AD48-5471ACF97AF0}" type="pres">
      <dgm:prSet presAssocID="{B4B159CB-F745-40EA-A385-AF4B0C9FB197}" presName="rootText1" presStyleLbl="node0" presStyleIdx="0" presStyleCnt="1">
        <dgm:presLayoutVars>
          <dgm:chPref val="3"/>
        </dgm:presLayoutVars>
      </dgm:prSet>
      <dgm:spPr/>
    </dgm:pt>
    <dgm:pt modelId="{127AB14E-A60F-4E30-AB7F-DBFDECD5E01C}" type="pres">
      <dgm:prSet presAssocID="{B4B159CB-F745-40EA-A385-AF4B0C9FB197}" presName="rootConnector1" presStyleLbl="node1" presStyleIdx="0" presStyleCnt="0"/>
      <dgm:spPr/>
    </dgm:pt>
    <dgm:pt modelId="{4ABDC109-9EED-414A-A3A7-D85279A011E2}" type="pres">
      <dgm:prSet presAssocID="{B4B159CB-F745-40EA-A385-AF4B0C9FB197}" presName="hierChild2" presStyleCnt="0"/>
      <dgm:spPr/>
    </dgm:pt>
    <dgm:pt modelId="{148E7363-3C65-4B06-B731-22703CD4CE77}" type="pres">
      <dgm:prSet presAssocID="{CD7BFDEF-F91C-4B6B-B16E-EF6FF51C596E}" presName="Name37" presStyleLbl="parChTrans1D2" presStyleIdx="0" presStyleCnt="3"/>
      <dgm:spPr/>
    </dgm:pt>
    <dgm:pt modelId="{E669EDBC-B798-421F-A50C-61356F75146F}" type="pres">
      <dgm:prSet presAssocID="{594B403C-2919-4646-93CA-37DDE530BB05}" presName="hierRoot2" presStyleCnt="0">
        <dgm:presLayoutVars>
          <dgm:hierBranch val="init"/>
        </dgm:presLayoutVars>
      </dgm:prSet>
      <dgm:spPr/>
    </dgm:pt>
    <dgm:pt modelId="{9AAE88C7-3DB2-49AA-89FD-2B83C4EE78FD}" type="pres">
      <dgm:prSet presAssocID="{594B403C-2919-4646-93CA-37DDE530BB05}" presName="rootComposite" presStyleCnt="0"/>
      <dgm:spPr/>
    </dgm:pt>
    <dgm:pt modelId="{A96DF070-2684-408D-8300-6A4380E14A5F}" type="pres">
      <dgm:prSet presAssocID="{594B403C-2919-4646-93CA-37DDE530BB05}" presName="rootText" presStyleLbl="node2" presStyleIdx="0" presStyleCnt="3" custLinFactX="-100000" custLinFactNeighborX="-109127" custLinFactNeighborY="9">
        <dgm:presLayoutVars>
          <dgm:chPref val="3"/>
        </dgm:presLayoutVars>
      </dgm:prSet>
      <dgm:spPr/>
    </dgm:pt>
    <dgm:pt modelId="{99C5EBB0-9744-4FE6-B836-5D733641B417}" type="pres">
      <dgm:prSet presAssocID="{594B403C-2919-4646-93CA-37DDE530BB05}" presName="rootConnector" presStyleLbl="node2" presStyleIdx="0" presStyleCnt="3"/>
      <dgm:spPr/>
    </dgm:pt>
    <dgm:pt modelId="{6AE6F70B-9747-46D0-AA93-81FE03860887}" type="pres">
      <dgm:prSet presAssocID="{594B403C-2919-4646-93CA-37DDE530BB05}" presName="hierChild4" presStyleCnt="0"/>
      <dgm:spPr/>
    </dgm:pt>
    <dgm:pt modelId="{0E027690-4466-4B31-9864-7D1A69FB9AF9}" type="pres">
      <dgm:prSet presAssocID="{594B403C-2919-4646-93CA-37DDE530BB05}" presName="hierChild5" presStyleCnt="0"/>
      <dgm:spPr/>
    </dgm:pt>
    <dgm:pt modelId="{AB368F7C-FAEE-4E9C-AF0D-6CA70EC0D2D7}" type="pres">
      <dgm:prSet presAssocID="{AEC946AE-6758-4F14-95EF-E9B5A99A20C6}" presName="Name37" presStyleLbl="parChTrans1D2" presStyleIdx="1" presStyleCnt="3"/>
      <dgm:spPr/>
    </dgm:pt>
    <dgm:pt modelId="{188430B6-D81F-44FD-B17B-0CB28FA72A97}" type="pres">
      <dgm:prSet presAssocID="{F7254444-780C-4C9C-81A0-58293D617AB6}" presName="hierRoot2" presStyleCnt="0">
        <dgm:presLayoutVars>
          <dgm:hierBranch val="init"/>
        </dgm:presLayoutVars>
      </dgm:prSet>
      <dgm:spPr/>
    </dgm:pt>
    <dgm:pt modelId="{F6456048-8772-4E70-9A36-538909AB899A}" type="pres">
      <dgm:prSet presAssocID="{F7254444-780C-4C9C-81A0-58293D617AB6}" presName="rootComposite" presStyleCnt="0"/>
      <dgm:spPr/>
    </dgm:pt>
    <dgm:pt modelId="{8F247344-95A0-43EC-B9D8-E2276286939C}" type="pres">
      <dgm:prSet presAssocID="{F7254444-780C-4C9C-81A0-58293D617AB6}" presName="rootText" presStyleLbl="node2" presStyleIdx="1" presStyleCnt="3" custLinFactX="-18794" custLinFactNeighborX="-100000">
        <dgm:presLayoutVars>
          <dgm:chPref val="3"/>
        </dgm:presLayoutVars>
      </dgm:prSet>
      <dgm:spPr/>
    </dgm:pt>
    <dgm:pt modelId="{1471668A-6CB6-408F-A1CF-F1908C114D35}" type="pres">
      <dgm:prSet presAssocID="{F7254444-780C-4C9C-81A0-58293D617AB6}" presName="rootConnector" presStyleLbl="node2" presStyleIdx="1" presStyleCnt="3"/>
      <dgm:spPr/>
    </dgm:pt>
    <dgm:pt modelId="{2D8A2C10-FC28-4D08-B28B-45652C36C961}" type="pres">
      <dgm:prSet presAssocID="{F7254444-780C-4C9C-81A0-58293D617AB6}" presName="hierChild4" presStyleCnt="0"/>
      <dgm:spPr/>
    </dgm:pt>
    <dgm:pt modelId="{99A93FC2-6BAF-44C3-819E-3BA5036C509D}" type="pres">
      <dgm:prSet presAssocID="{F7254444-780C-4C9C-81A0-58293D617AB6}" presName="hierChild5" presStyleCnt="0"/>
      <dgm:spPr/>
    </dgm:pt>
    <dgm:pt modelId="{D8B7B8FE-A8FB-4F65-8251-2F09F0894D60}" type="pres">
      <dgm:prSet presAssocID="{A2EC1481-9D8B-45FD-A876-76DAF942A0BA}" presName="Name37" presStyleLbl="parChTrans1D2" presStyleIdx="2" presStyleCnt="3"/>
      <dgm:spPr/>
    </dgm:pt>
    <dgm:pt modelId="{3F7CED6D-A46F-494E-BDB8-81C62E75DDC4}" type="pres">
      <dgm:prSet presAssocID="{87540E97-4BE3-4CC5-B946-EE393A4EC744}" presName="hierRoot2" presStyleCnt="0">
        <dgm:presLayoutVars>
          <dgm:hierBranch val="init"/>
        </dgm:presLayoutVars>
      </dgm:prSet>
      <dgm:spPr/>
    </dgm:pt>
    <dgm:pt modelId="{05ECA002-036D-4626-999B-E57D103CE51D}" type="pres">
      <dgm:prSet presAssocID="{87540E97-4BE3-4CC5-B946-EE393A4EC744}" presName="rootComposite" presStyleCnt="0"/>
      <dgm:spPr/>
    </dgm:pt>
    <dgm:pt modelId="{40F5E793-9AD2-416B-AC86-4A9C534B1946}" type="pres">
      <dgm:prSet presAssocID="{87540E97-4BE3-4CC5-B946-EE393A4EC744}" presName="rootText" presStyleLbl="node2" presStyleIdx="2" presStyleCnt="3" custLinFactNeighborX="-16687" custLinFactNeighborY="9">
        <dgm:presLayoutVars>
          <dgm:chPref val="3"/>
        </dgm:presLayoutVars>
      </dgm:prSet>
      <dgm:spPr/>
    </dgm:pt>
    <dgm:pt modelId="{18F38CCB-A31E-437F-8F7F-924FA38AC2D7}" type="pres">
      <dgm:prSet presAssocID="{87540E97-4BE3-4CC5-B946-EE393A4EC744}" presName="rootConnector" presStyleLbl="node2" presStyleIdx="2" presStyleCnt="3"/>
      <dgm:spPr/>
    </dgm:pt>
    <dgm:pt modelId="{DE810616-4EE6-43F8-A651-B61364569E9A}" type="pres">
      <dgm:prSet presAssocID="{87540E97-4BE3-4CC5-B946-EE393A4EC744}" presName="hierChild4" presStyleCnt="0"/>
      <dgm:spPr/>
    </dgm:pt>
    <dgm:pt modelId="{630E2A69-A821-4AA5-9D69-E4FF27F3446B}" type="pres">
      <dgm:prSet presAssocID="{87540E97-4BE3-4CC5-B946-EE393A4EC744}" presName="hierChild5" presStyleCnt="0"/>
      <dgm:spPr/>
    </dgm:pt>
    <dgm:pt modelId="{9849875B-6A1C-4986-876D-B1902604E4C0}" type="pres">
      <dgm:prSet presAssocID="{B4B159CB-F745-40EA-A385-AF4B0C9FB197}" presName="hierChild3" presStyleCnt="0"/>
      <dgm:spPr/>
    </dgm:pt>
  </dgm:ptLst>
  <dgm:cxnLst>
    <dgm:cxn modelId="{D0D3EB0E-C1EA-49EA-A693-8E91F4D7C706}" type="presOf" srcId="{594B403C-2919-4646-93CA-37DDE530BB05}" destId="{A96DF070-2684-408D-8300-6A4380E14A5F}" srcOrd="0" destOrd="0" presId="urn:microsoft.com/office/officeart/2005/8/layout/orgChart1"/>
    <dgm:cxn modelId="{F456E017-D960-4751-B35D-676AE43FF816}" type="presOf" srcId="{87540E97-4BE3-4CC5-B946-EE393A4EC744}" destId="{40F5E793-9AD2-416B-AC86-4A9C534B1946}" srcOrd="0" destOrd="0" presId="urn:microsoft.com/office/officeart/2005/8/layout/orgChart1"/>
    <dgm:cxn modelId="{D653701A-1249-4B61-838C-3D7AAA660E8D}" type="presOf" srcId="{CD7BFDEF-F91C-4B6B-B16E-EF6FF51C596E}" destId="{148E7363-3C65-4B06-B731-22703CD4CE77}" srcOrd="0" destOrd="0" presId="urn:microsoft.com/office/officeart/2005/8/layout/orgChart1"/>
    <dgm:cxn modelId="{228D3665-0852-4669-886D-F4B044E3C4C6}" srcId="{563388AD-DF56-4A6B-9531-911B5C88840B}" destId="{B4B159CB-F745-40EA-A385-AF4B0C9FB197}" srcOrd="0" destOrd="0" parTransId="{4C13ED1D-2898-40F1-880C-FEDA5776E216}" sibTransId="{6F3DDE36-C5FF-422D-9BDD-3810E3AA7D1F}"/>
    <dgm:cxn modelId="{E5078670-25CC-4867-B35B-0F6018A33D50}" srcId="{B4B159CB-F745-40EA-A385-AF4B0C9FB197}" destId="{F7254444-780C-4C9C-81A0-58293D617AB6}" srcOrd="1" destOrd="0" parTransId="{AEC946AE-6758-4F14-95EF-E9B5A99A20C6}" sibTransId="{67E9360A-C59D-4D70-8CB6-944022FB1A0B}"/>
    <dgm:cxn modelId="{930E5857-2885-480D-A177-C217C4049EC1}" type="presOf" srcId="{B4B159CB-F745-40EA-A385-AF4B0C9FB197}" destId="{E4D020B9-4D11-4743-AD48-5471ACF97AF0}" srcOrd="0" destOrd="0" presId="urn:microsoft.com/office/officeart/2005/8/layout/orgChart1"/>
    <dgm:cxn modelId="{066B047A-1104-4DC2-A195-DB2CFD8F71D7}" srcId="{B4B159CB-F745-40EA-A385-AF4B0C9FB197}" destId="{594B403C-2919-4646-93CA-37DDE530BB05}" srcOrd="0" destOrd="0" parTransId="{CD7BFDEF-F91C-4B6B-B16E-EF6FF51C596E}" sibTransId="{E8A61860-01DD-4F79-AD2F-1BAB7761E949}"/>
    <dgm:cxn modelId="{5252437D-4789-4B9E-AB55-657BCFE05331}" type="presOf" srcId="{563388AD-DF56-4A6B-9531-911B5C88840B}" destId="{3D470419-3E79-4114-B170-A9D9A0306E0A}" srcOrd="0" destOrd="0" presId="urn:microsoft.com/office/officeart/2005/8/layout/orgChart1"/>
    <dgm:cxn modelId="{2A6B2488-B64B-4C42-82E7-A53555976287}" type="presOf" srcId="{A2EC1481-9D8B-45FD-A876-76DAF942A0BA}" destId="{D8B7B8FE-A8FB-4F65-8251-2F09F0894D60}" srcOrd="0" destOrd="0" presId="urn:microsoft.com/office/officeart/2005/8/layout/orgChart1"/>
    <dgm:cxn modelId="{661FBD97-98C6-4D50-8723-09E3508207B1}" type="presOf" srcId="{594B403C-2919-4646-93CA-37DDE530BB05}" destId="{99C5EBB0-9744-4FE6-B836-5D733641B417}" srcOrd="1" destOrd="0" presId="urn:microsoft.com/office/officeart/2005/8/layout/orgChart1"/>
    <dgm:cxn modelId="{93B8009F-031E-4829-B554-75013BEEA7B3}" type="presOf" srcId="{AEC946AE-6758-4F14-95EF-E9B5A99A20C6}" destId="{AB368F7C-FAEE-4E9C-AF0D-6CA70EC0D2D7}" srcOrd="0" destOrd="0" presId="urn:microsoft.com/office/officeart/2005/8/layout/orgChart1"/>
    <dgm:cxn modelId="{6C705EBA-F7B3-4D04-9EEE-CC9482DCE47B}" srcId="{B4B159CB-F745-40EA-A385-AF4B0C9FB197}" destId="{87540E97-4BE3-4CC5-B946-EE393A4EC744}" srcOrd="2" destOrd="0" parTransId="{A2EC1481-9D8B-45FD-A876-76DAF942A0BA}" sibTransId="{3B59E61D-5BB8-4816-BD07-C6CB16CCCB77}"/>
    <dgm:cxn modelId="{55FDA0D5-0E49-4F6C-9217-C185D39F66F2}" type="presOf" srcId="{B4B159CB-F745-40EA-A385-AF4B0C9FB197}" destId="{127AB14E-A60F-4E30-AB7F-DBFDECD5E01C}" srcOrd="1" destOrd="0" presId="urn:microsoft.com/office/officeart/2005/8/layout/orgChart1"/>
    <dgm:cxn modelId="{79532BDD-0FC3-407D-8626-62D691F307FE}" type="presOf" srcId="{87540E97-4BE3-4CC5-B946-EE393A4EC744}" destId="{18F38CCB-A31E-437F-8F7F-924FA38AC2D7}" srcOrd="1" destOrd="0" presId="urn:microsoft.com/office/officeart/2005/8/layout/orgChart1"/>
    <dgm:cxn modelId="{3D6247E5-D5BB-48D8-8AE7-19DFA41007DA}" type="presOf" srcId="{F7254444-780C-4C9C-81A0-58293D617AB6}" destId="{1471668A-6CB6-408F-A1CF-F1908C114D35}" srcOrd="1" destOrd="0" presId="urn:microsoft.com/office/officeart/2005/8/layout/orgChart1"/>
    <dgm:cxn modelId="{09698DE5-33DF-4CFC-A0CA-15F23A2E8CA0}" type="presOf" srcId="{F7254444-780C-4C9C-81A0-58293D617AB6}" destId="{8F247344-95A0-43EC-B9D8-E2276286939C}" srcOrd="0" destOrd="0" presId="urn:microsoft.com/office/officeart/2005/8/layout/orgChart1"/>
    <dgm:cxn modelId="{A890FF6F-84A9-4641-BA03-39C88A63CC47}" type="presParOf" srcId="{3D470419-3E79-4114-B170-A9D9A0306E0A}" destId="{C9294A76-C2AD-4C36-B3B3-D0F7A87601EE}" srcOrd="0" destOrd="0" presId="urn:microsoft.com/office/officeart/2005/8/layout/orgChart1"/>
    <dgm:cxn modelId="{2F0FC43A-BACC-469E-B921-8408F4984315}" type="presParOf" srcId="{C9294A76-C2AD-4C36-B3B3-D0F7A87601EE}" destId="{0FB531F8-DBED-45C0-A8CF-A867EDCDDB85}" srcOrd="0" destOrd="0" presId="urn:microsoft.com/office/officeart/2005/8/layout/orgChart1"/>
    <dgm:cxn modelId="{4CEA3052-5487-468A-8BFF-D785A294188D}" type="presParOf" srcId="{0FB531F8-DBED-45C0-A8CF-A867EDCDDB85}" destId="{E4D020B9-4D11-4743-AD48-5471ACF97AF0}" srcOrd="0" destOrd="0" presId="urn:microsoft.com/office/officeart/2005/8/layout/orgChart1"/>
    <dgm:cxn modelId="{48482CAD-30DE-4878-9816-8142F6466558}" type="presParOf" srcId="{0FB531F8-DBED-45C0-A8CF-A867EDCDDB85}" destId="{127AB14E-A60F-4E30-AB7F-DBFDECD5E01C}" srcOrd="1" destOrd="0" presId="urn:microsoft.com/office/officeart/2005/8/layout/orgChart1"/>
    <dgm:cxn modelId="{69043E4D-397F-4AAF-9FC7-289758BC2F1E}" type="presParOf" srcId="{C9294A76-C2AD-4C36-B3B3-D0F7A87601EE}" destId="{4ABDC109-9EED-414A-A3A7-D85279A011E2}" srcOrd="1" destOrd="0" presId="urn:microsoft.com/office/officeart/2005/8/layout/orgChart1"/>
    <dgm:cxn modelId="{0EB6B1CE-B899-498C-BA16-8F1B7C266F60}" type="presParOf" srcId="{4ABDC109-9EED-414A-A3A7-D85279A011E2}" destId="{148E7363-3C65-4B06-B731-22703CD4CE77}" srcOrd="0" destOrd="0" presId="urn:microsoft.com/office/officeart/2005/8/layout/orgChart1"/>
    <dgm:cxn modelId="{99630C2F-ED6F-4573-A973-D069B8294089}" type="presParOf" srcId="{4ABDC109-9EED-414A-A3A7-D85279A011E2}" destId="{E669EDBC-B798-421F-A50C-61356F75146F}" srcOrd="1" destOrd="0" presId="urn:microsoft.com/office/officeart/2005/8/layout/orgChart1"/>
    <dgm:cxn modelId="{905CF6A8-89A3-4D49-8F17-AB270D322F47}" type="presParOf" srcId="{E669EDBC-B798-421F-A50C-61356F75146F}" destId="{9AAE88C7-3DB2-49AA-89FD-2B83C4EE78FD}" srcOrd="0" destOrd="0" presId="urn:microsoft.com/office/officeart/2005/8/layout/orgChart1"/>
    <dgm:cxn modelId="{86AA140D-FDB3-4670-979D-6FAE24BAB93C}" type="presParOf" srcId="{9AAE88C7-3DB2-49AA-89FD-2B83C4EE78FD}" destId="{A96DF070-2684-408D-8300-6A4380E14A5F}" srcOrd="0" destOrd="0" presId="urn:microsoft.com/office/officeart/2005/8/layout/orgChart1"/>
    <dgm:cxn modelId="{3071D947-7768-4941-90FE-86C981F69303}" type="presParOf" srcId="{9AAE88C7-3DB2-49AA-89FD-2B83C4EE78FD}" destId="{99C5EBB0-9744-4FE6-B836-5D733641B417}" srcOrd="1" destOrd="0" presId="urn:microsoft.com/office/officeart/2005/8/layout/orgChart1"/>
    <dgm:cxn modelId="{3B576337-0153-4BFC-A109-6030D1D663AF}" type="presParOf" srcId="{E669EDBC-B798-421F-A50C-61356F75146F}" destId="{6AE6F70B-9747-46D0-AA93-81FE03860887}" srcOrd="1" destOrd="0" presId="urn:microsoft.com/office/officeart/2005/8/layout/orgChart1"/>
    <dgm:cxn modelId="{1A621277-0E0F-406D-A2AE-3BA5F5A6773F}" type="presParOf" srcId="{E669EDBC-B798-421F-A50C-61356F75146F}" destId="{0E027690-4466-4B31-9864-7D1A69FB9AF9}" srcOrd="2" destOrd="0" presId="urn:microsoft.com/office/officeart/2005/8/layout/orgChart1"/>
    <dgm:cxn modelId="{CAEC6C51-51B1-488B-96E6-4D2BD67EE2EB}" type="presParOf" srcId="{4ABDC109-9EED-414A-A3A7-D85279A011E2}" destId="{AB368F7C-FAEE-4E9C-AF0D-6CA70EC0D2D7}" srcOrd="2" destOrd="0" presId="urn:microsoft.com/office/officeart/2005/8/layout/orgChart1"/>
    <dgm:cxn modelId="{7C42A392-9698-4E9B-88AC-F70AE176B167}" type="presParOf" srcId="{4ABDC109-9EED-414A-A3A7-D85279A011E2}" destId="{188430B6-D81F-44FD-B17B-0CB28FA72A97}" srcOrd="3" destOrd="0" presId="urn:microsoft.com/office/officeart/2005/8/layout/orgChart1"/>
    <dgm:cxn modelId="{2F6D8E32-B910-4564-9590-7D2099E4E268}" type="presParOf" srcId="{188430B6-D81F-44FD-B17B-0CB28FA72A97}" destId="{F6456048-8772-4E70-9A36-538909AB899A}" srcOrd="0" destOrd="0" presId="urn:microsoft.com/office/officeart/2005/8/layout/orgChart1"/>
    <dgm:cxn modelId="{97D619BF-0A11-4327-8B09-4B6D536BC4E7}" type="presParOf" srcId="{F6456048-8772-4E70-9A36-538909AB899A}" destId="{8F247344-95A0-43EC-B9D8-E2276286939C}" srcOrd="0" destOrd="0" presId="urn:microsoft.com/office/officeart/2005/8/layout/orgChart1"/>
    <dgm:cxn modelId="{6CFC84BF-38E0-44A0-A0C6-5B31F2AE9E7B}" type="presParOf" srcId="{F6456048-8772-4E70-9A36-538909AB899A}" destId="{1471668A-6CB6-408F-A1CF-F1908C114D35}" srcOrd="1" destOrd="0" presId="urn:microsoft.com/office/officeart/2005/8/layout/orgChart1"/>
    <dgm:cxn modelId="{50984269-706F-4D7C-B44E-8E54EDC59807}" type="presParOf" srcId="{188430B6-D81F-44FD-B17B-0CB28FA72A97}" destId="{2D8A2C10-FC28-4D08-B28B-45652C36C961}" srcOrd="1" destOrd="0" presId="urn:microsoft.com/office/officeart/2005/8/layout/orgChart1"/>
    <dgm:cxn modelId="{A9D85050-F5B1-4CDA-9E14-FDCCA508C92F}" type="presParOf" srcId="{188430B6-D81F-44FD-B17B-0CB28FA72A97}" destId="{99A93FC2-6BAF-44C3-819E-3BA5036C509D}" srcOrd="2" destOrd="0" presId="urn:microsoft.com/office/officeart/2005/8/layout/orgChart1"/>
    <dgm:cxn modelId="{B5FBCE00-96E4-4002-9D63-08183C6FC510}" type="presParOf" srcId="{4ABDC109-9EED-414A-A3A7-D85279A011E2}" destId="{D8B7B8FE-A8FB-4F65-8251-2F09F0894D60}" srcOrd="4" destOrd="0" presId="urn:microsoft.com/office/officeart/2005/8/layout/orgChart1"/>
    <dgm:cxn modelId="{4A597E32-9AFF-414E-B91B-306B05B01AF4}" type="presParOf" srcId="{4ABDC109-9EED-414A-A3A7-D85279A011E2}" destId="{3F7CED6D-A46F-494E-BDB8-81C62E75DDC4}" srcOrd="5" destOrd="0" presId="urn:microsoft.com/office/officeart/2005/8/layout/orgChart1"/>
    <dgm:cxn modelId="{9EA4E7DF-124C-48B7-AFBE-80B284F9DB97}" type="presParOf" srcId="{3F7CED6D-A46F-494E-BDB8-81C62E75DDC4}" destId="{05ECA002-036D-4626-999B-E57D103CE51D}" srcOrd="0" destOrd="0" presId="urn:microsoft.com/office/officeart/2005/8/layout/orgChart1"/>
    <dgm:cxn modelId="{4FFDECA7-A903-4DEE-9FB8-009244FD582F}" type="presParOf" srcId="{05ECA002-036D-4626-999B-E57D103CE51D}" destId="{40F5E793-9AD2-416B-AC86-4A9C534B1946}" srcOrd="0" destOrd="0" presId="urn:microsoft.com/office/officeart/2005/8/layout/orgChart1"/>
    <dgm:cxn modelId="{8B902DD7-6493-44AF-B66D-49498A54AF07}" type="presParOf" srcId="{05ECA002-036D-4626-999B-E57D103CE51D}" destId="{18F38CCB-A31E-437F-8F7F-924FA38AC2D7}" srcOrd="1" destOrd="0" presId="urn:microsoft.com/office/officeart/2005/8/layout/orgChart1"/>
    <dgm:cxn modelId="{14D4F9E8-10E2-4A06-80AD-1E8BA8FCF890}" type="presParOf" srcId="{3F7CED6D-A46F-494E-BDB8-81C62E75DDC4}" destId="{DE810616-4EE6-43F8-A651-B61364569E9A}" srcOrd="1" destOrd="0" presId="urn:microsoft.com/office/officeart/2005/8/layout/orgChart1"/>
    <dgm:cxn modelId="{820D165C-270C-46F7-B5D6-D3531D14423B}" type="presParOf" srcId="{3F7CED6D-A46F-494E-BDB8-81C62E75DDC4}" destId="{630E2A69-A821-4AA5-9D69-E4FF27F3446B}" srcOrd="2" destOrd="0" presId="urn:microsoft.com/office/officeart/2005/8/layout/orgChart1"/>
    <dgm:cxn modelId="{2148102A-836B-4375-8908-92E234A18B17}" type="presParOf" srcId="{C9294A76-C2AD-4C36-B3B3-D0F7A87601EE}" destId="{9849875B-6A1C-4986-876D-B1902604E4C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3388AD-DF56-4A6B-9531-911B5C88840B}" type="doc">
      <dgm:prSet loTypeId="urn:microsoft.com/office/officeart/2005/8/layout/orgChart1" loCatId="hierarchy" qsTypeId="urn:microsoft.com/office/officeart/2005/8/quickstyle/simple1" qsCatId="simple" csTypeId="urn:microsoft.com/office/officeart/2005/8/colors/accent2_5" csCatId="accent2" phldr="1"/>
      <dgm:spPr/>
      <dgm:t>
        <a:bodyPr/>
        <a:lstStyle/>
        <a:p>
          <a:endParaRPr lang="en-GB"/>
        </a:p>
      </dgm:t>
    </dgm:pt>
    <dgm:pt modelId="{B4B159CB-F745-40EA-A385-AF4B0C9FB197}">
      <dgm:prSet phldrT="[Tekst]"/>
      <dgm:spPr/>
      <dgm:t>
        <a:bodyPr/>
        <a:lstStyle/>
        <a:p>
          <a:r>
            <a:rPr lang="nl-NL" dirty="0"/>
            <a:t>Dagtekening beschikking</a:t>
          </a:r>
          <a:endParaRPr lang="en-GB" dirty="0"/>
        </a:p>
      </dgm:t>
    </dgm:pt>
    <dgm:pt modelId="{4C13ED1D-2898-40F1-880C-FEDA5776E216}" type="parTrans" cxnId="{228D3665-0852-4669-886D-F4B044E3C4C6}">
      <dgm:prSet/>
      <dgm:spPr/>
      <dgm:t>
        <a:bodyPr/>
        <a:lstStyle/>
        <a:p>
          <a:endParaRPr lang="en-GB"/>
        </a:p>
      </dgm:t>
    </dgm:pt>
    <dgm:pt modelId="{6F3DDE36-C5FF-422D-9BDD-3810E3AA7D1F}" type="sibTrans" cxnId="{228D3665-0852-4669-886D-F4B044E3C4C6}">
      <dgm:prSet/>
      <dgm:spPr/>
      <dgm:t>
        <a:bodyPr/>
        <a:lstStyle/>
        <a:p>
          <a:endParaRPr lang="en-GB"/>
        </a:p>
      </dgm:t>
    </dgm:pt>
    <dgm:pt modelId="{594B403C-2919-4646-93CA-37DDE530BB05}">
      <dgm:prSet phldrT="[Tekst]"/>
      <dgm:spPr>
        <a:solidFill>
          <a:schemeClr val="bg2">
            <a:alpha val="70000"/>
          </a:schemeClr>
        </a:solidFill>
      </dgm:spPr>
      <dgm:t>
        <a:bodyPr/>
        <a:lstStyle/>
        <a:p>
          <a:r>
            <a:rPr lang="nl-NL" dirty="0"/>
            <a:t>2025</a:t>
          </a:r>
          <a:endParaRPr lang="en-GB" dirty="0"/>
        </a:p>
      </dgm:t>
    </dgm:pt>
    <dgm:pt modelId="{CD7BFDEF-F91C-4B6B-B16E-EF6FF51C596E}" type="parTrans" cxnId="{066B047A-1104-4DC2-A195-DB2CFD8F71D7}">
      <dgm:prSet/>
      <dgm:spPr/>
      <dgm:t>
        <a:bodyPr/>
        <a:lstStyle/>
        <a:p>
          <a:endParaRPr lang="en-GB"/>
        </a:p>
      </dgm:t>
    </dgm:pt>
    <dgm:pt modelId="{E8A61860-01DD-4F79-AD2F-1BAB7761E949}" type="sibTrans" cxnId="{066B047A-1104-4DC2-A195-DB2CFD8F71D7}">
      <dgm:prSet/>
      <dgm:spPr/>
      <dgm:t>
        <a:bodyPr/>
        <a:lstStyle/>
        <a:p>
          <a:endParaRPr lang="en-GB"/>
        </a:p>
      </dgm:t>
    </dgm:pt>
    <dgm:pt modelId="{F7254444-780C-4C9C-81A0-58293D617AB6}">
      <dgm:prSet phldrT="[Tekst]"/>
      <dgm:spPr>
        <a:solidFill>
          <a:schemeClr val="bg2">
            <a:alpha val="70000"/>
          </a:schemeClr>
        </a:solidFill>
      </dgm:spPr>
      <dgm:t>
        <a:bodyPr/>
        <a:lstStyle/>
        <a:p>
          <a:r>
            <a:rPr lang="nl-NL" dirty="0"/>
            <a:t>2024</a:t>
          </a:r>
          <a:endParaRPr lang="en-GB" dirty="0"/>
        </a:p>
      </dgm:t>
    </dgm:pt>
    <dgm:pt modelId="{AEC946AE-6758-4F14-95EF-E9B5A99A20C6}" type="parTrans" cxnId="{E5078670-25CC-4867-B35B-0F6018A33D50}">
      <dgm:prSet/>
      <dgm:spPr/>
      <dgm:t>
        <a:bodyPr/>
        <a:lstStyle/>
        <a:p>
          <a:endParaRPr lang="en-GB"/>
        </a:p>
      </dgm:t>
    </dgm:pt>
    <dgm:pt modelId="{67E9360A-C59D-4D70-8CB6-944022FB1A0B}" type="sibTrans" cxnId="{E5078670-25CC-4867-B35B-0F6018A33D50}">
      <dgm:prSet/>
      <dgm:spPr/>
      <dgm:t>
        <a:bodyPr/>
        <a:lstStyle/>
        <a:p>
          <a:endParaRPr lang="en-GB"/>
        </a:p>
      </dgm:t>
    </dgm:pt>
    <dgm:pt modelId="{87540E97-4BE3-4CC5-B946-EE393A4EC744}">
      <dgm:prSet phldrT="[Tekst]"/>
      <dgm:spPr/>
      <dgm:t>
        <a:bodyPr/>
        <a:lstStyle/>
        <a:p>
          <a:r>
            <a:rPr lang="nl-NL" dirty="0"/>
            <a:t>2023</a:t>
          </a:r>
          <a:endParaRPr lang="en-GB" dirty="0"/>
        </a:p>
      </dgm:t>
    </dgm:pt>
    <dgm:pt modelId="{A2EC1481-9D8B-45FD-A876-76DAF942A0BA}" type="parTrans" cxnId="{6C705EBA-F7B3-4D04-9EEE-CC9482DCE47B}">
      <dgm:prSet/>
      <dgm:spPr/>
      <dgm:t>
        <a:bodyPr/>
        <a:lstStyle/>
        <a:p>
          <a:endParaRPr lang="en-GB"/>
        </a:p>
      </dgm:t>
    </dgm:pt>
    <dgm:pt modelId="{3B59E61D-5BB8-4816-BD07-C6CB16CCCB77}" type="sibTrans" cxnId="{6C705EBA-F7B3-4D04-9EEE-CC9482DCE47B}">
      <dgm:prSet/>
      <dgm:spPr/>
      <dgm:t>
        <a:bodyPr/>
        <a:lstStyle/>
        <a:p>
          <a:endParaRPr lang="en-GB"/>
        </a:p>
      </dgm:t>
    </dgm:pt>
    <dgm:pt modelId="{3D470419-3E79-4114-B170-A9D9A0306E0A}" type="pres">
      <dgm:prSet presAssocID="{563388AD-DF56-4A6B-9531-911B5C88840B}" presName="hierChild1" presStyleCnt="0">
        <dgm:presLayoutVars>
          <dgm:orgChart val="1"/>
          <dgm:chPref val="1"/>
          <dgm:dir/>
          <dgm:animOne val="branch"/>
          <dgm:animLvl val="lvl"/>
          <dgm:resizeHandles/>
        </dgm:presLayoutVars>
      </dgm:prSet>
      <dgm:spPr/>
    </dgm:pt>
    <dgm:pt modelId="{C9294A76-C2AD-4C36-B3B3-D0F7A87601EE}" type="pres">
      <dgm:prSet presAssocID="{B4B159CB-F745-40EA-A385-AF4B0C9FB197}" presName="hierRoot1" presStyleCnt="0">
        <dgm:presLayoutVars>
          <dgm:hierBranch val="init"/>
        </dgm:presLayoutVars>
      </dgm:prSet>
      <dgm:spPr/>
    </dgm:pt>
    <dgm:pt modelId="{0FB531F8-DBED-45C0-A8CF-A867EDCDDB85}" type="pres">
      <dgm:prSet presAssocID="{B4B159CB-F745-40EA-A385-AF4B0C9FB197}" presName="rootComposite1" presStyleCnt="0"/>
      <dgm:spPr/>
    </dgm:pt>
    <dgm:pt modelId="{E4D020B9-4D11-4743-AD48-5471ACF97AF0}" type="pres">
      <dgm:prSet presAssocID="{B4B159CB-F745-40EA-A385-AF4B0C9FB197}" presName="rootText1" presStyleLbl="node0" presStyleIdx="0" presStyleCnt="1">
        <dgm:presLayoutVars>
          <dgm:chPref val="3"/>
        </dgm:presLayoutVars>
      </dgm:prSet>
      <dgm:spPr/>
    </dgm:pt>
    <dgm:pt modelId="{127AB14E-A60F-4E30-AB7F-DBFDECD5E01C}" type="pres">
      <dgm:prSet presAssocID="{B4B159CB-F745-40EA-A385-AF4B0C9FB197}" presName="rootConnector1" presStyleLbl="node1" presStyleIdx="0" presStyleCnt="0"/>
      <dgm:spPr/>
    </dgm:pt>
    <dgm:pt modelId="{4ABDC109-9EED-414A-A3A7-D85279A011E2}" type="pres">
      <dgm:prSet presAssocID="{B4B159CB-F745-40EA-A385-AF4B0C9FB197}" presName="hierChild2" presStyleCnt="0"/>
      <dgm:spPr/>
    </dgm:pt>
    <dgm:pt modelId="{148E7363-3C65-4B06-B731-22703CD4CE77}" type="pres">
      <dgm:prSet presAssocID="{CD7BFDEF-F91C-4B6B-B16E-EF6FF51C596E}" presName="Name37" presStyleLbl="parChTrans1D2" presStyleIdx="0" presStyleCnt="3"/>
      <dgm:spPr/>
    </dgm:pt>
    <dgm:pt modelId="{E669EDBC-B798-421F-A50C-61356F75146F}" type="pres">
      <dgm:prSet presAssocID="{594B403C-2919-4646-93CA-37DDE530BB05}" presName="hierRoot2" presStyleCnt="0">
        <dgm:presLayoutVars>
          <dgm:hierBranch val="init"/>
        </dgm:presLayoutVars>
      </dgm:prSet>
      <dgm:spPr/>
    </dgm:pt>
    <dgm:pt modelId="{9AAE88C7-3DB2-49AA-89FD-2B83C4EE78FD}" type="pres">
      <dgm:prSet presAssocID="{594B403C-2919-4646-93CA-37DDE530BB05}" presName="rootComposite" presStyleCnt="0"/>
      <dgm:spPr/>
    </dgm:pt>
    <dgm:pt modelId="{A96DF070-2684-408D-8300-6A4380E14A5F}" type="pres">
      <dgm:prSet presAssocID="{594B403C-2919-4646-93CA-37DDE530BB05}" presName="rootText" presStyleLbl="node2" presStyleIdx="0" presStyleCnt="3" custLinFactX="-100000" custLinFactNeighborX="-109127" custLinFactNeighborY="9">
        <dgm:presLayoutVars>
          <dgm:chPref val="3"/>
        </dgm:presLayoutVars>
      </dgm:prSet>
      <dgm:spPr/>
    </dgm:pt>
    <dgm:pt modelId="{99C5EBB0-9744-4FE6-B836-5D733641B417}" type="pres">
      <dgm:prSet presAssocID="{594B403C-2919-4646-93CA-37DDE530BB05}" presName="rootConnector" presStyleLbl="node2" presStyleIdx="0" presStyleCnt="3"/>
      <dgm:spPr/>
    </dgm:pt>
    <dgm:pt modelId="{6AE6F70B-9747-46D0-AA93-81FE03860887}" type="pres">
      <dgm:prSet presAssocID="{594B403C-2919-4646-93CA-37DDE530BB05}" presName="hierChild4" presStyleCnt="0"/>
      <dgm:spPr/>
    </dgm:pt>
    <dgm:pt modelId="{0E027690-4466-4B31-9864-7D1A69FB9AF9}" type="pres">
      <dgm:prSet presAssocID="{594B403C-2919-4646-93CA-37DDE530BB05}" presName="hierChild5" presStyleCnt="0"/>
      <dgm:spPr/>
    </dgm:pt>
    <dgm:pt modelId="{AB368F7C-FAEE-4E9C-AF0D-6CA70EC0D2D7}" type="pres">
      <dgm:prSet presAssocID="{AEC946AE-6758-4F14-95EF-E9B5A99A20C6}" presName="Name37" presStyleLbl="parChTrans1D2" presStyleIdx="1" presStyleCnt="3"/>
      <dgm:spPr/>
    </dgm:pt>
    <dgm:pt modelId="{188430B6-D81F-44FD-B17B-0CB28FA72A97}" type="pres">
      <dgm:prSet presAssocID="{F7254444-780C-4C9C-81A0-58293D617AB6}" presName="hierRoot2" presStyleCnt="0">
        <dgm:presLayoutVars>
          <dgm:hierBranch val="init"/>
        </dgm:presLayoutVars>
      </dgm:prSet>
      <dgm:spPr/>
    </dgm:pt>
    <dgm:pt modelId="{F6456048-8772-4E70-9A36-538909AB899A}" type="pres">
      <dgm:prSet presAssocID="{F7254444-780C-4C9C-81A0-58293D617AB6}" presName="rootComposite" presStyleCnt="0"/>
      <dgm:spPr/>
    </dgm:pt>
    <dgm:pt modelId="{8F247344-95A0-43EC-B9D8-E2276286939C}" type="pres">
      <dgm:prSet presAssocID="{F7254444-780C-4C9C-81A0-58293D617AB6}" presName="rootText" presStyleLbl="node2" presStyleIdx="1" presStyleCnt="3" custLinFactX="-18794" custLinFactNeighborX="-100000">
        <dgm:presLayoutVars>
          <dgm:chPref val="3"/>
        </dgm:presLayoutVars>
      </dgm:prSet>
      <dgm:spPr/>
    </dgm:pt>
    <dgm:pt modelId="{1471668A-6CB6-408F-A1CF-F1908C114D35}" type="pres">
      <dgm:prSet presAssocID="{F7254444-780C-4C9C-81A0-58293D617AB6}" presName="rootConnector" presStyleLbl="node2" presStyleIdx="1" presStyleCnt="3"/>
      <dgm:spPr/>
    </dgm:pt>
    <dgm:pt modelId="{2D8A2C10-FC28-4D08-B28B-45652C36C961}" type="pres">
      <dgm:prSet presAssocID="{F7254444-780C-4C9C-81A0-58293D617AB6}" presName="hierChild4" presStyleCnt="0"/>
      <dgm:spPr/>
    </dgm:pt>
    <dgm:pt modelId="{99A93FC2-6BAF-44C3-819E-3BA5036C509D}" type="pres">
      <dgm:prSet presAssocID="{F7254444-780C-4C9C-81A0-58293D617AB6}" presName="hierChild5" presStyleCnt="0"/>
      <dgm:spPr/>
    </dgm:pt>
    <dgm:pt modelId="{D8B7B8FE-A8FB-4F65-8251-2F09F0894D60}" type="pres">
      <dgm:prSet presAssocID="{A2EC1481-9D8B-45FD-A876-76DAF942A0BA}" presName="Name37" presStyleLbl="parChTrans1D2" presStyleIdx="2" presStyleCnt="3"/>
      <dgm:spPr/>
    </dgm:pt>
    <dgm:pt modelId="{3F7CED6D-A46F-494E-BDB8-81C62E75DDC4}" type="pres">
      <dgm:prSet presAssocID="{87540E97-4BE3-4CC5-B946-EE393A4EC744}" presName="hierRoot2" presStyleCnt="0">
        <dgm:presLayoutVars>
          <dgm:hierBranch val="init"/>
        </dgm:presLayoutVars>
      </dgm:prSet>
      <dgm:spPr/>
    </dgm:pt>
    <dgm:pt modelId="{05ECA002-036D-4626-999B-E57D103CE51D}" type="pres">
      <dgm:prSet presAssocID="{87540E97-4BE3-4CC5-B946-EE393A4EC744}" presName="rootComposite" presStyleCnt="0"/>
      <dgm:spPr/>
    </dgm:pt>
    <dgm:pt modelId="{40F5E793-9AD2-416B-AC86-4A9C534B1946}" type="pres">
      <dgm:prSet presAssocID="{87540E97-4BE3-4CC5-B946-EE393A4EC744}" presName="rootText" presStyleLbl="node2" presStyleIdx="2" presStyleCnt="3" custLinFactNeighborX="-16687" custLinFactNeighborY="9">
        <dgm:presLayoutVars>
          <dgm:chPref val="3"/>
        </dgm:presLayoutVars>
      </dgm:prSet>
      <dgm:spPr/>
    </dgm:pt>
    <dgm:pt modelId="{18F38CCB-A31E-437F-8F7F-924FA38AC2D7}" type="pres">
      <dgm:prSet presAssocID="{87540E97-4BE3-4CC5-B946-EE393A4EC744}" presName="rootConnector" presStyleLbl="node2" presStyleIdx="2" presStyleCnt="3"/>
      <dgm:spPr/>
    </dgm:pt>
    <dgm:pt modelId="{DE810616-4EE6-43F8-A651-B61364569E9A}" type="pres">
      <dgm:prSet presAssocID="{87540E97-4BE3-4CC5-B946-EE393A4EC744}" presName="hierChild4" presStyleCnt="0"/>
      <dgm:spPr/>
    </dgm:pt>
    <dgm:pt modelId="{630E2A69-A821-4AA5-9D69-E4FF27F3446B}" type="pres">
      <dgm:prSet presAssocID="{87540E97-4BE3-4CC5-B946-EE393A4EC744}" presName="hierChild5" presStyleCnt="0"/>
      <dgm:spPr/>
    </dgm:pt>
    <dgm:pt modelId="{9849875B-6A1C-4986-876D-B1902604E4C0}" type="pres">
      <dgm:prSet presAssocID="{B4B159CB-F745-40EA-A385-AF4B0C9FB197}" presName="hierChild3" presStyleCnt="0"/>
      <dgm:spPr/>
    </dgm:pt>
  </dgm:ptLst>
  <dgm:cxnLst>
    <dgm:cxn modelId="{D0D3EB0E-C1EA-49EA-A693-8E91F4D7C706}" type="presOf" srcId="{594B403C-2919-4646-93CA-37DDE530BB05}" destId="{A96DF070-2684-408D-8300-6A4380E14A5F}" srcOrd="0" destOrd="0" presId="urn:microsoft.com/office/officeart/2005/8/layout/orgChart1"/>
    <dgm:cxn modelId="{F456E017-D960-4751-B35D-676AE43FF816}" type="presOf" srcId="{87540E97-4BE3-4CC5-B946-EE393A4EC744}" destId="{40F5E793-9AD2-416B-AC86-4A9C534B1946}" srcOrd="0" destOrd="0" presId="urn:microsoft.com/office/officeart/2005/8/layout/orgChart1"/>
    <dgm:cxn modelId="{D653701A-1249-4B61-838C-3D7AAA660E8D}" type="presOf" srcId="{CD7BFDEF-F91C-4B6B-B16E-EF6FF51C596E}" destId="{148E7363-3C65-4B06-B731-22703CD4CE77}" srcOrd="0" destOrd="0" presId="urn:microsoft.com/office/officeart/2005/8/layout/orgChart1"/>
    <dgm:cxn modelId="{228D3665-0852-4669-886D-F4B044E3C4C6}" srcId="{563388AD-DF56-4A6B-9531-911B5C88840B}" destId="{B4B159CB-F745-40EA-A385-AF4B0C9FB197}" srcOrd="0" destOrd="0" parTransId="{4C13ED1D-2898-40F1-880C-FEDA5776E216}" sibTransId="{6F3DDE36-C5FF-422D-9BDD-3810E3AA7D1F}"/>
    <dgm:cxn modelId="{E5078670-25CC-4867-B35B-0F6018A33D50}" srcId="{B4B159CB-F745-40EA-A385-AF4B0C9FB197}" destId="{F7254444-780C-4C9C-81A0-58293D617AB6}" srcOrd="1" destOrd="0" parTransId="{AEC946AE-6758-4F14-95EF-E9B5A99A20C6}" sibTransId="{67E9360A-C59D-4D70-8CB6-944022FB1A0B}"/>
    <dgm:cxn modelId="{930E5857-2885-480D-A177-C217C4049EC1}" type="presOf" srcId="{B4B159CB-F745-40EA-A385-AF4B0C9FB197}" destId="{E4D020B9-4D11-4743-AD48-5471ACF97AF0}" srcOrd="0" destOrd="0" presId="urn:microsoft.com/office/officeart/2005/8/layout/orgChart1"/>
    <dgm:cxn modelId="{066B047A-1104-4DC2-A195-DB2CFD8F71D7}" srcId="{B4B159CB-F745-40EA-A385-AF4B0C9FB197}" destId="{594B403C-2919-4646-93CA-37DDE530BB05}" srcOrd="0" destOrd="0" parTransId="{CD7BFDEF-F91C-4B6B-B16E-EF6FF51C596E}" sibTransId="{E8A61860-01DD-4F79-AD2F-1BAB7761E949}"/>
    <dgm:cxn modelId="{5252437D-4789-4B9E-AB55-657BCFE05331}" type="presOf" srcId="{563388AD-DF56-4A6B-9531-911B5C88840B}" destId="{3D470419-3E79-4114-B170-A9D9A0306E0A}" srcOrd="0" destOrd="0" presId="urn:microsoft.com/office/officeart/2005/8/layout/orgChart1"/>
    <dgm:cxn modelId="{2A6B2488-B64B-4C42-82E7-A53555976287}" type="presOf" srcId="{A2EC1481-9D8B-45FD-A876-76DAF942A0BA}" destId="{D8B7B8FE-A8FB-4F65-8251-2F09F0894D60}" srcOrd="0" destOrd="0" presId="urn:microsoft.com/office/officeart/2005/8/layout/orgChart1"/>
    <dgm:cxn modelId="{661FBD97-98C6-4D50-8723-09E3508207B1}" type="presOf" srcId="{594B403C-2919-4646-93CA-37DDE530BB05}" destId="{99C5EBB0-9744-4FE6-B836-5D733641B417}" srcOrd="1" destOrd="0" presId="urn:microsoft.com/office/officeart/2005/8/layout/orgChart1"/>
    <dgm:cxn modelId="{93B8009F-031E-4829-B554-75013BEEA7B3}" type="presOf" srcId="{AEC946AE-6758-4F14-95EF-E9B5A99A20C6}" destId="{AB368F7C-FAEE-4E9C-AF0D-6CA70EC0D2D7}" srcOrd="0" destOrd="0" presId="urn:microsoft.com/office/officeart/2005/8/layout/orgChart1"/>
    <dgm:cxn modelId="{6C705EBA-F7B3-4D04-9EEE-CC9482DCE47B}" srcId="{B4B159CB-F745-40EA-A385-AF4B0C9FB197}" destId="{87540E97-4BE3-4CC5-B946-EE393A4EC744}" srcOrd="2" destOrd="0" parTransId="{A2EC1481-9D8B-45FD-A876-76DAF942A0BA}" sibTransId="{3B59E61D-5BB8-4816-BD07-C6CB16CCCB77}"/>
    <dgm:cxn modelId="{55FDA0D5-0E49-4F6C-9217-C185D39F66F2}" type="presOf" srcId="{B4B159CB-F745-40EA-A385-AF4B0C9FB197}" destId="{127AB14E-A60F-4E30-AB7F-DBFDECD5E01C}" srcOrd="1" destOrd="0" presId="urn:microsoft.com/office/officeart/2005/8/layout/orgChart1"/>
    <dgm:cxn modelId="{79532BDD-0FC3-407D-8626-62D691F307FE}" type="presOf" srcId="{87540E97-4BE3-4CC5-B946-EE393A4EC744}" destId="{18F38CCB-A31E-437F-8F7F-924FA38AC2D7}" srcOrd="1" destOrd="0" presId="urn:microsoft.com/office/officeart/2005/8/layout/orgChart1"/>
    <dgm:cxn modelId="{3D6247E5-D5BB-48D8-8AE7-19DFA41007DA}" type="presOf" srcId="{F7254444-780C-4C9C-81A0-58293D617AB6}" destId="{1471668A-6CB6-408F-A1CF-F1908C114D35}" srcOrd="1" destOrd="0" presId="urn:microsoft.com/office/officeart/2005/8/layout/orgChart1"/>
    <dgm:cxn modelId="{09698DE5-33DF-4CFC-A0CA-15F23A2E8CA0}" type="presOf" srcId="{F7254444-780C-4C9C-81A0-58293D617AB6}" destId="{8F247344-95A0-43EC-B9D8-E2276286939C}" srcOrd="0" destOrd="0" presId="urn:microsoft.com/office/officeart/2005/8/layout/orgChart1"/>
    <dgm:cxn modelId="{A890FF6F-84A9-4641-BA03-39C88A63CC47}" type="presParOf" srcId="{3D470419-3E79-4114-B170-A9D9A0306E0A}" destId="{C9294A76-C2AD-4C36-B3B3-D0F7A87601EE}" srcOrd="0" destOrd="0" presId="urn:microsoft.com/office/officeart/2005/8/layout/orgChart1"/>
    <dgm:cxn modelId="{2F0FC43A-BACC-469E-B921-8408F4984315}" type="presParOf" srcId="{C9294A76-C2AD-4C36-B3B3-D0F7A87601EE}" destId="{0FB531F8-DBED-45C0-A8CF-A867EDCDDB85}" srcOrd="0" destOrd="0" presId="urn:microsoft.com/office/officeart/2005/8/layout/orgChart1"/>
    <dgm:cxn modelId="{4CEA3052-5487-468A-8BFF-D785A294188D}" type="presParOf" srcId="{0FB531F8-DBED-45C0-A8CF-A867EDCDDB85}" destId="{E4D020B9-4D11-4743-AD48-5471ACF97AF0}" srcOrd="0" destOrd="0" presId="urn:microsoft.com/office/officeart/2005/8/layout/orgChart1"/>
    <dgm:cxn modelId="{48482CAD-30DE-4878-9816-8142F6466558}" type="presParOf" srcId="{0FB531F8-DBED-45C0-A8CF-A867EDCDDB85}" destId="{127AB14E-A60F-4E30-AB7F-DBFDECD5E01C}" srcOrd="1" destOrd="0" presId="urn:microsoft.com/office/officeart/2005/8/layout/orgChart1"/>
    <dgm:cxn modelId="{69043E4D-397F-4AAF-9FC7-289758BC2F1E}" type="presParOf" srcId="{C9294A76-C2AD-4C36-B3B3-D0F7A87601EE}" destId="{4ABDC109-9EED-414A-A3A7-D85279A011E2}" srcOrd="1" destOrd="0" presId="urn:microsoft.com/office/officeart/2005/8/layout/orgChart1"/>
    <dgm:cxn modelId="{0EB6B1CE-B899-498C-BA16-8F1B7C266F60}" type="presParOf" srcId="{4ABDC109-9EED-414A-A3A7-D85279A011E2}" destId="{148E7363-3C65-4B06-B731-22703CD4CE77}" srcOrd="0" destOrd="0" presId="urn:microsoft.com/office/officeart/2005/8/layout/orgChart1"/>
    <dgm:cxn modelId="{99630C2F-ED6F-4573-A973-D069B8294089}" type="presParOf" srcId="{4ABDC109-9EED-414A-A3A7-D85279A011E2}" destId="{E669EDBC-B798-421F-A50C-61356F75146F}" srcOrd="1" destOrd="0" presId="urn:microsoft.com/office/officeart/2005/8/layout/orgChart1"/>
    <dgm:cxn modelId="{905CF6A8-89A3-4D49-8F17-AB270D322F47}" type="presParOf" srcId="{E669EDBC-B798-421F-A50C-61356F75146F}" destId="{9AAE88C7-3DB2-49AA-89FD-2B83C4EE78FD}" srcOrd="0" destOrd="0" presId="urn:microsoft.com/office/officeart/2005/8/layout/orgChart1"/>
    <dgm:cxn modelId="{86AA140D-FDB3-4670-979D-6FAE24BAB93C}" type="presParOf" srcId="{9AAE88C7-3DB2-49AA-89FD-2B83C4EE78FD}" destId="{A96DF070-2684-408D-8300-6A4380E14A5F}" srcOrd="0" destOrd="0" presId="urn:microsoft.com/office/officeart/2005/8/layout/orgChart1"/>
    <dgm:cxn modelId="{3071D947-7768-4941-90FE-86C981F69303}" type="presParOf" srcId="{9AAE88C7-3DB2-49AA-89FD-2B83C4EE78FD}" destId="{99C5EBB0-9744-4FE6-B836-5D733641B417}" srcOrd="1" destOrd="0" presId="urn:microsoft.com/office/officeart/2005/8/layout/orgChart1"/>
    <dgm:cxn modelId="{3B576337-0153-4BFC-A109-6030D1D663AF}" type="presParOf" srcId="{E669EDBC-B798-421F-A50C-61356F75146F}" destId="{6AE6F70B-9747-46D0-AA93-81FE03860887}" srcOrd="1" destOrd="0" presId="urn:microsoft.com/office/officeart/2005/8/layout/orgChart1"/>
    <dgm:cxn modelId="{1A621277-0E0F-406D-A2AE-3BA5F5A6773F}" type="presParOf" srcId="{E669EDBC-B798-421F-A50C-61356F75146F}" destId="{0E027690-4466-4B31-9864-7D1A69FB9AF9}" srcOrd="2" destOrd="0" presId="urn:microsoft.com/office/officeart/2005/8/layout/orgChart1"/>
    <dgm:cxn modelId="{CAEC6C51-51B1-488B-96E6-4D2BD67EE2EB}" type="presParOf" srcId="{4ABDC109-9EED-414A-A3A7-D85279A011E2}" destId="{AB368F7C-FAEE-4E9C-AF0D-6CA70EC0D2D7}" srcOrd="2" destOrd="0" presId="urn:microsoft.com/office/officeart/2005/8/layout/orgChart1"/>
    <dgm:cxn modelId="{7C42A392-9698-4E9B-88AC-F70AE176B167}" type="presParOf" srcId="{4ABDC109-9EED-414A-A3A7-D85279A011E2}" destId="{188430B6-D81F-44FD-B17B-0CB28FA72A97}" srcOrd="3" destOrd="0" presId="urn:microsoft.com/office/officeart/2005/8/layout/orgChart1"/>
    <dgm:cxn modelId="{2F6D8E32-B910-4564-9590-7D2099E4E268}" type="presParOf" srcId="{188430B6-D81F-44FD-B17B-0CB28FA72A97}" destId="{F6456048-8772-4E70-9A36-538909AB899A}" srcOrd="0" destOrd="0" presId="urn:microsoft.com/office/officeart/2005/8/layout/orgChart1"/>
    <dgm:cxn modelId="{97D619BF-0A11-4327-8B09-4B6D536BC4E7}" type="presParOf" srcId="{F6456048-8772-4E70-9A36-538909AB899A}" destId="{8F247344-95A0-43EC-B9D8-E2276286939C}" srcOrd="0" destOrd="0" presId="urn:microsoft.com/office/officeart/2005/8/layout/orgChart1"/>
    <dgm:cxn modelId="{6CFC84BF-38E0-44A0-A0C6-5B31F2AE9E7B}" type="presParOf" srcId="{F6456048-8772-4E70-9A36-538909AB899A}" destId="{1471668A-6CB6-408F-A1CF-F1908C114D35}" srcOrd="1" destOrd="0" presId="urn:microsoft.com/office/officeart/2005/8/layout/orgChart1"/>
    <dgm:cxn modelId="{50984269-706F-4D7C-B44E-8E54EDC59807}" type="presParOf" srcId="{188430B6-D81F-44FD-B17B-0CB28FA72A97}" destId="{2D8A2C10-FC28-4D08-B28B-45652C36C961}" srcOrd="1" destOrd="0" presId="urn:microsoft.com/office/officeart/2005/8/layout/orgChart1"/>
    <dgm:cxn modelId="{A9D85050-F5B1-4CDA-9E14-FDCCA508C92F}" type="presParOf" srcId="{188430B6-D81F-44FD-B17B-0CB28FA72A97}" destId="{99A93FC2-6BAF-44C3-819E-3BA5036C509D}" srcOrd="2" destOrd="0" presId="urn:microsoft.com/office/officeart/2005/8/layout/orgChart1"/>
    <dgm:cxn modelId="{B5FBCE00-96E4-4002-9D63-08183C6FC510}" type="presParOf" srcId="{4ABDC109-9EED-414A-A3A7-D85279A011E2}" destId="{D8B7B8FE-A8FB-4F65-8251-2F09F0894D60}" srcOrd="4" destOrd="0" presId="urn:microsoft.com/office/officeart/2005/8/layout/orgChart1"/>
    <dgm:cxn modelId="{4A597E32-9AFF-414E-B91B-306B05B01AF4}" type="presParOf" srcId="{4ABDC109-9EED-414A-A3A7-D85279A011E2}" destId="{3F7CED6D-A46F-494E-BDB8-81C62E75DDC4}" srcOrd="5" destOrd="0" presId="urn:microsoft.com/office/officeart/2005/8/layout/orgChart1"/>
    <dgm:cxn modelId="{9EA4E7DF-124C-48B7-AFBE-80B284F9DB97}" type="presParOf" srcId="{3F7CED6D-A46F-494E-BDB8-81C62E75DDC4}" destId="{05ECA002-036D-4626-999B-E57D103CE51D}" srcOrd="0" destOrd="0" presId="urn:microsoft.com/office/officeart/2005/8/layout/orgChart1"/>
    <dgm:cxn modelId="{4FFDECA7-A903-4DEE-9FB8-009244FD582F}" type="presParOf" srcId="{05ECA002-036D-4626-999B-E57D103CE51D}" destId="{40F5E793-9AD2-416B-AC86-4A9C534B1946}" srcOrd="0" destOrd="0" presId="urn:microsoft.com/office/officeart/2005/8/layout/orgChart1"/>
    <dgm:cxn modelId="{8B902DD7-6493-44AF-B66D-49498A54AF07}" type="presParOf" srcId="{05ECA002-036D-4626-999B-E57D103CE51D}" destId="{18F38CCB-A31E-437F-8F7F-924FA38AC2D7}" srcOrd="1" destOrd="0" presId="urn:microsoft.com/office/officeart/2005/8/layout/orgChart1"/>
    <dgm:cxn modelId="{14D4F9E8-10E2-4A06-80AD-1E8BA8FCF890}" type="presParOf" srcId="{3F7CED6D-A46F-494E-BDB8-81C62E75DDC4}" destId="{DE810616-4EE6-43F8-A651-B61364569E9A}" srcOrd="1" destOrd="0" presId="urn:microsoft.com/office/officeart/2005/8/layout/orgChart1"/>
    <dgm:cxn modelId="{820D165C-270C-46F7-B5D6-D3531D14423B}" type="presParOf" srcId="{3F7CED6D-A46F-494E-BDB8-81C62E75DDC4}" destId="{630E2A69-A821-4AA5-9D69-E4FF27F3446B}" srcOrd="2" destOrd="0" presId="urn:microsoft.com/office/officeart/2005/8/layout/orgChart1"/>
    <dgm:cxn modelId="{2148102A-836B-4375-8908-92E234A18B17}" type="presParOf" srcId="{C9294A76-C2AD-4C36-B3B3-D0F7A87601EE}" destId="{9849875B-6A1C-4986-876D-B1902604E4C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7B8FE-A8FB-4F65-8251-2F09F0894D60}">
      <dsp:nvSpPr>
        <dsp:cNvPr id="0" name=""/>
        <dsp:cNvSpPr/>
      </dsp:nvSpPr>
      <dsp:spPr>
        <a:xfrm>
          <a:off x="4896961" y="582136"/>
          <a:ext cx="4289001" cy="244528"/>
        </a:xfrm>
        <a:custGeom>
          <a:avLst/>
          <a:gdLst/>
          <a:ahLst/>
          <a:cxnLst/>
          <a:rect l="0" t="0" r="0" b="0"/>
          <a:pathLst>
            <a:path>
              <a:moveTo>
                <a:pt x="0" y="0"/>
              </a:moveTo>
              <a:lnTo>
                <a:pt x="0" y="122291"/>
              </a:lnTo>
              <a:lnTo>
                <a:pt x="4289001" y="122291"/>
              </a:lnTo>
              <a:lnTo>
                <a:pt x="4289001" y="244528"/>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368F7C-FAEE-4E9C-AF0D-6CA70EC0D2D7}">
      <dsp:nvSpPr>
        <dsp:cNvPr id="0" name=""/>
        <dsp:cNvSpPr/>
      </dsp:nvSpPr>
      <dsp:spPr>
        <a:xfrm>
          <a:off x="4851241" y="582136"/>
          <a:ext cx="91440" cy="244474"/>
        </a:xfrm>
        <a:custGeom>
          <a:avLst/>
          <a:gdLst/>
          <a:ahLst/>
          <a:cxnLst/>
          <a:rect l="0" t="0" r="0" b="0"/>
          <a:pathLst>
            <a:path>
              <a:moveTo>
                <a:pt x="45720" y="0"/>
              </a:moveTo>
              <a:lnTo>
                <a:pt x="45720" y="244474"/>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8E7363-3C65-4B06-B731-22703CD4CE77}">
      <dsp:nvSpPr>
        <dsp:cNvPr id="0" name=""/>
        <dsp:cNvSpPr/>
      </dsp:nvSpPr>
      <dsp:spPr>
        <a:xfrm>
          <a:off x="1053741" y="582136"/>
          <a:ext cx="3843219" cy="244526"/>
        </a:xfrm>
        <a:custGeom>
          <a:avLst/>
          <a:gdLst/>
          <a:ahLst/>
          <a:cxnLst/>
          <a:rect l="0" t="0" r="0" b="0"/>
          <a:pathLst>
            <a:path>
              <a:moveTo>
                <a:pt x="3843219" y="0"/>
              </a:moveTo>
              <a:lnTo>
                <a:pt x="3843219" y="122289"/>
              </a:lnTo>
              <a:lnTo>
                <a:pt x="0" y="122289"/>
              </a:lnTo>
              <a:lnTo>
                <a:pt x="0" y="244526"/>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D020B9-4D11-4743-AD48-5471ACF97AF0}">
      <dsp:nvSpPr>
        <dsp:cNvPr id="0" name=""/>
        <dsp:cNvSpPr/>
      </dsp:nvSpPr>
      <dsp:spPr>
        <a:xfrm>
          <a:off x="4314878" y="54"/>
          <a:ext cx="1164164" cy="582082"/>
        </a:xfrm>
        <a:prstGeom prst="rect">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Dagtekening beschikking</a:t>
          </a:r>
          <a:endParaRPr lang="en-GB" sz="1300" kern="1200" dirty="0"/>
        </a:p>
      </dsp:txBody>
      <dsp:txXfrm>
        <a:off x="4314878" y="54"/>
        <a:ext cx="1164164" cy="582082"/>
      </dsp:txXfrm>
    </dsp:sp>
    <dsp:sp modelId="{A96DF070-2684-408D-8300-6A4380E14A5F}">
      <dsp:nvSpPr>
        <dsp:cNvPr id="0" name=""/>
        <dsp:cNvSpPr/>
      </dsp:nvSpPr>
      <dsp:spPr>
        <a:xfrm>
          <a:off x="471659" y="826663"/>
          <a:ext cx="1164164" cy="582082"/>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2025</a:t>
          </a:r>
          <a:endParaRPr lang="en-GB" sz="1300" kern="1200" dirty="0"/>
        </a:p>
      </dsp:txBody>
      <dsp:txXfrm>
        <a:off x="471659" y="826663"/>
        <a:ext cx="1164164" cy="582082"/>
      </dsp:txXfrm>
    </dsp:sp>
    <dsp:sp modelId="{8F247344-95A0-43EC-B9D8-E2276286939C}">
      <dsp:nvSpPr>
        <dsp:cNvPr id="0" name=""/>
        <dsp:cNvSpPr/>
      </dsp:nvSpPr>
      <dsp:spPr>
        <a:xfrm>
          <a:off x="4314878" y="826610"/>
          <a:ext cx="1164164" cy="582082"/>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2024</a:t>
          </a:r>
          <a:endParaRPr lang="en-GB" sz="1300" kern="1200" dirty="0"/>
        </a:p>
      </dsp:txBody>
      <dsp:txXfrm>
        <a:off x="4314878" y="826610"/>
        <a:ext cx="1164164" cy="582082"/>
      </dsp:txXfrm>
    </dsp:sp>
    <dsp:sp modelId="{40F5E793-9AD2-416B-AC86-4A9C534B1946}">
      <dsp:nvSpPr>
        <dsp:cNvPr id="0" name=""/>
        <dsp:cNvSpPr/>
      </dsp:nvSpPr>
      <dsp:spPr>
        <a:xfrm>
          <a:off x="8603880" y="826664"/>
          <a:ext cx="1164164" cy="582082"/>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2023</a:t>
          </a:r>
          <a:endParaRPr lang="en-GB" sz="1300" kern="1200" dirty="0"/>
        </a:p>
      </dsp:txBody>
      <dsp:txXfrm>
        <a:off x="8603880" y="826664"/>
        <a:ext cx="1164164" cy="5820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7B8FE-A8FB-4F65-8251-2F09F0894D60}">
      <dsp:nvSpPr>
        <dsp:cNvPr id="0" name=""/>
        <dsp:cNvSpPr/>
      </dsp:nvSpPr>
      <dsp:spPr>
        <a:xfrm>
          <a:off x="4896961" y="582136"/>
          <a:ext cx="1214374" cy="244526"/>
        </a:xfrm>
        <a:custGeom>
          <a:avLst/>
          <a:gdLst/>
          <a:ahLst/>
          <a:cxnLst/>
          <a:rect l="0" t="0" r="0" b="0"/>
          <a:pathLst>
            <a:path>
              <a:moveTo>
                <a:pt x="0" y="0"/>
              </a:moveTo>
              <a:lnTo>
                <a:pt x="0" y="122289"/>
              </a:lnTo>
              <a:lnTo>
                <a:pt x="1214374" y="122289"/>
              </a:lnTo>
              <a:lnTo>
                <a:pt x="1214374" y="244526"/>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368F7C-FAEE-4E9C-AF0D-6CA70EC0D2D7}">
      <dsp:nvSpPr>
        <dsp:cNvPr id="0" name=""/>
        <dsp:cNvSpPr/>
      </dsp:nvSpPr>
      <dsp:spPr>
        <a:xfrm>
          <a:off x="3514004" y="582136"/>
          <a:ext cx="1382956" cy="244474"/>
        </a:xfrm>
        <a:custGeom>
          <a:avLst/>
          <a:gdLst/>
          <a:ahLst/>
          <a:cxnLst/>
          <a:rect l="0" t="0" r="0" b="0"/>
          <a:pathLst>
            <a:path>
              <a:moveTo>
                <a:pt x="1382956" y="0"/>
              </a:moveTo>
              <a:lnTo>
                <a:pt x="1382956" y="122237"/>
              </a:lnTo>
              <a:lnTo>
                <a:pt x="0" y="122237"/>
              </a:lnTo>
              <a:lnTo>
                <a:pt x="0" y="244474"/>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8E7363-3C65-4B06-B731-22703CD4CE77}">
      <dsp:nvSpPr>
        <dsp:cNvPr id="0" name=""/>
        <dsp:cNvSpPr/>
      </dsp:nvSpPr>
      <dsp:spPr>
        <a:xfrm>
          <a:off x="1053741" y="582136"/>
          <a:ext cx="3843219" cy="244526"/>
        </a:xfrm>
        <a:custGeom>
          <a:avLst/>
          <a:gdLst/>
          <a:ahLst/>
          <a:cxnLst/>
          <a:rect l="0" t="0" r="0" b="0"/>
          <a:pathLst>
            <a:path>
              <a:moveTo>
                <a:pt x="3843219" y="0"/>
              </a:moveTo>
              <a:lnTo>
                <a:pt x="3843219" y="122289"/>
              </a:lnTo>
              <a:lnTo>
                <a:pt x="0" y="122289"/>
              </a:lnTo>
              <a:lnTo>
                <a:pt x="0" y="244526"/>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D020B9-4D11-4743-AD48-5471ACF97AF0}">
      <dsp:nvSpPr>
        <dsp:cNvPr id="0" name=""/>
        <dsp:cNvSpPr/>
      </dsp:nvSpPr>
      <dsp:spPr>
        <a:xfrm>
          <a:off x="4314878" y="54"/>
          <a:ext cx="1164164" cy="582082"/>
        </a:xfrm>
        <a:prstGeom prst="rect">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Dagtekening beschikking</a:t>
          </a:r>
          <a:endParaRPr lang="en-GB" sz="1300" kern="1200" dirty="0"/>
        </a:p>
      </dsp:txBody>
      <dsp:txXfrm>
        <a:off x="4314878" y="54"/>
        <a:ext cx="1164164" cy="582082"/>
      </dsp:txXfrm>
    </dsp:sp>
    <dsp:sp modelId="{A96DF070-2684-408D-8300-6A4380E14A5F}">
      <dsp:nvSpPr>
        <dsp:cNvPr id="0" name=""/>
        <dsp:cNvSpPr/>
      </dsp:nvSpPr>
      <dsp:spPr>
        <a:xfrm>
          <a:off x="471659" y="826663"/>
          <a:ext cx="1164164" cy="582082"/>
        </a:xfrm>
        <a:prstGeom prst="rect">
          <a:avLst/>
        </a:prstGeom>
        <a:solidFill>
          <a:schemeClr val="bg2">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2025</a:t>
          </a:r>
          <a:endParaRPr lang="en-GB" sz="1300" kern="1200" dirty="0"/>
        </a:p>
      </dsp:txBody>
      <dsp:txXfrm>
        <a:off x="471659" y="826663"/>
        <a:ext cx="1164164" cy="582082"/>
      </dsp:txXfrm>
    </dsp:sp>
    <dsp:sp modelId="{8F247344-95A0-43EC-B9D8-E2276286939C}">
      <dsp:nvSpPr>
        <dsp:cNvPr id="0" name=""/>
        <dsp:cNvSpPr/>
      </dsp:nvSpPr>
      <dsp:spPr>
        <a:xfrm>
          <a:off x="2931922" y="826610"/>
          <a:ext cx="1164164" cy="582082"/>
        </a:xfrm>
        <a:prstGeom prst="rect">
          <a:avLst/>
        </a:prstGeom>
        <a:solidFill>
          <a:schemeClr val="bg2">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2024</a:t>
          </a:r>
          <a:endParaRPr lang="en-GB" sz="1300" kern="1200" dirty="0"/>
        </a:p>
      </dsp:txBody>
      <dsp:txXfrm>
        <a:off x="2931922" y="826610"/>
        <a:ext cx="1164164" cy="582082"/>
      </dsp:txXfrm>
    </dsp:sp>
    <dsp:sp modelId="{40F5E793-9AD2-416B-AC86-4A9C534B1946}">
      <dsp:nvSpPr>
        <dsp:cNvPr id="0" name=""/>
        <dsp:cNvSpPr/>
      </dsp:nvSpPr>
      <dsp:spPr>
        <a:xfrm>
          <a:off x="5529253" y="826663"/>
          <a:ext cx="1164164" cy="582082"/>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2023</a:t>
          </a:r>
          <a:endParaRPr lang="en-GB" sz="1300" kern="1200" dirty="0"/>
        </a:p>
      </dsp:txBody>
      <dsp:txXfrm>
        <a:off x="5529253" y="826663"/>
        <a:ext cx="1164164" cy="5820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7B8FE-A8FB-4F65-8251-2F09F0894D60}">
      <dsp:nvSpPr>
        <dsp:cNvPr id="0" name=""/>
        <dsp:cNvSpPr/>
      </dsp:nvSpPr>
      <dsp:spPr>
        <a:xfrm>
          <a:off x="4896961" y="582136"/>
          <a:ext cx="1214374" cy="244526"/>
        </a:xfrm>
        <a:custGeom>
          <a:avLst/>
          <a:gdLst/>
          <a:ahLst/>
          <a:cxnLst/>
          <a:rect l="0" t="0" r="0" b="0"/>
          <a:pathLst>
            <a:path>
              <a:moveTo>
                <a:pt x="0" y="0"/>
              </a:moveTo>
              <a:lnTo>
                <a:pt x="0" y="122289"/>
              </a:lnTo>
              <a:lnTo>
                <a:pt x="1214374" y="122289"/>
              </a:lnTo>
              <a:lnTo>
                <a:pt x="1214374" y="244526"/>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368F7C-FAEE-4E9C-AF0D-6CA70EC0D2D7}">
      <dsp:nvSpPr>
        <dsp:cNvPr id="0" name=""/>
        <dsp:cNvSpPr/>
      </dsp:nvSpPr>
      <dsp:spPr>
        <a:xfrm>
          <a:off x="3514004" y="582136"/>
          <a:ext cx="1382956" cy="244474"/>
        </a:xfrm>
        <a:custGeom>
          <a:avLst/>
          <a:gdLst/>
          <a:ahLst/>
          <a:cxnLst/>
          <a:rect l="0" t="0" r="0" b="0"/>
          <a:pathLst>
            <a:path>
              <a:moveTo>
                <a:pt x="1382956" y="0"/>
              </a:moveTo>
              <a:lnTo>
                <a:pt x="1382956" y="122237"/>
              </a:lnTo>
              <a:lnTo>
                <a:pt x="0" y="122237"/>
              </a:lnTo>
              <a:lnTo>
                <a:pt x="0" y="244474"/>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8E7363-3C65-4B06-B731-22703CD4CE77}">
      <dsp:nvSpPr>
        <dsp:cNvPr id="0" name=""/>
        <dsp:cNvSpPr/>
      </dsp:nvSpPr>
      <dsp:spPr>
        <a:xfrm>
          <a:off x="1053741" y="582136"/>
          <a:ext cx="3843219" cy="244526"/>
        </a:xfrm>
        <a:custGeom>
          <a:avLst/>
          <a:gdLst/>
          <a:ahLst/>
          <a:cxnLst/>
          <a:rect l="0" t="0" r="0" b="0"/>
          <a:pathLst>
            <a:path>
              <a:moveTo>
                <a:pt x="3843219" y="0"/>
              </a:moveTo>
              <a:lnTo>
                <a:pt x="3843219" y="122289"/>
              </a:lnTo>
              <a:lnTo>
                <a:pt x="0" y="122289"/>
              </a:lnTo>
              <a:lnTo>
                <a:pt x="0" y="244526"/>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D020B9-4D11-4743-AD48-5471ACF97AF0}">
      <dsp:nvSpPr>
        <dsp:cNvPr id="0" name=""/>
        <dsp:cNvSpPr/>
      </dsp:nvSpPr>
      <dsp:spPr>
        <a:xfrm>
          <a:off x="4314878" y="54"/>
          <a:ext cx="1164164" cy="582082"/>
        </a:xfrm>
        <a:prstGeom prst="rect">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Dagtekening beschikking</a:t>
          </a:r>
          <a:endParaRPr lang="en-GB" sz="1300" kern="1200" dirty="0"/>
        </a:p>
      </dsp:txBody>
      <dsp:txXfrm>
        <a:off x="4314878" y="54"/>
        <a:ext cx="1164164" cy="582082"/>
      </dsp:txXfrm>
    </dsp:sp>
    <dsp:sp modelId="{A96DF070-2684-408D-8300-6A4380E14A5F}">
      <dsp:nvSpPr>
        <dsp:cNvPr id="0" name=""/>
        <dsp:cNvSpPr/>
      </dsp:nvSpPr>
      <dsp:spPr>
        <a:xfrm>
          <a:off x="471659" y="826663"/>
          <a:ext cx="1164164" cy="582082"/>
        </a:xfrm>
        <a:prstGeom prst="rect">
          <a:avLst/>
        </a:prstGeom>
        <a:solidFill>
          <a:schemeClr val="bg2">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2025</a:t>
          </a:r>
          <a:endParaRPr lang="en-GB" sz="1300" kern="1200" dirty="0"/>
        </a:p>
      </dsp:txBody>
      <dsp:txXfrm>
        <a:off x="471659" y="826663"/>
        <a:ext cx="1164164" cy="582082"/>
      </dsp:txXfrm>
    </dsp:sp>
    <dsp:sp modelId="{8F247344-95A0-43EC-B9D8-E2276286939C}">
      <dsp:nvSpPr>
        <dsp:cNvPr id="0" name=""/>
        <dsp:cNvSpPr/>
      </dsp:nvSpPr>
      <dsp:spPr>
        <a:xfrm>
          <a:off x="2931922" y="826610"/>
          <a:ext cx="1164164" cy="582082"/>
        </a:xfrm>
        <a:prstGeom prst="rect">
          <a:avLst/>
        </a:prstGeom>
        <a:solidFill>
          <a:schemeClr val="bg2">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2024</a:t>
          </a:r>
          <a:endParaRPr lang="en-GB" sz="1300" kern="1200" dirty="0"/>
        </a:p>
      </dsp:txBody>
      <dsp:txXfrm>
        <a:off x="2931922" y="826610"/>
        <a:ext cx="1164164" cy="582082"/>
      </dsp:txXfrm>
    </dsp:sp>
    <dsp:sp modelId="{40F5E793-9AD2-416B-AC86-4A9C534B1946}">
      <dsp:nvSpPr>
        <dsp:cNvPr id="0" name=""/>
        <dsp:cNvSpPr/>
      </dsp:nvSpPr>
      <dsp:spPr>
        <a:xfrm>
          <a:off x="5529253" y="826663"/>
          <a:ext cx="1164164" cy="582082"/>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2023</a:t>
          </a:r>
          <a:endParaRPr lang="en-GB" sz="1300" kern="1200" dirty="0"/>
        </a:p>
      </dsp:txBody>
      <dsp:txXfrm>
        <a:off x="5529253" y="826663"/>
        <a:ext cx="1164164" cy="582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7B8FE-A8FB-4F65-8251-2F09F0894D60}">
      <dsp:nvSpPr>
        <dsp:cNvPr id="0" name=""/>
        <dsp:cNvSpPr/>
      </dsp:nvSpPr>
      <dsp:spPr>
        <a:xfrm>
          <a:off x="4896961" y="582136"/>
          <a:ext cx="4289001" cy="244528"/>
        </a:xfrm>
        <a:custGeom>
          <a:avLst/>
          <a:gdLst/>
          <a:ahLst/>
          <a:cxnLst/>
          <a:rect l="0" t="0" r="0" b="0"/>
          <a:pathLst>
            <a:path>
              <a:moveTo>
                <a:pt x="0" y="0"/>
              </a:moveTo>
              <a:lnTo>
                <a:pt x="0" y="122291"/>
              </a:lnTo>
              <a:lnTo>
                <a:pt x="4289001" y="122291"/>
              </a:lnTo>
              <a:lnTo>
                <a:pt x="4289001" y="244528"/>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368F7C-FAEE-4E9C-AF0D-6CA70EC0D2D7}">
      <dsp:nvSpPr>
        <dsp:cNvPr id="0" name=""/>
        <dsp:cNvSpPr/>
      </dsp:nvSpPr>
      <dsp:spPr>
        <a:xfrm>
          <a:off x="4851241" y="582136"/>
          <a:ext cx="91440" cy="244474"/>
        </a:xfrm>
        <a:custGeom>
          <a:avLst/>
          <a:gdLst/>
          <a:ahLst/>
          <a:cxnLst/>
          <a:rect l="0" t="0" r="0" b="0"/>
          <a:pathLst>
            <a:path>
              <a:moveTo>
                <a:pt x="45720" y="0"/>
              </a:moveTo>
              <a:lnTo>
                <a:pt x="45720" y="244474"/>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8E7363-3C65-4B06-B731-22703CD4CE77}">
      <dsp:nvSpPr>
        <dsp:cNvPr id="0" name=""/>
        <dsp:cNvSpPr/>
      </dsp:nvSpPr>
      <dsp:spPr>
        <a:xfrm>
          <a:off x="1048106" y="582136"/>
          <a:ext cx="3848854" cy="244528"/>
        </a:xfrm>
        <a:custGeom>
          <a:avLst/>
          <a:gdLst/>
          <a:ahLst/>
          <a:cxnLst/>
          <a:rect l="0" t="0" r="0" b="0"/>
          <a:pathLst>
            <a:path>
              <a:moveTo>
                <a:pt x="3848854" y="0"/>
              </a:moveTo>
              <a:lnTo>
                <a:pt x="3848854" y="122291"/>
              </a:lnTo>
              <a:lnTo>
                <a:pt x="0" y="122291"/>
              </a:lnTo>
              <a:lnTo>
                <a:pt x="0" y="244528"/>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D020B9-4D11-4743-AD48-5471ACF97AF0}">
      <dsp:nvSpPr>
        <dsp:cNvPr id="0" name=""/>
        <dsp:cNvSpPr/>
      </dsp:nvSpPr>
      <dsp:spPr>
        <a:xfrm>
          <a:off x="4314878" y="54"/>
          <a:ext cx="1164164" cy="582082"/>
        </a:xfrm>
        <a:prstGeom prst="rect">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Dagtekening beschikking</a:t>
          </a:r>
          <a:endParaRPr lang="en-GB" sz="1300" kern="1200" dirty="0"/>
        </a:p>
      </dsp:txBody>
      <dsp:txXfrm>
        <a:off x="4314878" y="54"/>
        <a:ext cx="1164164" cy="582082"/>
      </dsp:txXfrm>
    </dsp:sp>
    <dsp:sp modelId="{A96DF070-2684-408D-8300-6A4380E14A5F}">
      <dsp:nvSpPr>
        <dsp:cNvPr id="0" name=""/>
        <dsp:cNvSpPr/>
      </dsp:nvSpPr>
      <dsp:spPr>
        <a:xfrm>
          <a:off x="466024" y="826664"/>
          <a:ext cx="1164164" cy="582082"/>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b="1" kern="1200" dirty="0"/>
            <a:t>2025</a:t>
          </a:r>
          <a:endParaRPr lang="en-GB" sz="1700" b="1" kern="1200" dirty="0"/>
        </a:p>
      </dsp:txBody>
      <dsp:txXfrm>
        <a:off x="466024" y="826664"/>
        <a:ext cx="1164164" cy="582082"/>
      </dsp:txXfrm>
    </dsp:sp>
    <dsp:sp modelId="{8F247344-95A0-43EC-B9D8-E2276286939C}">
      <dsp:nvSpPr>
        <dsp:cNvPr id="0" name=""/>
        <dsp:cNvSpPr/>
      </dsp:nvSpPr>
      <dsp:spPr>
        <a:xfrm>
          <a:off x="4314878" y="826610"/>
          <a:ext cx="1164164" cy="582082"/>
        </a:xfrm>
        <a:prstGeom prst="rect">
          <a:avLst/>
        </a:prstGeom>
        <a:solidFill>
          <a:schemeClr val="bg2">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2024</a:t>
          </a:r>
          <a:endParaRPr lang="en-GB" sz="1300" kern="1200" dirty="0"/>
        </a:p>
      </dsp:txBody>
      <dsp:txXfrm>
        <a:off x="4314878" y="826610"/>
        <a:ext cx="1164164" cy="582082"/>
      </dsp:txXfrm>
    </dsp:sp>
    <dsp:sp modelId="{40F5E793-9AD2-416B-AC86-4A9C534B1946}">
      <dsp:nvSpPr>
        <dsp:cNvPr id="0" name=""/>
        <dsp:cNvSpPr/>
      </dsp:nvSpPr>
      <dsp:spPr>
        <a:xfrm>
          <a:off x="8603880" y="826664"/>
          <a:ext cx="1164164" cy="582082"/>
        </a:xfrm>
        <a:prstGeom prst="rect">
          <a:avLst/>
        </a:prstGeom>
        <a:solidFill>
          <a:schemeClr val="bg2">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2023</a:t>
          </a:r>
          <a:endParaRPr lang="en-GB" sz="1300" kern="1200" dirty="0"/>
        </a:p>
      </dsp:txBody>
      <dsp:txXfrm>
        <a:off x="8603880" y="826664"/>
        <a:ext cx="1164164" cy="5820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6A1B7-D1F7-4DE9-892D-27B5F9915472}">
      <dsp:nvSpPr>
        <dsp:cNvPr id="0" name=""/>
        <dsp:cNvSpPr/>
      </dsp:nvSpPr>
      <dsp:spPr>
        <a:xfrm>
          <a:off x="186259" y="837"/>
          <a:ext cx="2371792" cy="1186251"/>
        </a:xfrm>
        <a:prstGeom prst="rect">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b="1" i="0" u="none" kern="1200" noProof="0" dirty="0"/>
            <a:t>uitspraak op bezwaar</a:t>
          </a:r>
          <a:br>
            <a:rPr lang="nl-NL" sz="1500" b="1" i="0" u="none" kern="1200" noProof="0" dirty="0"/>
          </a:br>
          <a:endParaRPr lang="nl-NL" sz="1500" b="1" i="0" u="none" kern="1200" noProof="0" dirty="0"/>
        </a:p>
        <a:p>
          <a:pPr marL="0" lvl="0" indent="0" algn="ctr" defTabSz="666750">
            <a:lnSpc>
              <a:spcPct val="90000"/>
            </a:lnSpc>
            <a:spcBef>
              <a:spcPct val="0"/>
            </a:spcBef>
            <a:spcAft>
              <a:spcPct val="35000"/>
            </a:spcAft>
            <a:buNone/>
          </a:pPr>
          <a:r>
            <a:rPr lang="nl-NL" sz="1500" b="0" i="0" u="none" kern="1200" noProof="0" dirty="0"/>
            <a:t>WOZ-factor = x 0,125</a:t>
          </a:r>
          <a:endParaRPr lang="nl-NL" sz="1500" kern="1200" noProof="0" dirty="0"/>
        </a:p>
        <a:p>
          <a:pPr marL="0" lvl="0" indent="0" algn="ctr" defTabSz="666750">
            <a:lnSpc>
              <a:spcPct val="90000"/>
            </a:lnSpc>
            <a:spcBef>
              <a:spcPct val="0"/>
            </a:spcBef>
            <a:spcAft>
              <a:spcPct val="35000"/>
            </a:spcAft>
            <a:buNone/>
          </a:pPr>
          <a:r>
            <a:rPr lang="nl-NL" sz="1500" b="0" i="0" u="none" kern="1200" noProof="0" dirty="0">
              <a:solidFill>
                <a:schemeClr val="tx1"/>
              </a:solidFill>
            </a:rPr>
            <a:t>bedrag per </a:t>
          </a:r>
          <a:r>
            <a:rPr lang="en-GB" sz="1500" b="0" i="0" u="none" kern="1200" dirty="0">
              <a:solidFill>
                <a:schemeClr val="tx1"/>
              </a:solidFill>
            </a:rPr>
            <a:t>punt = € 647</a:t>
          </a:r>
          <a:endParaRPr lang="en-GB" sz="1500" b="1" i="0" u="none" kern="1200" dirty="0">
            <a:solidFill>
              <a:schemeClr val="tx1"/>
            </a:solidFill>
          </a:endParaRPr>
        </a:p>
      </dsp:txBody>
      <dsp:txXfrm>
        <a:off x="186259" y="837"/>
        <a:ext cx="2371792" cy="11862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7B8FE-A8FB-4F65-8251-2F09F0894D60}">
      <dsp:nvSpPr>
        <dsp:cNvPr id="0" name=""/>
        <dsp:cNvSpPr/>
      </dsp:nvSpPr>
      <dsp:spPr>
        <a:xfrm>
          <a:off x="4896961" y="582136"/>
          <a:ext cx="4289001" cy="244528"/>
        </a:xfrm>
        <a:custGeom>
          <a:avLst/>
          <a:gdLst/>
          <a:ahLst/>
          <a:cxnLst/>
          <a:rect l="0" t="0" r="0" b="0"/>
          <a:pathLst>
            <a:path>
              <a:moveTo>
                <a:pt x="0" y="0"/>
              </a:moveTo>
              <a:lnTo>
                <a:pt x="0" y="122291"/>
              </a:lnTo>
              <a:lnTo>
                <a:pt x="4289001" y="122291"/>
              </a:lnTo>
              <a:lnTo>
                <a:pt x="4289001" y="244528"/>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368F7C-FAEE-4E9C-AF0D-6CA70EC0D2D7}">
      <dsp:nvSpPr>
        <dsp:cNvPr id="0" name=""/>
        <dsp:cNvSpPr/>
      </dsp:nvSpPr>
      <dsp:spPr>
        <a:xfrm>
          <a:off x="4851241" y="582136"/>
          <a:ext cx="91440" cy="244474"/>
        </a:xfrm>
        <a:custGeom>
          <a:avLst/>
          <a:gdLst/>
          <a:ahLst/>
          <a:cxnLst/>
          <a:rect l="0" t="0" r="0" b="0"/>
          <a:pathLst>
            <a:path>
              <a:moveTo>
                <a:pt x="45720" y="0"/>
              </a:moveTo>
              <a:lnTo>
                <a:pt x="45720" y="244474"/>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8E7363-3C65-4B06-B731-22703CD4CE77}">
      <dsp:nvSpPr>
        <dsp:cNvPr id="0" name=""/>
        <dsp:cNvSpPr/>
      </dsp:nvSpPr>
      <dsp:spPr>
        <a:xfrm>
          <a:off x="1048106" y="582136"/>
          <a:ext cx="3848854" cy="244528"/>
        </a:xfrm>
        <a:custGeom>
          <a:avLst/>
          <a:gdLst/>
          <a:ahLst/>
          <a:cxnLst/>
          <a:rect l="0" t="0" r="0" b="0"/>
          <a:pathLst>
            <a:path>
              <a:moveTo>
                <a:pt x="3848854" y="0"/>
              </a:moveTo>
              <a:lnTo>
                <a:pt x="3848854" y="122291"/>
              </a:lnTo>
              <a:lnTo>
                <a:pt x="0" y="122291"/>
              </a:lnTo>
              <a:lnTo>
                <a:pt x="0" y="244528"/>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D020B9-4D11-4743-AD48-5471ACF97AF0}">
      <dsp:nvSpPr>
        <dsp:cNvPr id="0" name=""/>
        <dsp:cNvSpPr/>
      </dsp:nvSpPr>
      <dsp:spPr>
        <a:xfrm>
          <a:off x="4314878" y="54"/>
          <a:ext cx="1164164" cy="582082"/>
        </a:xfrm>
        <a:prstGeom prst="rect">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Dagtekening beschikking</a:t>
          </a:r>
          <a:endParaRPr lang="en-GB" sz="1300" kern="1200" dirty="0"/>
        </a:p>
      </dsp:txBody>
      <dsp:txXfrm>
        <a:off x="4314878" y="54"/>
        <a:ext cx="1164164" cy="582082"/>
      </dsp:txXfrm>
    </dsp:sp>
    <dsp:sp modelId="{A96DF070-2684-408D-8300-6A4380E14A5F}">
      <dsp:nvSpPr>
        <dsp:cNvPr id="0" name=""/>
        <dsp:cNvSpPr/>
      </dsp:nvSpPr>
      <dsp:spPr>
        <a:xfrm>
          <a:off x="466024" y="826664"/>
          <a:ext cx="1164164" cy="582082"/>
        </a:xfrm>
        <a:prstGeom prst="rect">
          <a:avLst/>
        </a:prstGeom>
        <a:solidFill>
          <a:schemeClr val="bg2">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b="0" kern="1200" dirty="0"/>
            <a:t>2025</a:t>
          </a:r>
          <a:endParaRPr lang="en-GB" sz="1300" b="0" kern="1200" dirty="0"/>
        </a:p>
      </dsp:txBody>
      <dsp:txXfrm>
        <a:off x="466024" y="826664"/>
        <a:ext cx="1164164" cy="582082"/>
      </dsp:txXfrm>
    </dsp:sp>
    <dsp:sp modelId="{8F247344-95A0-43EC-B9D8-E2276286939C}">
      <dsp:nvSpPr>
        <dsp:cNvPr id="0" name=""/>
        <dsp:cNvSpPr/>
      </dsp:nvSpPr>
      <dsp:spPr>
        <a:xfrm>
          <a:off x="4314878" y="826610"/>
          <a:ext cx="1164164" cy="582082"/>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b="1" kern="1200" dirty="0"/>
            <a:t>2024</a:t>
          </a:r>
          <a:endParaRPr lang="en-GB" sz="1700" b="1" kern="1200" dirty="0"/>
        </a:p>
      </dsp:txBody>
      <dsp:txXfrm>
        <a:off x="4314878" y="826610"/>
        <a:ext cx="1164164" cy="582082"/>
      </dsp:txXfrm>
    </dsp:sp>
    <dsp:sp modelId="{40F5E793-9AD2-416B-AC86-4A9C534B1946}">
      <dsp:nvSpPr>
        <dsp:cNvPr id="0" name=""/>
        <dsp:cNvSpPr/>
      </dsp:nvSpPr>
      <dsp:spPr>
        <a:xfrm>
          <a:off x="8603880" y="826664"/>
          <a:ext cx="1164164" cy="582082"/>
        </a:xfrm>
        <a:prstGeom prst="rect">
          <a:avLst/>
        </a:prstGeom>
        <a:solidFill>
          <a:schemeClr val="bg2">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2023</a:t>
          </a:r>
          <a:endParaRPr lang="en-GB" sz="1300" kern="1200" dirty="0"/>
        </a:p>
      </dsp:txBody>
      <dsp:txXfrm>
        <a:off x="8603880" y="826664"/>
        <a:ext cx="1164164" cy="5820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6A1B7-D1F7-4DE9-892D-27B5F9915472}">
      <dsp:nvSpPr>
        <dsp:cNvPr id="0" name=""/>
        <dsp:cNvSpPr/>
      </dsp:nvSpPr>
      <dsp:spPr>
        <a:xfrm>
          <a:off x="22010" y="287"/>
          <a:ext cx="2983821" cy="1187351"/>
        </a:xfrm>
        <a:prstGeom prst="rect">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b="1" i="0" u="none" kern="1200" noProof="0" dirty="0"/>
            <a:t>uitspraak op bezwaar in 2024</a:t>
          </a:r>
          <a:br>
            <a:rPr lang="nl-NL" sz="1500" b="1" i="0" u="none" kern="1200" noProof="0" dirty="0"/>
          </a:br>
          <a:endParaRPr lang="nl-NL" sz="1500" b="1" i="0" u="none" kern="1200" noProof="0" dirty="0"/>
        </a:p>
        <a:p>
          <a:pPr marL="0" lvl="0" indent="0" algn="ctr" defTabSz="666750">
            <a:lnSpc>
              <a:spcPct val="90000"/>
            </a:lnSpc>
            <a:spcBef>
              <a:spcPct val="0"/>
            </a:spcBef>
            <a:spcAft>
              <a:spcPct val="35000"/>
            </a:spcAft>
            <a:buNone/>
          </a:pPr>
          <a:r>
            <a:rPr lang="nl-NL" sz="1500" b="0" i="0" u="none" kern="1200" noProof="0" dirty="0"/>
            <a:t>WOZ-factor = x 0,25</a:t>
          </a:r>
          <a:endParaRPr lang="nl-NL" sz="1500" kern="1200" noProof="0" dirty="0"/>
        </a:p>
        <a:p>
          <a:pPr marL="0" lvl="0" indent="0" algn="ctr" defTabSz="666750">
            <a:lnSpc>
              <a:spcPct val="90000"/>
            </a:lnSpc>
            <a:spcBef>
              <a:spcPct val="0"/>
            </a:spcBef>
            <a:spcAft>
              <a:spcPct val="35000"/>
            </a:spcAft>
            <a:buNone/>
          </a:pPr>
          <a:r>
            <a:rPr lang="nl-NL" sz="1500" b="0" i="0" u="none" kern="1200" noProof="0" dirty="0">
              <a:solidFill>
                <a:schemeClr val="tx1"/>
              </a:solidFill>
            </a:rPr>
            <a:t>bedrag per </a:t>
          </a:r>
          <a:r>
            <a:rPr lang="en-GB" sz="1500" b="0" i="0" u="none" kern="1200" dirty="0">
              <a:solidFill>
                <a:schemeClr val="tx1"/>
              </a:solidFill>
            </a:rPr>
            <a:t>punt = € 624</a:t>
          </a:r>
          <a:endParaRPr lang="en-GB" sz="1500" b="1" i="0" u="none" kern="1200" dirty="0">
            <a:solidFill>
              <a:schemeClr val="tx1"/>
            </a:solidFill>
          </a:endParaRPr>
        </a:p>
      </dsp:txBody>
      <dsp:txXfrm>
        <a:off x="22010" y="287"/>
        <a:ext cx="2983821" cy="11873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6A1B7-D1F7-4DE9-892D-27B5F9915472}">
      <dsp:nvSpPr>
        <dsp:cNvPr id="0" name=""/>
        <dsp:cNvSpPr/>
      </dsp:nvSpPr>
      <dsp:spPr>
        <a:xfrm>
          <a:off x="22010" y="572"/>
          <a:ext cx="2983821" cy="1187351"/>
        </a:xfrm>
        <a:prstGeom prst="rect">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b="1" i="0" u="none" kern="1200" noProof="0" dirty="0"/>
            <a:t>beroep </a:t>
          </a:r>
          <a:br>
            <a:rPr lang="nl-NL" sz="1400" b="1" i="0" u="none" kern="1200" noProof="0" dirty="0"/>
          </a:br>
          <a:r>
            <a:rPr lang="nl-NL" sz="1400" b="0" i="0" u="none" kern="1200" noProof="0" dirty="0"/>
            <a:t>WOZ-factor = x 0,25</a:t>
          </a:r>
          <a:endParaRPr lang="nl-NL" sz="1400" kern="1200" noProof="0" dirty="0"/>
        </a:p>
        <a:p>
          <a:pPr marL="0" lvl="0" indent="0" algn="ctr" defTabSz="622300">
            <a:lnSpc>
              <a:spcPct val="90000"/>
            </a:lnSpc>
            <a:spcBef>
              <a:spcPct val="0"/>
            </a:spcBef>
            <a:spcAft>
              <a:spcPct val="35000"/>
            </a:spcAft>
            <a:buNone/>
          </a:pPr>
          <a:r>
            <a:rPr lang="nl-NL" sz="1400" b="0" i="0" u="none" kern="1200" dirty="0">
              <a:solidFill>
                <a:schemeClr val="tx1"/>
              </a:solidFill>
            </a:rPr>
            <a:t>punt in beroepsfase 2024 = € 875</a:t>
          </a:r>
        </a:p>
        <a:p>
          <a:pPr marL="0" lvl="0" indent="0" algn="ctr" defTabSz="622300">
            <a:lnSpc>
              <a:spcPct val="90000"/>
            </a:lnSpc>
            <a:spcBef>
              <a:spcPct val="0"/>
            </a:spcBef>
            <a:spcAft>
              <a:spcPct val="35000"/>
            </a:spcAft>
            <a:buNone/>
          </a:pPr>
          <a:r>
            <a:rPr lang="nl-NL" sz="1400" b="0" i="0" u="none" kern="1200" dirty="0">
              <a:solidFill>
                <a:schemeClr val="tx1"/>
              </a:solidFill>
            </a:rPr>
            <a:t>punt in beroepsfase 2025 = € 907</a:t>
          </a:r>
        </a:p>
      </dsp:txBody>
      <dsp:txXfrm>
        <a:off x="22010" y="572"/>
        <a:ext cx="2983821" cy="11873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6A1B7-D1F7-4DE9-892D-27B5F9915472}">
      <dsp:nvSpPr>
        <dsp:cNvPr id="0" name=""/>
        <dsp:cNvSpPr/>
      </dsp:nvSpPr>
      <dsp:spPr>
        <a:xfrm>
          <a:off x="0" y="2"/>
          <a:ext cx="2983821" cy="1187351"/>
        </a:xfrm>
        <a:prstGeom prst="rect">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b="1" i="0" u="none" kern="1200" noProof="0" dirty="0"/>
            <a:t>uitspraak beroep in 2025</a:t>
          </a:r>
        </a:p>
        <a:p>
          <a:pPr marL="0" lvl="0" indent="0" algn="ctr" defTabSz="622300">
            <a:lnSpc>
              <a:spcPct val="90000"/>
            </a:lnSpc>
            <a:spcBef>
              <a:spcPct val="0"/>
            </a:spcBef>
            <a:spcAft>
              <a:spcPct val="35000"/>
            </a:spcAft>
            <a:buNone/>
          </a:pPr>
          <a:r>
            <a:rPr lang="nl-NL" sz="1400" b="0" i="0" u="none" kern="1200" noProof="0" dirty="0"/>
            <a:t>WOZ-factor = x 0,25</a:t>
          </a:r>
          <a:endParaRPr lang="nl-NL" sz="1400" kern="1200" noProof="0" dirty="0"/>
        </a:p>
        <a:p>
          <a:pPr marL="0" lvl="0" indent="0" algn="ctr" defTabSz="622300">
            <a:lnSpc>
              <a:spcPct val="90000"/>
            </a:lnSpc>
            <a:spcBef>
              <a:spcPct val="0"/>
            </a:spcBef>
            <a:spcAft>
              <a:spcPct val="35000"/>
            </a:spcAft>
            <a:buNone/>
          </a:pPr>
          <a:r>
            <a:rPr lang="nl-NL" sz="1400" b="0" i="0" u="none" kern="1200" dirty="0">
              <a:solidFill>
                <a:schemeClr val="tx1"/>
              </a:solidFill>
            </a:rPr>
            <a:t>punt in beroepsfase 2025 = € 907</a:t>
          </a:r>
        </a:p>
        <a:p>
          <a:pPr marL="0" lvl="0" indent="0" algn="ctr" defTabSz="622300">
            <a:lnSpc>
              <a:spcPct val="90000"/>
            </a:lnSpc>
            <a:spcBef>
              <a:spcPct val="0"/>
            </a:spcBef>
            <a:spcAft>
              <a:spcPct val="35000"/>
            </a:spcAft>
            <a:buNone/>
          </a:pPr>
          <a:endParaRPr lang="nl-NL" sz="1400" b="0" i="0" u="none" kern="1200" dirty="0"/>
        </a:p>
      </dsp:txBody>
      <dsp:txXfrm>
        <a:off x="0" y="2"/>
        <a:ext cx="2983821" cy="11873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7B8FE-A8FB-4F65-8251-2F09F0894D60}">
      <dsp:nvSpPr>
        <dsp:cNvPr id="0" name=""/>
        <dsp:cNvSpPr/>
      </dsp:nvSpPr>
      <dsp:spPr>
        <a:xfrm>
          <a:off x="4896961" y="582136"/>
          <a:ext cx="1214374" cy="244526"/>
        </a:xfrm>
        <a:custGeom>
          <a:avLst/>
          <a:gdLst/>
          <a:ahLst/>
          <a:cxnLst/>
          <a:rect l="0" t="0" r="0" b="0"/>
          <a:pathLst>
            <a:path>
              <a:moveTo>
                <a:pt x="0" y="0"/>
              </a:moveTo>
              <a:lnTo>
                <a:pt x="0" y="122289"/>
              </a:lnTo>
              <a:lnTo>
                <a:pt x="1214374" y="122289"/>
              </a:lnTo>
              <a:lnTo>
                <a:pt x="1214374" y="244526"/>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368F7C-FAEE-4E9C-AF0D-6CA70EC0D2D7}">
      <dsp:nvSpPr>
        <dsp:cNvPr id="0" name=""/>
        <dsp:cNvSpPr/>
      </dsp:nvSpPr>
      <dsp:spPr>
        <a:xfrm>
          <a:off x="3514004" y="582136"/>
          <a:ext cx="1382956" cy="244474"/>
        </a:xfrm>
        <a:custGeom>
          <a:avLst/>
          <a:gdLst/>
          <a:ahLst/>
          <a:cxnLst/>
          <a:rect l="0" t="0" r="0" b="0"/>
          <a:pathLst>
            <a:path>
              <a:moveTo>
                <a:pt x="1382956" y="0"/>
              </a:moveTo>
              <a:lnTo>
                <a:pt x="1382956" y="122237"/>
              </a:lnTo>
              <a:lnTo>
                <a:pt x="0" y="122237"/>
              </a:lnTo>
              <a:lnTo>
                <a:pt x="0" y="244474"/>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8E7363-3C65-4B06-B731-22703CD4CE77}">
      <dsp:nvSpPr>
        <dsp:cNvPr id="0" name=""/>
        <dsp:cNvSpPr/>
      </dsp:nvSpPr>
      <dsp:spPr>
        <a:xfrm>
          <a:off x="1053741" y="582136"/>
          <a:ext cx="3843219" cy="244526"/>
        </a:xfrm>
        <a:custGeom>
          <a:avLst/>
          <a:gdLst/>
          <a:ahLst/>
          <a:cxnLst/>
          <a:rect l="0" t="0" r="0" b="0"/>
          <a:pathLst>
            <a:path>
              <a:moveTo>
                <a:pt x="3843219" y="0"/>
              </a:moveTo>
              <a:lnTo>
                <a:pt x="3843219" y="122289"/>
              </a:lnTo>
              <a:lnTo>
                <a:pt x="0" y="122289"/>
              </a:lnTo>
              <a:lnTo>
                <a:pt x="0" y="244526"/>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D020B9-4D11-4743-AD48-5471ACF97AF0}">
      <dsp:nvSpPr>
        <dsp:cNvPr id="0" name=""/>
        <dsp:cNvSpPr/>
      </dsp:nvSpPr>
      <dsp:spPr>
        <a:xfrm>
          <a:off x="4314878" y="54"/>
          <a:ext cx="1164164" cy="582082"/>
        </a:xfrm>
        <a:prstGeom prst="rect">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Dagtekening beschikking</a:t>
          </a:r>
          <a:endParaRPr lang="en-GB" sz="1300" kern="1200" dirty="0"/>
        </a:p>
      </dsp:txBody>
      <dsp:txXfrm>
        <a:off x="4314878" y="54"/>
        <a:ext cx="1164164" cy="582082"/>
      </dsp:txXfrm>
    </dsp:sp>
    <dsp:sp modelId="{A96DF070-2684-408D-8300-6A4380E14A5F}">
      <dsp:nvSpPr>
        <dsp:cNvPr id="0" name=""/>
        <dsp:cNvSpPr/>
      </dsp:nvSpPr>
      <dsp:spPr>
        <a:xfrm>
          <a:off x="471659" y="826663"/>
          <a:ext cx="1164164" cy="582082"/>
        </a:xfrm>
        <a:prstGeom prst="rect">
          <a:avLst/>
        </a:prstGeom>
        <a:solidFill>
          <a:schemeClr val="bg2">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2025</a:t>
          </a:r>
          <a:endParaRPr lang="en-GB" sz="1300" kern="1200" dirty="0"/>
        </a:p>
      </dsp:txBody>
      <dsp:txXfrm>
        <a:off x="471659" y="826663"/>
        <a:ext cx="1164164" cy="582082"/>
      </dsp:txXfrm>
    </dsp:sp>
    <dsp:sp modelId="{8F247344-95A0-43EC-B9D8-E2276286939C}">
      <dsp:nvSpPr>
        <dsp:cNvPr id="0" name=""/>
        <dsp:cNvSpPr/>
      </dsp:nvSpPr>
      <dsp:spPr>
        <a:xfrm>
          <a:off x="2931922" y="826610"/>
          <a:ext cx="1164164" cy="582082"/>
        </a:xfrm>
        <a:prstGeom prst="rect">
          <a:avLst/>
        </a:prstGeom>
        <a:solidFill>
          <a:schemeClr val="bg2">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2024</a:t>
          </a:r>
          <a:endParaRPr lang="en-GB" sz="1300" kern="1200" dirty="0"/>
        </a:p>
      </dsp:txBody>
      <dsp:txXfrm>
        <a:off x="2931922" y="826610"/>
        <a:ext cx="1164164" cy="582082"/>
      </dsp:txXfrm>
    </dsp:sp>
    <dsp:sp modelId="{40F5E793-9AD2-416B-AC86-4A9C534B1946}">
      <dsp:nvSpPr>
        <dsp:cNvPr id="0" name=""/>
        <dsp:cNvSpPr/>
      </dsp:nvSpPr>
      <dsp:spPr>
        <a:xfrm>
          <a:off x="5529253" y="826663"/>
          <a:ext cx="1164164" cy="582082"/>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2023</a:t>
          </a:r>
          <a:endParaRPr lang="en-GB" sz="1300" kern="1200" dirty="0"/>
        </a:p>
      </dsp:txBody>
      <dsp:txXfrm>
        <a:off x="5529253" y="826663"/>
        <a:ext cx="1164164" cy="5820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7B8FE-A8FB-4F65-8251-2F09F0894D60}">
      <dsp:nvSpPr>
        <dsp:cNvPr id="0" name=""/>
        <dsp:cNvSpPr/>
      </dsp:nvSpPr>
      <dsp:spPr>
        <a:xfrm>
          <a:off x="4896961" y="582136"/>
          <a:ext cx="1214374" cy="244526"/>
        </a:xfrm>
        <a:custGeom>
          <a:avLst/>
          <a:gdLst/>
          <a:ahLst/>
          <a:cxnLst/>
          <a:rect l="0" t="0" r="0" b="0"/>
          <a:pathLst>
            <a:path>
              <a:moveTo>
                <a:pt x="0" y="0"/>
              </a:moveTo>
              <a:lnTo>
                <a:pt x="0" y="122289"/>
              </a:lnTo>
              <a:lnTo>
                <a:pt x="1214374" y="122289"/>
              </a:lnTo>
              <a:lnTo>
                <a:pt x="1214374" y="244526"/>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368F7C-FAEE-4E9C-AF0D-6CA70EC0D2D7}">
      <dsp:nvSpPr>
        <dsp:cNvPr id="0" name=""/>
        <dsp:cNvSpPr/>
      </dsp:nvSpPr>
      <dsp:spPr>
        <a:xfrm>
          <a:off x="3514004" y="582136"/>
          <a:ext cx="1382956" cy="244474"/>
        </a:xfrm>
        <a:custGeom>
          <a:avLst/>
          <a:gdLst/>
          <a:ahLst/>
          <a:cxnLst/>
          <a:rect l="0" t="0" r="0" b="0"/>
          <a:pathLst>
            <a:path>
              <a:moveTo>
                <a:pt x="1382956" y="0"/>
              </a:moveTo>
              <a:lnTo>
                <a:pt x="1382956" y="122237"/>
              </a:lnTo>
              <a:lnTo>
                <a:pt x="0" y="122237"/>
              </a:lnTo>
              <a:lnTo>
                <a:pt x="0" y="244474"/>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8E7363-3C65-4B06-B731-22703CD4CE77}">
      <dsp:nvSpPr>
        <dsp:cNvPr id="0" name=""/>
        <dsp:cNvSpPr/>
      </dsp:nvSpPr>
      <dsp:spPr>
        <a:xfrm>
          <a:off x="1053741" y="582136"/>
          <a:ext cx="3843219" cy="244526"/>
        </a:xfrm>
        <a:custGeom>
          <a:avLst/>
          <a:gdLst/>
          <a:ahLst/>
          <a:cxnLst/>
          <a:rect l="0" t="0" r="0" b="0"/>
          <a:pathLst>
            <a:path>
              <a:moveTo>
                <a:pt x="3843219" y="0"/>
              </a:moveTo>
              <a:lnTo>
                <a:pt x="3843219" y="122289"/>
              </a:lnTo>
              <a:lnTo>
                <a:pt x="0" y="122289"/>
              </a:lnTo>
              <a:lnTo>
                <a:pt x="0" y="244526"/>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D020B9-4D11-4743-AD48-5471ACF97AF0}">
      <dsp:nvSpPr>
        <dsp:cNvPr id="0" name=""/>
        <dsp:cNvSpPr/>
      </dsp:nvSpPr>
      <dsp:spPr>
        <a:xfrm>
          <a:off x="4314878" y="54"/>
          <a:ext cx="1164164" cy="582082"/>
        </a:xfrm>
        <a:prstGeom prst="rect">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Dagtekening beschikking</a:t>
          </a:r>
          <a:endParaRPr lang="en-GB" sz="1300" kern="1200" dirty="0"/>
        </a:p>
      </dsp:txBody>
      <dsp:txXfrm>
        <a:off x="4314878" y="54"/>
        <a:ext cx="1164164" cy="582082"/>
      </dsp:txXfrm>
    </dsp:sp>
    <dsp:sp modelId="{A96DF070-2684-408D-8300-6A4380E14A5F}">
      <dsp:nvSpPr>
        <dsp:cNvPr id="0" name=""/>
        <dsp:cNvSpPr/>
      </dsp:nvSpPr>
      <dsp:spPr>
        <a:xfrm>
          <a:off x="471659" y="826663"/>
          <a:ext cx="1164164" cy="582082"/>
        </a:xfrm>
        <a:prstGeom prst="rect">
          <a:avLst/>
        </a:prstGeom>
        <a:solidFill>
          <a:schemeClr val="bg2">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2025</a:t>
          </a:r>
          <a:endParaRPr lang="en-GB" sz="1300" kern="1200" dirty="0"/>
        </a:p>
      </dsp:txBody>
      <dsp:txXfrm>
        <a:off x="471659" y="826663"/>
        <a:ext cx="1164164" cy="582082"/>
      </dsp:txXfrm>
    </dsp:sp>
    <dsp:sp modelId="{8F247344-95A0-43EC-B9D8-E2276286939C}">
      <dsp:nvSpPr>
        <dsp:cNvPr id="0" name=""/>
        <dsp:cNvSpPr/>
      </dsp:nvSpPr>
      <dsp:spPr>
        <a:xfrm>
          <a:off x="2931922" y="826610"/>
          <a:ext cx="1164164" cy="582082"/>
        </a:xfrm>
        <a:prstGeom prst="rect">
          <a:avLst/>
        </a:prstGeom>
        <a:solidFill>
          <a:schemeClr val="bg2">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2024</a:t>
          </a:r>
          <a:endParaRPr lang="en-GB" sz="1300" kern="1200" dirty="0"/>
        </a:p>
      </dsp:txBody>
      <dsp:txXfrm>
        <a:off x="2931922" y="826610"/>
        <a:ext cx="1164164" cy="582082"/>
      </dsp:txXfrm>
    </dsp:sp>
    <dsp:sp modelId="{40F5E793-9AD2-416B-AC86-4A9C534B1946}">
      <dsp:nvSpPr>
        <dsp:cNvPr id="0" name=""/>
        <dsp:cNvSpPr/>
      </dsp:nvSpPr>
      <dsp:spPr>
        <a:xfrm>
          <a:off x="5529253" y="826663"/>
          <a:ext cx="1164164" cy="582082"/>
        </a:xfrm>
        <a:prstGeom prst="rect">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2023</a:t>
          </a:r>
          <a:endParaRPr lang="en-GB" sz="1300" kern="1200" dirty="0"/>
        </a:p>
      </dsp:txBody>
      <dsp:txXfrm>
        <a:off x="5529253" y="826663"/>
        <a:ext cx="1164164" cy="5820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3B29D-2215-4A04-93C9-790BBAA0CA44}" type="datetimeFigureOut">
              <a:rPr lang="nl-NL" smtClean="0"/>
              <a:t>1-4-2025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7E44E7-A0F0-4FDC-98BB-C652ECBA22A8}" type="slidenum">
              <a:rPr lang="nl-NL" smtClean="0"/>
              <a:t>‹nr.›</a:t>
            </a:fld>
            <a:endParaRPr lang="nl-NL"/>
          </a:p>
        </p:txBody>
      </p:sp>
    </p:spTree>
    <p:extLst>
      <p:ext uri="{BB962C8B-B14F-4D97-AF65-F5344CB8AC3E}">
        <p14:creationId xmlns:p14="http://schemas.microsoft.com/office/powerpoint/2010/main" val="2777505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E46B4-6135-3B58-BF14-17912C965AD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A07653-F50E-5D9D-29ED-61019BAB73E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9B5DFE0-8AF5-2635-B0A0-2755C195026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Tijdelijke aanduiding voor dianummer 3">
            <a:extLst>
              <a:ext uri="{FF2B5EF4-FFF2-40B4-BE49-F238E27FC236}">
                <a16:creationId xmlns:a16="http://schemas.microsoft.com/office/drawing/2014/main" id="{AD8C4FA1-3537-BBA1-5F7C-823E9C0CCBA2}"/>
              </a:ext>
            </a:extLst>
          </p:cNvPr>
          <p:cNvSpPr>
            <a:spLocks noGrp="1"/>
          </p:cNvSpPr>
          <p:nvPr>
            <p:ph type="sldNum" sz="quarter" idx="5"/>
          </p:nvPr>
        </p:nvSpPr>
        <p:spPr/>
        <p:txBody>
          <a:bodyPr/>
          <a:lstStyle/>
          <a:p>
            <a:fld id="{207E44E7-A0F0-4FDC-98BB-C652ECBA22A8}" type="slidenum">
              <a:rPr lang="nl-NL" smtClean="0"/>
              <a:t>22</a:t>
            </a:fld>
            <a:endParaRPr lang="nl-NL"/>
          </a:p>
        </p:txBody>
      </p:sp>
    </p:spTree>
    <p:extLst>
      <p:ext uri="{BB962C8B-B14F-4D97-AF65-F5344CB8AC3E}">
        <p14:creationId xmlns:p14="http://schemas.microsoft.com/office/powerpoint/2010/main" val="3952089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7CA70-CC08-B56A-5DD3-B0FCAB22E1B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BFA173E-B89D-DDC6-2A21-8C0AAA45AEB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4469734-E5F4-CB9C-B8A1-5394B0239A36}"/>
              </a:ext>
            </a:extLst>
          </p:cNvPr>
          <p:cNvSpPr>
            <a:spLocks noGrp="1"/>
          </p:cNvSpPr>
          <p:nvPr>
            <p:ph type="body" idx="1"/>
          </p:nvPr>
        </p:nvSpPr>
        <p:spPr/>
        <p:txBody>
          <a:bodyPr/>
          <a:lstStyle/>
          <a:p>
            <a:endParaRPr lang="en-GB" dirty="0"/>
          </a:p>
        </p:txBody>
      </p:sp>
      <p:sp>
        <p:nvSpPr>
          <p:cNvPr id="4" name="Tijdelijke aanduiding voor dianummer 3">
            <a:extLst>
              <a:ext uri="{FF2B5EF4-FFF2-40B4-BE49-F238E27FC236}">
                <a16:creationId xmlns:a16="http://schemas.microsoft.com/office/drawing/2014/main" id="{6D575641-441E-478E-F4FB-3713A291B143}"/>
              </a:ext>
            </a:extLst>
          </p:cNvPr>
          <p:cNvSpPr>
            <a:spLocks noGrp="1"/>
          </p:cNvSpPr>
          <p:nvPr>
            <p:ph type="sldNum" sz="quarter" idx="5"/>
          </p:nvPr>
        </p:nvSpPr>
        <p:spPr/>
        <p:txBody>
          <a:bodyPr/>
          <a:lstStyle/>
          <a:p>
            <a:fld id="{207E44E7-A0F0-4FDC-98BB-C652ECBA22A8}" type="slidenum">
              <a:rPr lang="nl-NL" smtClean="0"/>
              <a:t>31</a:t>
            </a:fld>
            <a:endParaRPr lang="nl-NL"/>
          </a:p>
        </p:txBody>
      </p:sp>
    </p:spTree>
    <p:extLst>
      <p:ext uri="{BB962C8B-B14F-4D97-AF65-F5344CB8AC3E}">
        <p14:creationId xmlns:p14="http://schemas.microsoft.com/office/powerpoint/2010/main" val="3204479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4D558-2C75-4487-AB15-4FA4A1177A0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18DE100-E72A-897A-9EA2-8731D1C26A4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4CEDC9E-379D-E326-7C71-CFF8DA3CE829}"/>
              </a:ext>
            </a:extLst>
          </p:cNvPr>
          <p:cNvSpPr>
            <a:spLocks noGrp="1"/>
          </p:cNvSpPr>
          <p:nvPr>
            <p:ph type="body" idx="1"/>
          </p:nvPr>
        </p:nvSpPr>
        <p:spPr/>
        <p:txBody>
          <a:bodyPr/>
          <a:lstStyle/>
          <a:p>
            <a:endParaRPr lang="en-GB" dirty="0"/>
          </a:p>
        </p:txBody>
      </p:sp>
      <p:sp>
        <p:nvSpPr>
          <p:cNvPr id="4" name="Tijdelijke aanduiding voor dianummer 3">
            <a:extLst>
              <a:ext uri="{FF2B5EF4-FFF2-40B4-BE49-F238E27FC236}">
                <a16:creationId xmlns:a16="http://schemas.microsoft.com/office/drawing/2014/main" id="{4F5B3DC4-6C39-39EB-D0E0-E65DF28DAC7D}"/>
              </a:ext>
            </a:extLst>
          </p:cNvPr>
          <p:cNvSpPr>
            <a:spLocks noGrp="1"/>
          </p:cNvSpPr>
          <p:nvPr>
            <p:ph type="sldNum" sz="quarter" idx="5"/>
          </p:nvPr>
        </p:nvSpPr>
        <p:spPr/>
        <p:txBody>
          <a:bodyPr/>
          <a:lstStyle/>
          <a:p>
            <a:fld id="{207E44E7-A0F0-4FDC-98BB-C652ECBA22A8}" type="slidenum">
              <a:rPr lang="nl-NL" smtClean="0"/>
              <a:t>32</a:t>
            </a:fld>
            <a:endParaRPr lang="nl-NL"/>
          </a:p>
        </p:txBody>
      </p:sp>
    </p:spTree>
    <p:extLst>
      <p:ext uri="{BB962C8B-B14F-4D97-AF65-F5344CB8AC3E}">
        <p14:creationId xmlns:p14="http://schemas.microsoft.com/office/powerpoint/2010/main" val="2303731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9386C-E12A-4A8D-869F-9BF4D66DB18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DC7619A-03E4-5495-4392-E0B1FD4870D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2467270-EAB1-3905-4BBB-21D2723FED9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AB560F2-7F3F-5CE3-06E4-E583C344ACC0}"/>
              </a:ext>
            </a:extLst>
          </p:cNvPr>
          <p:cNvSpPr>
            <a:spLocks noGrp="1"/>
          </p:cNvSpPr>
          <p:nvPr>
            <p:ph type="sldNum" sz="quarter" idx="5"/>
          </p:nvPr>
        </p:nvSpPr>
        <p:spPr/>
        <p:txBody>
          <a:bodyPr/>
          <a:lstStyle/>
          <a:p>
            <a:fld id="{207E44E7-A0F0-4FDC-98BB-C652ECBA22A8}" type="slidenum">
              <a:rPr lang="nl-NL" smtClean="0"/>
              <a:t>33</a:t>
            </a:fld>
            <a:endParaRPr lang="nl-NL"/>
          </a:p>
        </p:txBody>
      </p:sp>
    </p:spTree>
    <p:extLst>
      <p:ext uri="{BB962C8B-B14F-4D97-AF65-F5344CB8AC3E}">
        <p14:creationId xmlns:p14="http://schemas.microsoft.com/office/powerpoint/2010/main" val="1618233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207E44E7-A0F0-4FDC-98BB-C652ECBA22A8}" type="slidenum">
              <a:rPr lang="nl-NL" smtClean="0"/>
              <a:t>35</a:t>
            </a:fld>
            <a:endParaRPr lang="nl-NL"/>
          </a:p>
        </p:txBody>
      </p:sp>
    </p:spTree>
    <p:extLst>
      <p:ext uri="{BB962C8B-B14F-4D97-AF65-F5344CB8AC3E}">
        <p14:creationId xmlns:p14="http://schemas.microsoft.com/office/powerpoint/2010/main" val="3335025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BB7C3-C24A-AAAE-C255-06341609FCD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28EFB52-A721-984A-9358-C85B4FF31EF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1C106AA-F437-3DDA-F19E-D41924510AB2}"/>
              </a:ext>
            </a:extLst>
          </p:cNvPr>
          <p:cNvSpPr>
            <a:spLocks noGrp="1"/>
          </p:cNvSpPr>
          <p:nvPr>
            <p:ph type="body" idx="1"/>
          </p:nvPr>
        </p:nvSpPr>
        <p:spPr/>
        <p:txBody>
          <a:bodyPr/>
          <a:lstStyle/>
          <a:p>
            <a:endParaRPr lang="en-GB" dirty="0"/>
          </a:p>
        </p:txBody>
      </p:sp>
      <p:sp>
        <p:nvSpPr>
          <p:cNvPr id="4" name="Tijdelijke aanduiding voor dianummer 3">
            <a:extLst>
              <a:ext uri="{FF2B5EF4-FFF2-40B4-BE49-F238E27FC236}">
                <a16:creationId xmlns:a16="http://schemas.microsoft.com/office/drawing/2014/main" id="{C0DCDDEE-80E8-052B-B76C-94EBCC01A336}"/>
              </a:ext>
            </a:extLst>
          </p:cNvPr>
          <p:cNvSpPr>
            <a:spLocks noGrp="1"/>
          </p:cNvSpPr>
          <p:nvPr>
            <p:ph type="sldNum" sz="quarter" idx="5"/>
          </p:nvPr>
        </p:nvSpPr>
        <p:spPr/>
        <p:txBody>
          <a:bodyPr/>
          <a:lstStyle/>
          <a:p>
            <a:fld id="{207E44E7-A0F0-4FDC-98BB-C652ECBA22A8}" type="slidenum">
              <a:rPr lang="nl-NL" smtClean="0"/>
              <a:t>23</a:t>
            </a:fld>
            <a:endParaRPr lang="nl-NL"/>
          </a:p>
        </p:txBody>
      </p:sp>
    </p:spTree>
    <p:extLst>
      <p:ext uri="{BB962C8B-B14F-4D97-AF65-F5344CB8AC3E}">
        <p14:creationId xmlns:p14="http://schemas.microsoft.com/office/powerpoint/2010/main" val="100246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en-GB" dirty="0"/>
          </a:p>
        </p:txBody>
      </p:sp>
      <p:sp>
        <p:nvSpPr>
          <p:cNvPr id="4" name="Tijdelijke aanduiding voor dianummer 3"/>
          <p:cNvSpPr>
            <a:spLocks noGrp="1"/>
          </p:cNvSpPr>
          <p:nvPr>
            <p:ph type="sldNum" sz="quarter" idx="5"/>
          </p:nvPr>
        </p:nvSpPr>
        <p:spPr/>
        <p:txBody>
          <a:bodyPr/>
          <a:lstStyle/>
          <a:p>
            <a:fld id="{207E44E7-A0F0-4FDC-98BB-C652ECBA22A8}" type="slidenum">
              <a:rPr lang="nl-NL" smtClean="0"/>
              <a:t>24</a:t>
            </a:fld>
            <a:endParaRPr lang="nl-NL"/>
          </a:p>
        </p:txBody>
      </p:sp>
    </p:spTree>
    <p:extLst>
      <p:ext uri="{BB962C8B-B14F-4D97-AF65-F5344CB8AC3E}">
        <p14:creationId xmlns:p14="http://schemas.microsoft.com/office/powerpoint/2010/main" val="3847615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438E3-6750-2121-7B40-A4DCB987D38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6213D1D-870B-6BD4-445B-DF2D6D233D5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EA1F9A9-D84F-6C27-15AE-BCE1D647DD2D}"/>
              </a:ext>
            </a:extLst>
          </p:cNvPr>
          <p:cNvSpPr>
            <a:spLocks noGrp="1"/>
          </p:cNvSpPr>
          <p:nvPr>
            <p:ph type="body" idx="1"/>
          </p:nvPr>
        </p:nvSpPr>
        <p:spPr/>
        <p:txBody>
          <a:bodyPr/>
          <a:lstStyle/>
          <a:p>
            <a:endParaRPr lang="en-GB" dirty="0"/>
          </a:p>
        </p:txBody>
      </p:sp>
      <p:sp>
        <p:nvSpPr>
          <p:cNvPr id="4" name="Tijdelijke aanduiding voor dianummer 3">
            <a:extLst>
              <a:ext uri="{FF2B5EF4-FFF2-40B4-BE49-F238E27FC236}">
                <a16:creationId xmlns:a16="http://schemas.microsoft.com/office/drawing/2014/main" id="{D9FCFA60-618D-C377-CB11-37090E441515}"/>
              </a:ext>
            </a:extLst>
          </p:cNvPr>
          <p:cNvSpPr>
            <a:spLocks noGrp="1"/>
          </p:cNvSpPr>
          <p:nvPr>
            <p:ph type="sldNum" sz="quarter" idx="5"/>
          </p:nvPr>
        </p:nvSpPr>
        <p:spPr/>
        <p:txBody>
          <a:bodyPr/>
          <a:lstStyle/>
          <a:p>
            <a:fld id="{207E44E7-A0F0-4FDC-98BB-C652ECBA22A8}" type="slidenum">
              <a:rPr lang="nl-NL" smtClean="0"/>
              <a:t>25</a:t>
            </a:fld>
            <a:endParaRPr lang="nl-NL"/>
          </a:p>
        </p:txBody>
      </p:sp>
    </p:spTree>
    <p:extLst>
      <p:ext uri="{BB962C8B-B14F-4D97-AF65-F5344CB8AC3E}">
        <p14:creationId xmlns:p14="http://schemas.microsoft.com/office/powerpoint/2010/main" val="2500955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highlight>
                <a:srgbClr val="FFFF00"/>
              </a:highlight>
            </a:endParaRPr>
          </a:p>
        </p:txBody>
      </p:sp>
      <p:sp>
        <p:nvSpPr>
          <p:cNvPr id="4" name="Tijdelijke aanduiding voor dianummer 3"/>
          <p:cNvSpPr>
            <a:spLocks noGrp="1"/>
          </p:cNvSpPr>
          <p:nvPr>
            <p:ph type="sldNum" sz="quarter" idx="5"/>
          </p:nvPr>
        </p:nvSpPr>
        <p:spPr/>
        <p:txBody>
          <a:bodyPr/>
          <a:lstStyle/>
          <a:p>
            <a:fld id="{207E44E7-A0F0-4FDC-98BB-C652ECBA22A8}" type="slidenum">
              <a:rPr lang="nl-NL" smtClean="0"/>
              <a:t>26</a:t>
            </a:fld>
            <a:endParaRPr lang="nl-NL"/>
          </a:p>
        </p:txBody>
      </p:sp>
    </p:spTree>
    <p:extLst>
      <p:ext uri="{BB962C8B-B14F-4D97-AF65-F5344CB8AC3E}">
        <p14:creationId xmlns:p14="http://schemas.microsoft.com/office/powerpoint/2010/main" val="4253147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ED927-141C-5D64-F3E6-1ED35D1F398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585B631-E476-A646-F6AA-6420CB945F8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5367D21-7893-FD48-98CF-0A59541A2BC9}"/>
              </a:ext>
            </a:extLst>
          </p:cNvPr>
          <p:cNvSpPr>
            <a:spLocks noGrp="1"/>
          </p:cNvSpPr>
          <p:nvPr>
            <p:ph type="body" idx="1"/>
          </p:nvPr>
        </p:nvSpPr>
        <p:spPr/>
        <p:txBody>
          <a:bodyPr/>
          <a:lstStyle/>
          <a:p>
            <a:endParaRPr lang="en-GB" dirty="0">
              <a:highlight>
                <a:srgbClr val="FFFF00"/>
              </a:highlight>
            </a:endParaRPr>
          </a:p>
        </p:txBody>
      </p:sp>
      <p:sp>
        <p:nvSpPr>
          <p:cNvPr id="4" name="Tijdelijke aanduiding voor dianummer 3">
            <a:extLst>
              <a:ext uri="{FF2B5EF4-FFF2-40B4-BE49-F238E27FC236}">
                <a16:creationId xmlns:a16="http://schemas.microsoft.com/office/drawing/2014/main" id="{4086CC7C-30BB-882E-57F0-F14555073DE5}"/>
              </a:ext>
            </a:extLst>
          </p:cNvPr>
          <p:cNvSpPr>
            <a:spLocks noGrp="1"/>
          </p:cNvSpPr>
          <p:nvPr>
            <p:ph type="sldNum" sz="quarter" idx="5"/>
          </p:nvPr>
        </p:nvSpPr>
        <p:spPr/>
        <p:txBody>
          <a:bodyPr/>
          <a:lstStyle/>
          <a:p>
            <a:fld id="{207E44E7-A0F0-4FDC-98BB-C652ECBA22A8}" type="slidenum">
              <a:rPr lang="nl-NL" smtClean="0"/>
              <a:t>27</a:t>
            </a:fld>
            <a:endParaRPr lang="nl-NL"/>
          </a:p>
        </p:txBody>
      </p:sp>
    </p:spTree>
    <p:extLst>
      <p:ext uri="{BB962C8B-B14F-4D97-AF65-F5344CB8AC3E}">
        <p14:creationId xmlns:p14="http://schemas.microsoft.com/office/powerpoint/2010/main" val="283297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207E44E7-A0F0-4FDC-98BB-C652ECBA22A8}" type="slidenum">
              <a:rPr lang="nl-NL" smtClean="0"/>
              <a:t>28</a:t>
            </a:fld>
            <a:endParaRPr lang="nl-NL"/>
          </a:p>
        </p:txBody>
      </p:sp>
    </p:spTree>
    <p:extLst>
      <p:ext uri="{BB962C8B-B14F-4D97-AF65-F5344CB8AC3E}">
        <p14:creationId xmlns:p14="http://schemas.microsoft.com/office/powerpoint/2010/main" val="4201224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Tijdelijke aanduiding voor dianummer 3"/>
          <p:cNvSpPr>
            <a:spLocks noGrp="1"/>
          </p:cNvSpPr>
          <p:nvPr>
            <p:ph type="sldNum" sz="quarter" idx="5"/>
          </p:nvPr>
        </p:nvSpPr>
        <p:spPr/>
        <p:txBody>
          <a:bodyPr/>
          <a:lstStyle/>
          <a:p>
            <a:fld id="{207E44E7-A0F0-4FDC-98BB-C652ECBA22A8}" type="slidenum">
              <a:rPr lang="nl-NL" smtClean="0"/>
              <a:t>29</a:t>
            </a:fld>
            <a:endParaRPr lang="nl-NL"/>
          </a:p>
        </p:txBody>
      </p:sp>
    </p:spTree>
    <p:extLst>
      <p:ext uri="{BB962C8B-B14F-4D97-AF65-F5344CB8AC3E}">
        <p14:creationId xmlns:p14="http://schemas.microsoft.com/office/powerpoint/2010/main" val="3407343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207E44E7-A0F0-4FDC-98BB-C652ECBA22A8}" type="slidenum">
              <a:rPr lang="nl-NL" smtClean="0"/>
              <a:t>30</a:t>
            </a:fld>
            <a:endParaRPr lang="nl-NL"/>
          </a:p>
        </p:txBody>
      </p:sp>
    </p:spTree>
    <p:extLst>
      <p:ext uri="{BB962C8B-B14F-4D97-AF65-F5344CB8AC3E}">
        <p14:creationId xmlns:p14="http://schemas.microsoft.com/office/powerpoint/2010/main" val="1169354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CA7BE4-0173-1A19-AECD-83A2BE78662A}"/>
              </a:ext>
            </a:extLst>
          </p:cNvPr>
          <p:cNvSpPr>
            <a:spLocks noGrp="1"/>
          </p:cNvSpPr>
          <p:nvPr>
            <p:ph type="pic" sz="quarter" idx="13" hasCustomPrompt="1"/>
          </p:nvPr>
        </p:nvSpPr>
        <p:spPr>
          <a:xfrm>
            <a:off x="522513" y="402772"/>
            <a:ext cx="11397344" cy="4136572"/>
          </a:xfrm>
          <a:solidFill>
            <a:schemeClr val="bg1">
              <a:lumMod val="95000"/>
            </a:schemeClr>
          </a:solidFill>
        </p:spPr>
        <p:txBody>
          <a:bodyPr tIns="396000">
            <a:normAutofit/>
          </a:bodyPr>
          <a:lstStyle>
            <a:lvl1pPr marL="0" indent="0" algn="ctr">
              <a:buNone/>
              <a:defRPr sz="18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Voeg afbeelding via Office lint toe</a:t>
            </a:r>
          </a:p>
          <a:p>
            <a:endParaRPr lang="nl-NL" dirty="0"/>
          </a:p>
        </p:txBody>
      </p:sp>
      <p:sp>
        <p:nvSpPr>
          <p:cNvPr id="9" name="Tijdelijke aanduiding voor tekst 9">
            <a:extLst>
              <a:ext uri="{FF2B5EF4-FFF2-40B4-BE49-F238E27FC236}">
                <a16:creationId xmlns:a16="http://schemas.microsoft.com/office/drawing/2014/main" id="{70998511-BAAC-02CC-924B-727743F1C0D1}"/>
              </a:ext>
              <a:ext uri="{C183D7F6-B498-43B3-948B-1728B52AA6E4}">
                <adec:decorative xmlns:adec="http://schemas.microsoft.com/office/drawing/2017/decorative" val="1"/>
              </a:ext>
            </a:extLst>
          </p:cNvPr>
          <p:cNvSpPr>
            <a:spLocks noGrp="1"/>
          </p:cNvSpPr>
          <p:nvPr>
            <p:ph type="body" sz="quarter" idx="14" hasCustomPrompt="1"/>
          </p:nvPr>
        </p:nvSpPr>
        <p:spPr>
          <a:xfrm>
            <a:off x="0" y="3183218"/>
            <a:ext cx="1065439" cy="143728"/>
          </a:xfrm>
          <a:solidFill>
            <a:schemeClr val="accent2"/>
          </a:solidFill>
        </p:spPr>
        <p:txBody>
          <a:bodyPr>
            <a:noAutofit/>
          </a:bodyPr>
          <a:lstStyle>
            <a:lvl1pPr marL="0" indent="0" algn="ctr">
              <a:buNone/>
              <a:defRPr sz="600">
                <a:solidFill>
                  <a:schemeClr val="accent2"/>
                </a:solidFill>
              </a:defRPr>
            </a:lvl1pPr>
          </a:lstStyle>
          <a:p>
            <a:pPr lvl="0"/>
            <a:r>
              <a:rPr lang="nl-NL" dirty="0"/>
              <a:t> </a:t>
            </a:r>
          </a:p>
        </p:txBody>
      </p:sp>
      <p:sp>
        <p:nvSpPr>
          <p:cNvPr id="2" name="Titel 1">
            <a:extLst>
              <a:ext uri="{FF2B5EF4-FFF2-40B4-BE49-F238E27FC236}">
                <a16:creationId xmlns:a16="http://schemas.microsoft.com/office/drawing/2014/main" id="{AB98A55A-54F0-3FDF-A670-E2F8FF9ECE77}"/>
              </a:ext>
            </a:extLst>
          </p:cNvPr>
          <p:cNvSpPr>
            <a:spLocks noGrp="1"/>
          </p:cNvSpPr>
          <p:nvPr>
            <p:ph type="ctrTitle"/>
          </p:nvPr>
        </p:nvSpPr>
        <p:spPr>
          <a:xfrm>
            <a:off x="4099037" y="3197727"/>
            <a:ext cx="8092964" cy="2305855"/>
          </a:xfrm>
          <a:solidFill>
            <a:schemeClr val="accent1"/>
          </a:solidFill>
        </p:spPr>
        <p:txBody>
          <a:bodyPr lIns="432000" rIns="180000" anchor="ctr">
            <a:normAutofit/>
          </a:bodyPr>
          <a:lstStyle>
            <a:lvl1pPr algn="l">
              <a:defRPr sz="4000" b="1">
                <a:solidFill>
                  <a:schemeClr val="bg1"/>
                </a:solidFill>
                <a:latin typeface="+mn-lt"/>
              </a:defRPr>
            </a:lvl1pPr>
          </a:lstStyle>
          <a:p>
            <a:r>
              <a:rPr lang="nl-NL" dirty="0"/>
              <a:t>Klik om stijl te bewerken</a:t>
            </a:r>
          </a:p>
        </p:txBody>
      </p:sp>
      <p:sp>
        <p:nvSpPr>
          <p:cNvPr id="3" name="Ondertitel 2">
            <a:extLst>
              <a:ext uri="{FF2B5EF4-FFF2-40B4-BE49-F238E27FC236}">
                <a16:creationId xmlns:a16="http://schemas.microsoft.com/office/drawing/2014/main" id="{0FADF9BF-CA64-7DDA-B6BB-654742A72E46}"/>
              </a:ext>
            </a:extLst>
          </p:cNvPr>
          <p:cNvSpPr>
            <a:spLocks noGrp="1"/>
          </p:cNvSpPr>
          <p:nvPr>
            <p:ph type="subTitle" idx="1" hasCustomPrompt="1"/>
          </p:nvPr>
        </p:nvSpPr>
        <p:spPr>
          <a:xfrm>
            <a:off x="838200" y="4804998"/>
            <a:ext cx="2926944" cy="1247459"/>
          </a:xfrm>
        </p:spPr>
        <p:txBody>
          <a:bodyPr lIns="72000" anchor="ctr">
            <a:normAutofit/>
          </a:bodyPr>
          <a:lstStyle>
            <a:lvl1pPr marL="0" indent="0" algn="l">
              <a:buNone/>
              <a:defRPr sz="16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of auteur toe te voegen</a:t>
            </a:r>
          </a:p>
        </p:txBody>
      </p:sp>
      <p:sp>
        <p:nvSpPr>
          <p:cNvPr id="4" name="Tijdelijke aanduiding voor datum 3">
            <a:extLst>
              <a:ext uri="{FF2B5EF4-FFF2-40B4-BE49-F238E27FC236}">
                <a16:creationId xmlns:a16="http://schemas.microsoft.com/office/drawing/2014/main" id="{F04FA624-21FC-5F9D-5DBE-9F114EA5787D}"/>
              </a:ext>
            </a:extLst>
          </p:cNvPr>
          <p:cNvSpPr>
            <a:spLocks noGrp="1"/>
          </p:cNvSpPr>
          <p:nvPr>
            <p:ph type="dt" sz="half" idx="10"/>
          </p:nvPr>
        </p:nvSpPr>
        <p:spPr>
          <a:xfrm>
            <a:off x="1316182" y="6868885"/>
            <a:ext cx="1107142" cy="288000"/>
          </a:xfrm>
        </p:spPr>
        <p:txBody>
          <a:bodyPr/>
          <a:lstStyle/>
          <a:p>
            <a:r>
              <a:rPr lang="en-US"/>
              <a:t>30-1-2025</a:t>
            </a:r>
            <a:endParaRPr lang="nl-NL" dirty="0"/>
          </a:p>
        </p:txBody>
      </p:sp>
      <p:sp>
        <p:nvSpPr>
          <p:cNvPr id="5" name="Tijdelijke aanduiding voor voettekst 4">
            <a:extLst>
              <a:ext uri="{FF2B5EF4-FFF2-40B4-BE49-F238E27FC236}">
                <a16:creationId xmlns:a16="http://schemas.microsoft.com/office/drawing/2014/main" id="{75A50B28-8919-76DA-EB19-E8033A9010F9}"/>
              </a:ext>
            </a:extLst>
          </p:cNvPr>
          <p:cNvSpPr>
            <a:spLocks noGrp="1"/>
          </p:cNvSpPr>
          <p:nvPr>
            <p:ph type="ftr" sz="quarter" idx="11"/>
          </p:nvPr>
        </p:nvSpPr>
        <p:spPr>
          <a:xfrm>
            <a:off x="2782537" y="6868885"/>
            <a:ext cx="6626927" cy="288000"/>
          </a:xfrm>
        </p:spPr>
        <p:txBody>
          <a:bodyPr/>
          <a:lstStyle/>
          <a:p>
            <a:r>
              <a:rPr lang="nl-NL"/>
              <a:t>Aandachtspunten afhandeling bezwaar- en beroepsprocedures</a:t>
            </a:r>
            <a:endParaRPr lang="nl-NL" dirty="0"/>
          </a:p>
        </p:txBody>
      </p:sp>
      <p:sp>
        <p:nvSpPr>
          <p:cNvPr id="6" name="Tijdelijke aanduiding voor dianummer 5">
            <a:extLst>
              <a:ext uri="{FF2B5EF4-FFF2-40B4-BE49-F238E27FC236}">
                <a16:creationId xmlns:a16="http://schemas.microsoft.com/office/drawing/2014/main" id="{CF442609-0FE6-60A3-D8FF-6E9234D71499}"/>
              </a:ext>
            </a:extLst>
          </p:cNvPr>
          <p:cNvSpPr>
            <a:spLocks noGrp="1"/>
          </p:cNvSpPr>
          <p:nvPr>
            <p:ph type="sldNum" sz="quarter" idx="12"/>
          </p:nvPr>
        </p:nvSpPr>
        <p:spPr>
          <a:xfrm>
            <a:off x="9768677" y="6868885"/>
            <a:ext cx="1107141" cy="288000"/>
          </a:xfrm>
        </p:spPr>
        <p:txBody>
          <a:bodyPr/>
          <a:lstStyle/>
          <a:p>
            <a:fld id="{AF524CCF-8B23-4FE6-AEF8-D0EE8DF5D8E9}" type="slidenum">
              <a:rPr lang="nl-NL" smtClean="0"/>
              <a:t>‹nr.›</a:t>
            </a:fld>
            <a:endParaRPr lang="nl-NL" dirty="0"/>
          </a:p>
        </p:txBody>
      </p:sp>
      <p:grpSp>
        <p:nvGrpSpPr>
          <p:cNvPr id="52" name="Graphic 2">
            <a:extLst>
              <a:ext uri="{FF2B5EF4-FFF2-40B4-BE49-F238E27FC236}">
                <a16:creationId xmlns:a16="http://schemas.microsoft.com/office/drawing/2014/main" id="{6D6F097C-6AB7-08B9-F246-1B54863BDF11}"/>
              </a:ext>
              <a:ext uri="{C183D7F6-B498-43B3-948B-1728B52AA6E4}">
                <adec:decorative xmlns:adec="http://schemas.microsoft.com/office/drawing/2017/decorative" val="1"/>
              </a:ext>
            </a:extLst>
          </p:cNvPr>
          <p:cNvGrpSpPr/>
          <p:nvPr userDrawn="1"/>
        </p:nvGrpSpPr>
        <p:grpSpPr>
          <a:xfrm>
            <a:off x="4763501" y="5699323"/>
            <a:ext cx="4169143" cy="899802"/>
            <a:chOff x="4763501" y="5699323"/>
            <a:chExt cx="4169143" cy="899802"/>
          </a:xfrm>
        </p:grpSpPr>
        <p:grpSp>
          <p:nvGrpSpPr>
            <p:cNvPr id="53" name="Graphic 2">
              <a:extLst>
                <a:ext uri="{FF2B5EF4-FFF2-40B4-BE49-F238E27FC236}">
                  <a16:creationId xmlns:a16="http://schemas.microsoft.com/office/drawing/2014/main" id="{241AF1C4-2435-BD7C-839D-118D9659902A}"/>
                </a:ext>
              </a:extLst>
            </p:cNvPr>
            <p:cNvGrpSpPr/>
            <p:nvPr/>
          </p:nvGrpSpPr>
          <p:grpSpPr>
            <a:xfrm>
              <a:off x="5511873" y="5883673"/>
              <a:ext cx="3420771" cy="399457"/>
              <a:chOff x="5511873" y="5883673"/>
              <a:chExt cx="3420771" cy="399457"/>
            </a:xfrm>
            <a:solidFill>
              <a:srgbClr val="00315F"/>
            </a:solidFill>
          </p:grpSpPr>
          <p:sp>
            <p:nvSpPr>
              <p:cNvPr id="57" name="Vrije vorm: vorm 56">
                <a:extLst>
                  <a:ext uri="{FF2B5EF4-FFF2-40B4-BE49-F238E27FC236}">
                    <a16:creationId xmlns:a16="http://schemas.microsoft.com/office/drawing/2014/main" id="{9E6C7209-534A-EFEC-4360-BE40985B729A}"/>
                  </a:ext>
                </a:extLst>
              </p:cNvPr>
              <p:cNvSpPr/>
              <p:nvPr/>
            </p:nvSpPr>
            <p:spPr>
              <a:xfrm>
                <a:off x="5511873" y="5981830"/>
                <a:ext cx="317517" cy="200582"/>
              </a:xfrm>
              <a:custGeom>
                <a:avLst/>
                <a:gdLst>
                  <a:gd name="connsiteX0" fmla="*/ 0 w 317517"/>
                  <a:gd name="connsiteY0" fmla="*/ 0 h 200582"/>
                  <a:gd name="connsiteX1" fmla="*/ 38832 w 317517"/>
                  <a:gd name="connsiteY1" fmla="*/ 0 h 200582"/>
                  <a:gd name="connsiteX2" fmla="*/ 87061 w 317517"/>
                  <a:gd name="connsiteY2" fmla="*/ 152355 h 200582"/>
                  <a:gd name="connsiteX3" fmla="*/ 88337 w 317517"/>
                  <a:gd name="connsiteY3" fmla="*/ 152355 h 200582"/>
                  <a:gd name="connsiteX4" fmla="*/ 141689 w 317517"/>
                  <a:gd name="connsiteY4" fmla="*/ 0 h 200582"/>
                  <a:gd name="connsiteX5" fmla="*/ 175829 w 317517"/>
                  <a:gd name="connsiteY5" fmla="*/ 0 h 200582"/>
                  <a:gd name="connsiteX6" fmla="*/ 229173 w 317517"/>
                  <a:gd name="connsiteY6" fmla="*/ 152355 h 200582"/>
                  <a:gd name="connsiteX7" fmla="*/ 230456 w 317517"/>
                  <a:gd name="connsiteY7" fmla="*/ 152355 h 200582"/>
                  <a:gd name="connsiteX8" fmla="*/ 278680 w 317517"/>
                  <a:gd name="connsiteY8" fmla="*/ 0 h 200582"/>
                  <a:gd name="connsiteX9" fmla="*/ 317517 w 317517"/>
                  <a:gd name="connsiteY9" fmla="*/ 0 h 200582"/>
                  <a:gd name="connsiteX10" fmla="*/ 250512 w 317517"/>
                  <a:gd name="connsiteY10" fmla="*/ 200583 h 200582"/>
                  <a:gd name="connsiteX11" fmla="*/ 212103 w 317517"/>
                  <a:gd name="connsiteY11" fmla="*/ 200583 h 200582"/>
                  <a:gd name="connsiteX12" fmla="*/ 159182 w 317517"/>
                  <a:gd name="connsiteY12" fmla="*/ 49079 h 200582"/>
                  <a:gd name="connsiteX13" fmla="*/ 158330 w 317517"/>
                  <a:gd name="connsiteY13" fmla="*/ 49079 h 200582"/>
                  <a:gd name="connsiteX14" fmla="*/ 105414 w 317517"/>
                  <a:gd name="connsiteY14" fmla="*/ 200583 h 200582"/>
                  <a:gd name="connsiteX15" fmla="*/ 66998 w 317517"/>
                  <a:gd name="connsiteY15" fmla="*/ 200583 h 200582"/>
                  <a:gd name="connsiteX16" fmla="*/ 0 w 317517"/>
                  <a:gd name="connsiteY16" fmla="*/ 0 h 20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7517" h="200582">
                    <a:moveTo>
                      <a:pt x="0" y="0"/>
                    </a:moveTo>
                    <a:lnTo>
                      <a:pt x="38832" y="0"/>
                    </a:lnTo>
                    <a:lnTo>
                      <a:pt x="87061" y="152355"/>
                    </a:lnTo>
                    <a:lnTo>
                      <a:pt x="88337" y="152355"/>
                    </a:lnTo>
                    <a:lnTo>
                      <a:pt x="141689" y="0"/>
                    </a:lnTo>
                    <a:lnTo>
                      <a:pt x="175829" y="0"/>
                    </a:lnTo>
                    <a:lnTo>
                      <a:pt x="229173" y="152355"/>
                    </a:lnTo>
                    <a:lnTo>
                      <a:pt x="230456" y="152355"/>
                    </a:lnTo>
                    <a:lnTo>
                      <a:pt x="278680" y="0"/>
                    </a:lnTo>
                    <a:lnTo>
                      <a:pt x="317517" y="0"/>
                    </a:lnTo>
                    <a:lnTo>
                      <a:pt x="250512" y="200583"/>
                    </a:lnTo>
                    <a:lnTo>
                      <a:pt x="212103" y="200583"/>
                    </a:lnTo>
                    <a:lnTo>
                      <a:pt x="159182" y="49079"/>
                    </a:lnTo>
                    <a:lnTo>
                      <a:pt x="158330" y="49079"/>
                    </a:lnTo>
                    <a:lnTo>
                      <a:pt x="105414" y="200583"/>
                    </a:lnTo>
                    <a:lnTo>
                      <a:pt x="66998" y="200583"/>
                    </a:lnTo>
                    <a:lnTo>
                      <a:pt x="0" y="0"/>
                    </a:lnTo>
                    <a:close/>
                  </a:path>
                </a:pathLst>
              </a:custGeom>
              <a:solidFill>
                <a:srgbClr val="00315F"/>
              </a:solidFill>
              <a:ln w="17906" cap="flat">
                <a:noFill/>
                <a:prstDash val="solid"/>
                <a:miter/>
              </a:ln>
            </p:spPr>
            <p:txBody>
              <a:bodyPr rtlCol="0" anchor="ctr"/>
              <a:lstStyle/>
              <a:p>
                <a:endParaRPr lang="nl-NL"/>
              </a:p>
            </p:txBody>
          </p:sp>
          <p:sp>
            <p:nvSpPr>
              <p:cNvPr id="58" name="Vrije vorm: vorm 57">
                <a:extLst>
                  <a:ext uri="{FF2B5EF4-FFF2-40B4-BE49-F238E27FC236}">
                    <a16:creationId xmlns:a16="http://schemas.microsoft.com/office/drawing/2014/main" id="{50CC95BC-44F4-9B0A-4545-728821D534F6}"/>
                  </a:ext>
                </a:extLst>
              </p:cNvPr>
              <p:cNvSpPr/>
              <p:nvPr/>
            </p:nvSpPr>
            <p:spPr>
              <a:xfrm>
                <a:off x="5848362" y="5976709"/>
                <a:ext cx="175835" cy="210824"/>
              </a:xfrm>
              <a:custGeom>
                <a:avLst/>
                <a:gdLst>
                  <a:gd name="connsiteX0" fmla="*/ 175836 w 175835"/>
                  <a:gd name="connsiteY0" fmla="*/ 78097 h 210824"/>
                  <a:gd name="connsiteX1" fmla="*/ 175836 w 175835"/>
                  <a:gd name="connsiteY1" fmla="*/ 205704 h 210824"/>
                  <a:gd name="connsiteX2" fmla="*/ 142119 w 175835"/>
                  <a:gd name="connsiteY2" fmla="*/ 205704 h 210824"/>
                  <a:gd name="connsiteX3" fmla="*/ 139554 w 175835"/>
                  <a:gd name="connsiteY3" fmla="*/ 178390 h 210824"/>
                  <a:gd name="connsiteX4" fmla="*/ 138279 w 175835"/>
                  <a:gd name="connsiteY4" fmla="*/ 178390 h 210824"/>
                  <a:gd name="connsiteX5" fmla="*/ 67434 w 175835"/>
                  <a:gd name="connsiteY5" fmla="*/ 210824 h 210824"/>
                  <a:gd name="connsiteX6" fmla="*/ 0 w 175835"/>
                  <a:gd name="connsiteY6" fmla="*/ 153211 h 210824"/>
                  <a:gd name="connsiteX7" fmla="*/ 70422 w 175835"/>
                  <a:gd name="connsiteY7" fmla="*/ 91754 h 210824"/>
                  <a:gd name="connsiteX8" fmla="*/ 138702 w 175835"/>
                  <a:gd name="connsiteY8" fmla="*/ 82366 h 210824"/>
                  <a:gd name="connsiteX9" fmla="*/ 138702 w 175835"/>
                  <a:gd name="connsiteY9" fmla="*/ 78097 h 210824"/>
                  <a:gd name="connsiteX10" fmla="*/ 91761 w 175835"/>
                  <a:gd name="connsiteY10" fmla="*/ 32006 h 210824"/>
                  <a:gd name="connsiteX11" fmla="*/ 45243 w 175835"/>
                  <a:gd name="connsiteY11" fmla="*/ 69563 h 210824"/>
                  <a:gd name="connsiteX12" fmla="*/ 6834 w 175835"/>
                  <a:gd name="connsiteY12" fmla="*/ 69563 h 210824"/>
                  <a:gd name="connsiteX13" fmla="*/ 93036 w 175835"/>
                  <a:gd name="connsiteY13" fmla="*/ 0 h 210824"/>
                  <a:gd name="connsiteX14" fmla="*/ 175836 w 175835"/>
                  <a:gd name="connsiteY14" fmla="*/ 78097 h 210824"/>
                  <a:gd name="connsiteX15" fmla="*/ 138702 w 175835"/>
                  <a:gd name="connsiteY15" fmla="*/ 119494 h 210824"/>
                  <a:gd name="connsiteX16" fmla="*/ 138702 w 175835"/>
                  <a:gd name="connsiteY16" fmla="*/ 110958 h 210824"/>
                  <a:gd name="connsiteX17" fmla="*/ 82800 w 175835"/>
                  <a:gd name="connsiteY17" fmla="*/ 118640 h 210824"/>
                  <a:gd name="connsiteX18" fmla="*/ 38409 w 175835"/>
                  <a:gd name="connsiteY18" fmla="*/ 151929 h 210824"/>
                  <a:gd name="connsiteX19" fmla="*/ 75543 w 175835"/>
                  <a:gd name="connsiteY19" fmla="*/ 179669 h 210824"/>
                  <a:gd name="connsiteX20" fmla="*/ 138702 w 175835"/>
                  <a:gd name="connsiteY20" fmla="*/ 119494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835" h="210824">
                    <a:moveTo>
                      <a:pt x="175836" y="78097"/>
                    </a:moveTo>
                    <a:lnTo>
                      <a:pt x="175836" y="205704"/>
                    </a:lnTo>
                    <a:lnTo>
                      <a:pt x="142119" y="205704"/>
                    </a:lnTo>
                    <a:lnTo>
                      <a:pt x="139554" y="178390"/>
                    </a:lnTo>
                    <a:lnTo>
                      <a:pt x="138279" y="178390"/>
                    </a:lnTo>
                    <a:cubicBezTo>
                      <a:pt x="125470" y="197168"/>
                      <a:pt x="98157" y="210824"/>
                      <a:pt x="67434" y="210824"/>
                    </a:cubicBezTo>
                    <a:cubicBezTo>
                      <a:pt x="26461" y="210824"/>
                      <a:pt x="0" y="186924"/>
                      <a:pt x="0" y="153211"/>
                    </a:cubicBezTo>
                    <a:cubicBezTo>
                      <a:pt x="0" y="120350"/>
                      <a:pt x="24327" y="98157"/>
                      <a:pt x="70422" y="91754"/>
                    </a:cubicBezTo>
                    <a:lnTo>
                      <a:pt x="138702" y="82366"/>
                    </a:lnTo>
                    <a:lnTo>
                      <a:pt x="138702" y="78097"/>
                    </a:lnTo>
                    <a:cubicBezTo>
                      <a:pt x="138702" y="47370"/>
                      <a:pt x="123336" y="32006"/>
                      <a:pt x="91761" y="32006"/>
                    </a:cubicBezTo>
                    <a:cubicBezTo>
                      <a:pt x="62313" y="32006"/>
                      <a:pt x="46947" y="45662"/>
                      <a:pt x="45243" y="69563"/>
                    </a:cubicBezTo>
                    <a:lnTo>
                      <a:pt x="6834" y="69563"/>
                    </a:lnTo>
                    <a:cubicBezTo>
                      <a:pt x="9820" y="26458"/>
                      <a:pt x="41826" y="0"/>
                      <a:pt x="93036" y="0"/>
                    </a:cubicBezTo>
                    <a:cubicBezTo>
                      <a:pt x="145957" y="0"/>
                      <a:pt x="175836" y="28592"/>
                      <a:pt x="175836" y="78097"/>
                    </a:cubicBezTo>
                    <a:close/>
                    <a:moveTo>
                      <a:pt x="138702" y="119494"/>
                    </a:moveTo>
                    <a:lnTo>
                      <a:pt x="138702" y="110958"/>
                    </a:lnTo>
                    <a:lnTo>
                      <a:pt x="82800" y="118640"/>
                    </a:lnTo>
                    <a:cubicBezTo>
                      <a:pt x="50787" y="122909"/>
                      <a:pt x="38409" y="134858"/>
                      <a:pt x="38409" y="151929"/>
                    </a:cubicBezTo>
                    <a:cubicBezTo>
                      <a:pt x="38409" y="169002"/>
                      <a:pt x="51641" y="179669"/>
                      <a:pt x="75543" y="179669"/>
                    </a:cubicBezTo>
                    <a:cubicBezTo>
                      <a:pt x="112671" y="179669"/>
                      <a:pt x="138702" y="154063"/>
                      <a:pt x="138702" y="119494"/>
                    </a:cubicBezTo>
                    <a:close/>
                  </a:path>
                </a:pathLst>
              </a:custGeom>
              <a:solidFill>
                <a:srgbClr val="00315F"/>
              </a:solidFill>
              <a:ln w="17906" cap="flat">
                <a:noFill/>
                <a:prstDash val="solid"/>
                <a:miter/>
              </a:ln>
            </p:spPr>
            <p:txBody>
              <a:bodyPr rtlCol="0" anchor="ctr"/>
              <a:lstStyle/>
              <a:p>
                <a:endParaRPr lang="nl-NL"/>
              </a:p>
            </p:txBody>
          </p:sp>
          <p:sp>
            <p:nvSpPr>
              <p:cNvPr id="59" name="Vrije vorm: vorm 58">
                <a:extLst>
                  <a:ext uri="{FF2B5EF4-FFF2-40B4-BE49-F238E27FC236}">
                    <a16:creationId xmlns:a16="http://schemas.microsoft.com/office/drawing/2014/main" id="{16AD5AC6-17E2-FDDB-042C-FF64CBA4B213}"/>
                  </a:ext>
                </a:extLst>
              </p:cNvPr>
              <p:cNvSpPr/>
              <p:nvPr/>
            </p:nvSpPr>
            <p:spPr>
              <a:xfrm>
                <a:off x="6069876" y="5976709"/>
                <a:ext cx="175834" cy="210824"/>
              </a:xfrm>
              <a:custGeom>
                <a:avLst/>
                <a:gdLst>
                  <a:gd name="connsiteX0" fmla="*/ 175834 w 175834"/>
                  <a:gd name="connsiteY0" fmla="*/ 78097 h 210824"/>
                  <a:gd name="connsiteX1" fmla="*/ 175834 w 175834"/>
                  <a:gd name="connsiteY1" fmla="*/ 205704 h 210824"/>
                  <a:gd name="connsiteX2" fmla="*/ 142117 w 175834"/>
                  <a:gd name="connsiteY2" fmla="*/ 205704 h 210824"/>
                  <a:gd name="connsiteX3" fmla="*/ 139554 w 175834"/>
                  <a:gd name="connsiteY3" fmla="*/ 178390 h 210824"/>
                  <a:gd name="connsiteX4" fmla="*/ 138277 w 175834"/>
                  <a:gd name="connsiteY4" fmla="*/ 178390 h 210824"/>
                  <a:gd name="connsiteX5" fmla="*/ 67434 w 175834"/>
                  <a:gd name="connsiteY5" fmla="*/ 210824 h 210824"/>
                  <a:gd name="connsiteX6" fmla="*/ 0 w 175834"/>
                  <a:gd name="connsiteY6" fmla="*/ 153211 h 210824"/>
                  <a:gd name="connsiteX7" fmla="*/ 70420 w 175834"/>
                  <a:gd name="connsiteY7" fmla="*/ 91754 h 210824"/>
                  <a:gd name="connsiteX8" fmla="*/ 138700 w 175834"/>
                  <a:gd name="connsiteY8" fmla="*/ 82366 h 210824"/>
                  <a:gd name="connsiteX9" fmla="*/ 138700 w 175834"/>
                  <a:gd name="connsiteY9" fmla="*/ 78097 h 210824"/>
                  <a:gd name="connsiteX10" fmla="*/ 91759 w 175834"/>
                  <a:gd name="connsiteY10" fmla="*/ 32006 h 210824"/>
                  <a:gd name="connsiteX11" fmla="*/ 45241 w 175834"/>
                  <a:gd name="connsiteY11" fmla="*/ 69563 h 210824"/>
                  <a:gd name="connsiteX12" fmla="*/ 6832 w 175834"/>
                  <a:gd name="connsiteY12" fmla="*/ 69563 h 210824"/>
                  <a:gd name="connsiteX13" fmla="*/ 93036 w 175834"/>
                  <a:gd name="connsiteY13" fmla="*/ 0 h 210824"/>
                  <a:gd name="connsiteX14" fmla="*/ 175834 w 175834"/>
                  <a:gd name="connsiteY14" fmla="*/ 78097 h 210824"/>
                  <a:gd name="connsiteX15" fmla="*/ 138700 w 175834"/>
                  <a:gd name="connsiteY15" fmla="*/ 119494 h 210824"/>
                  <a:gd name="connsiteX16" fmla="*/ 138700 w 175834"/>
                  <a:gd name="connsiteY16" fmla="*/ 110958 h 210824"/>
                  <a:gd name="connsiteX17" fmla="*/ 82798 w 175834"/>
                  <a:gd name="connsiteY17" fmla="*/ 118640 h 210824"/>
                  <a:gd name="connsiteX18" fmla="*/ 38409 w 175834"/>
                  <a:gd name="connsiteY18" fmla="*/ 151929 h 210824"/>
                  <a:gd name="connsiteX19" fmla="*/ 75543 w 175834"/>
                  <a:gd name="connsiteY19" fmla="*/ 179669 h 210824"/>
                  <a:gd name="connsiteX20" fmla="*/ 138700 w 175834"/>
                  <a:gd name="connsiteY20" fmla="*/ 119494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834" h="210824">
                    <a:moveTo>
                      <a:pt x="175834" y="78097"/>
                    </a:moveTo>
                    <a:lnTo>
                      <a:pt x="175834" y="205704"/>
                    </a:lnTo>
                    <a:lnTo>
                      <a:pt x="142117" y="205704"/>
                    </a:lnTo>
                    <a:lnTo>
                      <a:pt x="139554" y="178390"/>
                    </a:lnTo>
                    <a:lnTo>
                      <a:pt x="138277" y="178390"/>
                    </a:lnTo>
                    <a:cubicBezTo>
                      <a:pt x="125470" y="197168"/>
                      <a:pt x="98157" y="210824"/>
                      <a:pt x="67434" y="210824"/>
                    </a:cubicBezTo>
                    <a:cubicBezTo>
                      <a:pt x="26460" y="210824"/>
                      <a:pt x="0" y="186924"/>
                      <a:pt x="0" y="153211"/>
                    </a:cubicBezTo>
                    <a:cubicBezTo>
                      <a:pt x="0" y="120350"/>
                      <a:pt x="24325" y="98157"/>
                      <a:pt x="70420" y="91754"/>
                    </a:cubicBezTo>
                    <a:lnTo>
                      <a:pt x="138700" y="82366"/>
                    </a:lnTo>
                    <a:lnTo>
                      <a:pt x="138700" y="78097"/>
                    </a:lnTo>
                    <a:cubicBezTo>
                      <a:pt x="138700" y="47370"/>
                      <a:pt x="123336" y="32006"/>
                      <a:pt x="91759" y="32006"/>
                    </a:cubicBezTo>
                    <a:cubicBezTo>
                      <a:pt x="62311" y="32006"/>
                      <a:pt x="46947" y="45662"/>
                      <a:pt x="45241" y="69563"/>
                    </a:cubicBezTo>
                    <a:lnTo>
                      <a:pt x="6832" y="69563"/>
                    </a:lnTo>
                    <a:cubicBezTo>
                      <a:pt x="9820" y="26458"/>
                      <a:pt x="41826" y="0"/>
                      <a:pt x="93036" y="0"/>
                    </a:cubicBezTo>
                    <a:cubicBezTo>
                      <a:pt x="145958" y="0"/>
                      <a:pt x="175834" y="28592"/>
                      <a:pt x="175834" y="78097"/>
                    </a:cubicBezTo>
                    <a:close/>
                    <a:moveTo>
                      <a:pt x="138700" y="119494"/>
                    </a:moveTo>
                    <a:lnTo>
                      <a:pt x="138700" y="110958"/>
                    </a:lnTo>
                    <a:lnTo>
                      <a:pt x="82798" y="118640"/>
                    </a:lnTo>
                    <a:cubicBezTo>
                      <a:pt x="50787" y="122909"/>
                      <a:pt x="38409" y="134858"/>
                      <a:pt x="38409" y="151929"/>
                    </a:cubicBezTo>
                    <a:cubicBezTo>
                      <a:pt x="38409" y="169002"/>
                      <a:pt x="51639" y="179669"/>
                      <a:pt x="75543" y="179669"/>
                    </a:cubicBezTo>
                    <a:cubicBezTo>
                      <a:pt x="112669" y="179669"/>
                      <a:pt x="138700" y="154063"/>
                      <a:pt x="138700" y="119494"/>
                    </a:cubicBezTo>
                    <a:close/>
                  </a:path>
                </a:pathLst>
              </a:custGeom>
              <a:solidFill>
                <a:srgbClr val="00315F"/>
              </a:solidFill>
              <a:ln w="17906" cap="flat">
                <a:noFill/>
                <a:prstDash val="solid"/>
                <a:miter/>
              </a:ln>
            </p:spPr>
            <p:txBody>
              <a:bodyPr rtlCol="0" anchor="ctr"/>
              <a:lstStyle/>
              <a:p>
                <a:endParaRPr lang="nl-NL"/>
              </a:p>
            </p:txBody>
          </p:sp>
          <p:sp>
            <p:nvSpPr>
              <p:cNvPr id="60" name="Vrije vorm: vorm 59">
                <a:extLst>
                  <a:ext uri="{FF2B5EF4-FFF2-40B4-BE49-F238E27FC236}">
                    <a16:creationId xmlns:a16="http://schemas.microsoft.com/office/drawing/2014/main" id="{2E645797-56D9-7E27-B0CA-5255A90C148A}"/>
                  </a:ext>
                </a:extLst>
              </p:cNvPr>
              <p:cNvSpPr/>
              <p:nvPr/>
            </p:nvSpPr>
            <p:spPr>
              <a:xfrm>
                <a:off x="6301810" y="5977988"/>
                <a:ext cx="113085" cy="204424"/>
              </a:xfrm>
              <a:custGeom>
                <a:avLst/>
                <a:gdLst>
                  <a:gd name="connsiteX0" fmla="*/ 113085 w 113085"/>
                  <a:gd name="connsiteY0" fmla="*/ 3413 h 204424"/>
                  <a:gd name="connsiteX1" fmla="*/ 113085 w 113085"/>
                  <a:gd name="connsiteY1" fmla="*/ 35848 h 204424"/>
                  <a:gd name="connsiteX2" fmla="*/ 95597 w 113085"/>
                  <a:gd name="connsiteY2" fmla="*/ 34569 h 204424"/>
                  <a:gd name="connsiteX3" fmla="*/ 37557 w 113085"/>
                  <a:gd name="connsiteY3" fmla="*/ 99439 h 204424"/>
                  <a:gd name="connsiteX4" fmla="*/ 37557 w 113085"/>
                  <a:gd name="connsiteY4" fmla="*/ 204425 h 204424"/>
                  <a:gd name="connsiteX5" fmla="*/ 0 w 113085"/>
                  <a:gd name="connsiteY5" fmla="*/ 204425 h 204424"/>
                  <a:gd name="connsiteX6" fmla="*/ 0 w 113085"/>
                  <a:gd name="connsiteY6" fmla="*/ 3842 h 204424"/>
                  <a:gd name="connsiteX7" fmla="*/ 33286 w 113085"/>
                  <a:gd name="connsiteY7" fmla="*/ 3842 h 204424"/>
                  <a:gd name="connsiteX8" fmla="*/ 36275 w 113085"/>
                  <a:gd name="connsiteY8" fmla="*/ 34569 h 204424"/>
                  <a:gd name="connsiteX9" fmla="*/ 37555 w 113085"/>
                  <a:gd name="connsiteY9" fmla="*/ 34569 h 204424"/>
                  <a:gd name="connsiteX10" fmla="*/ 93036 w 113085"/>
                  <a:gd name="connsiteY10" fmla="*/ 0 h 204424"/>
                  <a:gd name="connsiteX11" fmla="*/ 113085 w 113085"/>
                  <a:gd name="connsiteY11" fmla="*/ 3413 h 20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085" h="204424">
                    <a:moveTo>
                      <a:pt x="113085" y="3413"/>
                    </a:moveTo>
                    <a:lnTo>
                      <a:pt x="113085" y="35848"/>
                    </a:lnTo>
                    <a:cubicBezTo>
                      <a:pt x="107113" y="34996"/>
                      <a:pt x="101140" y="34569"/>
                      <a:pt x="95597" y="34569"/>
                    </a:cubicBezTo>
                    <a:cubicBezTo>
                      <a:pt x="58465" y="34569"/>
                      <a:pt x="37557" y="55479"/>
                      <a:pt x="37557" y="99439"/>
                    </a:cubicBezTo>
                    <a:lnTo>
                      <a:pt x="37557" y="204425"/>
                    </a:lnTo>
                    <a:lnTo>
                      <a:pt x="0" y="204425"/>
                    </a:lnTo>
                    <a:lnTo>
                      <a:pt x="0" y="3842"/>
                    </a:lnTo>
                    <a:lnTo>
                      <a:pt x="33286" y="3842"/>
                    </a:lnTo>
                    <a:lnTo>
                      <a:pt x="36275" y="34569"/>
                    </a:lnTo>
                    <a:lnTo>
                      <a:pt x="37555" y="34569"/>
                    </a:lnTo>
                    <a:cubicBezTo>
                      <a:pt x="46947" y="13230"/>
                      <a:pt x="68286" y="0"/>
                      <a:pt x="93036" y="0"/>
                    </a:cubicBezTo>
                    <a:cubicBezTo>
                      <a:pt x="100727" y="0"/>
                      <a:pt x="107543" y="1281"/>
                      <a:pt x="113085" y="3413"/>
                    </a:cubicBezTo>
                    <a:close/>
                  </a:path>
                </a:pathLst>
              </a:custGeom>
              <a:solidFill>
                <a:srgbClr val="00315F"/>
              </a:solidFill>
              <a:ln w="17906"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70B08FA7-6E15-BD1B-34A1-2FAC04026D66}"/>
                  </a:ext>
                </a:extLst>
              </p:cNvPr>
              <p:cNvSpPr/>
              <p:nvPr/>
            </p:nvSpPr>
            <p:spPr>
              <a:xfrm>
                <a:off x="6434877" y="5883673"/>
                <a:ext cx="201443" cy="303860"/>
              </a:xfrm>
              <a:custGeom>
                <a:avLst/>
                <a:gdLst>
                  <a:gd name="connsiteX0" fmla="*/ 201444 w 201443"/>
                  <a:gd name="connsiteY0" fmla="*/ 0 h 303860"/>
                  <a:gd name="connsiteX1" fmla="*/ 201444 w 201443"/>
                  <a:gd name="connsiteY1" fmla="*/ 298740 h 303860"/>
                  <a:gd name="connsiteX2" fmla="*/ 167741 w 201443"/>
                  <a:gd name="connsiteY2" fmla="*/ 298740 h 303860"/>
                  <a:gd name="connsiteX3" fmla="*/ 165176 w 201443"/>
                  <a:gd name="connsiteY3" fmla="*/ 271851 h 303860"/>
                  <a:gd name="connsiteX4" fmla="*/ 163885 w 201443"/>
                  <a:gd name="connsiteY4" fmla="*/ 271851 h 303860"/>
                  <a:gd name="connsiteX5" fmla="*/ 96032 w 201443"/>
                  <a:gd name="connsiteY5" fmla="*/ 303861 h 303860"/>
                  <a:gd name="connsiteX6" fmla="*/ 0 w 201443"/>
                  <a:gd name="connsiteY6" fmla="*/ 198447 h 303860"/>
                  <a:gd name="connsiteX7" fmla="*/ 96032 w 201443"/>
                  <a:gd name="connsiteY7" fmla="*/ 93036 h 303860"/>
                  <a:gd name="connsiteX8" fmla="*/ 162611 w 201443"/>
                  <a:gd name="connsiteY8" fmla="*/ 124615 h 303860"/>
                  <a:gd name="connsiteX9" fmla="*/ 163885 w 201443"/>
                  <a:gd name="connsiteY9" fmla="*/ 124615 h 303860"/>
                  <a:gd name="connsiteX10" fmla="*/ 163885 w 201443"/>
                  <a:gd name="connsiteY10" fmla="*/ 0 h 303860"/>
                  <a:gd name="connsiteX11" fmla="*/ 201444 w 201443"/>
                  <a:gd name="connsiteY11" fmla="*/ 0 h 303860"/>
                  <a:gd name="connsiteX12" fmla="*/ 165607 w 201443"/>
                  <a:gd name="connsiteY12" fmla="*/ 198447 h 303860"/>
                  <a:gd name="connsiteX13" fmla="*/ 102004 w 201443"/>
                  <a:gd name="connsiteY13" fmla="*/ 125470 h 303860"/>
                  <a:gd name="connsiteX14" fmla="*/ 38420 w 201443"/>
                  <a:gd name="connsiteY14" fmla="*/ 198447 h 303860"/>
                  <a:gd name="connsiteX15" fmla="*/ 102004 w 201443"/>
                  <a:gd name="connsiteY15" fmla="*/ 271426 h 303860"/>
                  <a:gd name="connsiteX16" fmla="*/ 165607 w 201443"/>
                  <a:gd name="connsiteY16" fmla="*/ 198447 h 30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443" h="303860">
                    <a:moveTo>
                      <a:pt x="201444" y="0"/>
                    </a:moveTo>
                    <a:lnTo>
                      <a:pt x="201444" y="298740"/>
                    </a:lnTo>
                    <a:lnTo>
                      <a:pt x="167741" y="298740"/>
                    </a:lnTo>
                    <a:lnTo>
                      <a:pt x="165176" y="271851"/>
                    </a:lnTo>
                    <a:lnTo>
                      <a:pt x="163885" y="271851"/>
                    </a:lnTo>
                    <a:cubicBezTo>
                      <a:pt x="152370" y="290631"/>
                      <a:pt x="125913" y="303861"/>
                      <a:pt x="96032" y="303861"/>
                    </a:cubicBezTo>
                    <a:cubicBezTo>
                      <a:pt x="41397" y="303861"/>
                      <a:pt x="0" y="260331"/>
                      <a:pt x="0" y="198447"/>
                    </a:cubicBezTo>
                    <a:cubicBezTo>
                      <a:pt x="0" y="136566"/>
                      <a:pt x="41828" y="93036"/>
                      <a:pt x="96032" y="93036"/>
                    </a:cubicBezTo>
                    <a:cubicBezTo>
                      <a:pt x="123779" y="93036"/>
                      <a:pt x="150666" y="104984"/>
                      <a:pt x="162611" y="124615"/>
                    </a:cubicBezTo>
                    <a:lnTo>
                      <a:pt x="163885" y="124615"/>
                    </a:lnTo>
                    <a:lnTo>
                      <a:pt x="163885" y="0"/>
                    </a:lnTo>
                    <a:lnTo>
                      <a:pt x="201444" y="0"/>
                    </a:lnTo>
                    <a:close/>
                    <a:moveTo>
                      <a:pt x="165607" y="198447"/>
                    </a:moveTo>
                    <a:cubicBezTo>
                      <a:pt x="165607" y="153211"/>
                      <a:pt x="140837" y="125470"/>
                      <a:pt x="102004" y="125470"/>
                    </a:cubicBezTo>
                    <a:cubicBezTo>
                      <a:pt x="64033" y="125470"/>
                      <a:pt x="38420" y="153211"/>
                      <a:pt x="38420" y="198447"/>
                    </a:cubicBezTo>
                    <a:cubicBezTo>
                      <a:pt x="38420" y="243686"/>
                      <a:pt x="64033" y="271426"/>
                      <a:pt x="102004" y="271426"/>
                    </a:cubicBezTo>
                    <a:cubicBezTo>
                      <a:pt x="140837" y="271426"/>
                      <a:pt x="165607" y="243686"/>
                      <a:pt x="165607" y="198447"/>
                    </a:cubicBezTo>
                    <a:close/>
                  </a:path>
                </a:pathLst>
              </a:custGeom>
              <a:solidFill>
                <a:srgbClr val="00315F"/>
              </a:solidFill>
              <a:ln w="17906" cap="flat">
                <a:noFill/>
                <a:prstDash val="solid"/>
                <a:miter/>
              </a:ln>
            </p:spPr>
            <p:txBody>
              <a:bodyPr rtlCol="0" anchor="ctr"/>
              <a:lstStyle/>
              <a:p>
                <a:endParaRPr lang="nl-NL"/>
              </a:p>
            </p:txBody>
          </p:sp>
          <p:sp>
            <p:nvSpPr>
              <p:cNvPr id="62" name="Vrije vorm: vorm 61">
                <a:extLst>
                  <a:ext uri="{FF2B5EF4-FFF2-40B4-BE49-F238E27FC236}">
                    <a16:creationId xmlns:a16="http://schemas.microsoft.com/office/drawing/2014/main" id="{107A22B1-368A-18F0-7883-96CB299B484B}"/>
                  </a:ext>
                </a:extLst>
              </p:cNvPr>
              <p:cNvSpPr/>
              <p:nvPr/>
            </p:nvSpPr>
            <p:spPr>
              <a:xfrm>
                <a:off x="6682004" y="5976709"/>
                <a:ext cx="198466" cy="210824"/>
              </a:xfrm>
              <a:custGeom>
                <a:avLst/>
                <a:gdLst>
                  <a:gd name="connsiteX0" fmla="*/ 197175 w 198466"/>
                  <a:gd name="connsiteY0" fmla="*/ 114375 h 210824"/>
                  <a:gd name="connsiteX1" fmla="*/ 38420 w 198466"/>
                  <a:gd name="connsiteY1" fmla="*/ 114375 h 210824"/>
                  <a:gd name="connsiteX2" fmla="*/ 104139 w 198466"/>
                  <a:gd name="connsiteY2" fmla="*/ 178390 h 210824"/>
                  <a:gd name="connsiteX3" fmla="*/ 160047 w 198466"/>
                  <a:gd name="connsiteY3" fmla="*/ 146808 h 210824"/>
                  <a:gd name="connsiteX4" fmla="*/ 195471 w 198466"/>
                  <a:gd name="connsiteY4" fmla="*/ 146808 h 210824"/>
                  <a:gd name="connsiteX5" fmla="*/ 102865 w 198466"/>
                  <a:gd name="connsiteY5" fmla="*/ 210824 h 210824"/>
                  <a:gd name="connsiteX6" fmla="*/ 0 w 198466"/>
                  <a:gd name="connsiteY6" fmla="*/ 106693 h 210824"/>
                  <a:gd name="connsiteX7" fmla="*/ 103296 w 198466"/>
                  <a:gd name="connsiteY7" fmla="*/ 0 h 210824"/>
                  <a:gd name="connsiteX8" fmla="*/ 198466 w 198466"/>
                  <a:gd name="connsiteY8" fmla="*/ 98157 h 210824"/>
                  <a:gd name="connsiteX9" fmla="*/ 197175 w 198466"/>
                  <a:gd name="connsiteY9" fmla="*/ 114375 h 210824"/>
                  <a:gd name="connsiteX10" fmla="*/ 40124 w 198466"/>
                  <a:gd name="connsiteY10" fmla="*/ 84927 h 210824"/>
                  <a:gd name="connsiteX11" fmla="*/ 160477 w 198466"/>
                  <a:gd name="connsiteY11" fmla="*/ 84927 h 210824"/>
                  <a:gd name="connsiteX12" fmla="*/ 103296 w 198466"/>
                  <a:gd name="connsiteY12" fmla="*/ 31152 h 210824"/>
                  <a:gd name="connsiteX13" fmla="*/ 40124 w 198466"/>
                  <a:gd name="connsiteY13" fmla="*/ 84927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466" h="210824">
                    <a:moveTo>
                      <a:pt x="197175" y="114375"/>
                    </a:moveTo>
                    <a:lnTo>
                      <a:pt x="38420" y="114375"/>
                    </a:lnTo>
                    <a:cubicBezTo>
                      <a:pt x="41397" y="156624"/>
                      <a:pt x="68284" y="178390"/>
                      <a:pt x="104139" y="178390"/>
                    </a:cubicBezTo>
                    <a:cubicBezTo>
                      <a:pt x="129321" y="178390"/>
                      <a:pt x="149805" y="167295"/>
                      <a:pt x="160047" y="146808"/>
                    </a:cubicBezTo>
                    <a:lnTo>
                      <a:pt x="195471" y="146808"/>
                    </a:lnTo>
                    <a:cubicBezTo>
                      <a:pt x="184799" y="186497"/>
                      <a:pt x="148101" y="210824"/>
                      <a:pt x="102865" y="210824"/>
                    </a:cubicBezTo>
                    <a:cubicBezTo>
                      <a:pt x="42689" y="210824"/>
                      <a:pt x="0" y="168572"/>
                      <a:pt x="0" y="106693"/>
                    </a:cubicBezTo>
                    <a:cubicBezTo>
                      <a:pt x="0" y="43530"/>
                      <a:pt x="44393" y="0"/>
                      <a:pt x="103296" y="0"/>
                    </a:cubicBezTo>
                    <a:cubicBezTo>
                      <a:pt x="158773" y="0"/>
                      <a:pt x="198466" y="38836"/>
                      <a:pt x="198466" y="98157"/>
                    </a:cubicBezTo>
                    <a:cubicBezTo>
                      <a:pt x="198466" y="104132"/>
                      <a:pt x="198036" y="108827"/>
                      <a:pt x="197175" y="114375"/>
                    </a:cubicBezTo>
                    <a:close/>
                    <a:moveTo>
                      <a:pt x="40124" y="84927"/>
                    </a:moveTo>
                    <a:lnTo>
                      <a:pt x="160477" y="84927"/>
                    </a:lnTo>
                    <a:cubicBezTo>
                      <a:pt x="155778" y="48653"/>
                      <a:pt x="134021" y="31152"/>
                      <a:pt x="103296" y="31152"/>
                    </a:cubicBezTo>
                    <a:cubicBezTo>
                      <a:pt x="71279" y="31152"/>
                      <a:pt x="46958" y="50358"/>
                      <a:pt x="40124" y="84927"/>
                    </a:cubicBezTo>
                    <a:close/>
                  </a:path>
                </a:pathLst>
              </a:custGeom>
              <a:solidFill>
                <a:srgbClr val="00315F"/>
              </a:solidFill>
              <a:ln w="17906" cap="flat">
                <a:noFill/>
                <a:prstDash val="solid"/>
                <a:miter/>
              </a:ln>
            </p:spPr>
            <p:txBody>
              <a:bodyPr rtlCol="0" anchor="ctr"/>
              <a:lstStyle/>
              <a:p>
                <a:endParaRPr lang="nl-NL"/>
              </a:p>
            </p:txBody>
          </p:sp>
          <p:sp>
            <p:nvSpPr>
              <p:cNvPr id="63" name="Vrije vorm: vorm 62">
                <a:extLst>
                  <a:ext uri="{FF2B5EF4-FFF2-40B4-BE49-F238E27FC236}">
                    <a16:creationId xmlns:a16="http://schemas.microsoft.com/office/drawing/2014/main" id="{C9F9A163-E27F-1E81-A14F-2D336CC727D0}"/>
                  </a:ext>
                </a:extLst>
              </p:cNvPr>
              <p:cNvSpPr/>
              <p:nvPr/>
            </p:nvSpPr>
            <p:spPr>
              <a:xfrm>
                <a:off x="6926495" y="5977988"/>
                <a:ext cx="113088" cy="204424"/>
              </a:xfrm>
              <a:custGeom>
                <a:avLst/>
                <a:gdLst>
                  <a:gd name="connsiteX0" fmla="*/ 113089 w 113088"/>
                  <a:gd name="connsiteY0" fmla="*/ 3413 h 204424"/>
                  <a:gd name="connsiteX1" fmla="*/ 113089 w 113088"/>
                  <a:gd name="connsiteY1" fmla="*/ 35848 h 204424"/>
                  <a:gd name="connsiteX2" fmla="*/ 95601 w 113088"/>
                  <a:gd name="connsiteY2" fmla="*/ 34569 h 204424"/>
                  <a:gd name="connsiteX3" fmla="*/ 37559 w 113088"/>
                  <a:gd name="connsiteY3" fmla="*/ 99439 h 204424"/>
                  <a:gd name="connsiteX4" fmla="*/ 37559 w 113088"/>
                  <a:gd name="connsiteY4" fmla="*/ 204425 h 204424"/>
                  <a:gd name="connsiteX5" fmla="*/ 0 w 113088"/>
                  <a:gd name="connsiteY5" fmla="*/ 204425 h 204424"/>
                  <a:gd name="connsiteX6" fmla="*/ 0 w 113088"/>
                  <a:gd name="connsiteY6" fmla="*/ 3842 h 204424"/>
                  <a:gd name="connsiteX7" fmla="*/ 33290 w 113088"/>
                  <a:gd name="connsiteY7" fmla="*/ 3842 h 204424"/>
                  <a:gd name="connsiteX8" fmla="*/ 36267 w 113088"/>
                  <a:gd name="connsiteY8" fmla="*/ 34569 h 204424"/>
                  <a:gd name="connsiteX9" fmla="*/ 37559 w 113088"/>
                  <a:gd name="connsiteY9" fmla="*/ 34569 h 204424"/>
                  <a:gd name="connsiteX10" fmla="*/ 93036 w 113088"/>
                  <a:gd name="connsiteY10" fmla="*/ 0 h 204424"/>
                  <a:gd name="connsiteX11" fmla="*/ 113089 w 113088"/>
                  <a:gd name="connsiteY11" fmla="*/ 3413 h 20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088" h="204424">
                    <a:moveTo>
                      <a:pt x="113089" y="3413"/>
                    </a:moveTo>
                    <a:lnTo>
                      <a:pt x="113089" y="35848"/>
                    </a:lnTo>
                    <a:cubicBezTo>
                      <a:pt x="107116" y="34996"/>
                      <a:pt x="101143" y="34569"/>
                      <a:pt x="95601" y="34569"/>
                    </a:cubicBezTo>
                    <a:cubicBezTo>
                      <a:pt x="58455" y="34569"/>
                      <a:pt x="37559" y="55479"/>
                      <a:pt x="37559" y="99439"/>
                    </a:cubicBezTo>
                    <a:lnTo>
                      <a:pt x="37559" y="204425"/>
                    </a:lnTo>
                    <a:lnTo>
                      <a:pt x="0" y="204425"/>
                    </a:lnTo>
                    <a:lnTo>
                      <a:pt x="0" y="3842"/>
                    </a:lnTo>
                    <a:lnTo>
                      <a:pt x="33290" y="3842"/>
                    </a:lnTo>
                    <a:lnTo>
                      <a:pt x="36267" y="34569"/>
                    </a:lnTo>
                    <a:lnTo>
                      <a:pt x="37559" y="34569"/>
                    </a:lnTo>
                    <a:cubicBezTo>
                      <a:pt x="46939" y="13230"/>
                      <a:pt x="68284" y="0"/>
                      <a:pt x="93036" y="0"/>
                    </a:cubicBezTo>
                    <a:cubicBezTo>
                      <a:pt x="100713" y="0"/>
                      <a:pt x="107547" y="1281"/>
                      <a:pt x="113089" y="3413"/>
                    </a:cubicBezTo>
                    <a:close/>
                  </a:path>
                </a:pathLst>
              </a:custGeom>
              <a:solidFill>
                <a:srgbClr val="00315F"/>
              </a:solidFill>
              <a:ln w="17906" cap="flat">
                <a:noFill/>
                <a:prstDash val="solid"/>
                <a:miter/>
              </a:ln>
            </p:spPr>
            <p:txBody>
              <a:bodyPr rtlCol="0" anchor="ctr"/>
              <a:lstStyle/>
              <a:p>
                <a:endParaRPr lang="nl-NL"/>
              </a:p>
            </p:txBody>
          </p:sp>
          <p:sp>
            <p:nvSpPr>
              <p:cNvPr id="64" name="Vrije vorm: vorm 63">
                <a:extLst>
                  <a:ext uri="{FF2B5EF4-FFF2-40B4-BE49-F238E27FC236}">
                    <a16:creationId xmlns:a16="http://schemas.microsoft.com/office/drawing/2014/main" id="{519DC2CE-7456-232D-1708-AECB29A4620E}"/>
                  </a:ext>
                </a:extLst>
              </p:cNvPr>
              <p:cNvSpPr/>
              <p:nvPr/>
            </p:nvSpPr>
            <p:spPr>
              <a:xfrm>
                <a:off x="7067206" y="5894769"/>
                <a:ext cx="51208" cy="287644"/>
              </a:xfrm>
              <a:custGeom>
                <a:avLst/>
                <a:gdLst>
                  <a:gd name="connsiteX0" fmla="*/ 0 w 51208"/>
                  <a:gd name="connsiteY0" fmla="*/ 25604 h 287644"/>
                  <a:gd name="connsiteX1" fmla="*/ 25613 w 51208"/>
                  <a:gd name="connsiteY1" fmla="*/ 0 h 287644"/>
                  <a:gd name="connsiteX2" fmla="*/ 51208 w 51208"/>
                  <a:gd name="connsiteY2" fmla="*/ 25604 h 287644"/>
                  <a:gd name="connsiteX3" fmla="*/ 25613 w 51208"/>
                  <a:gd name="connsiteY3" fmla="*/ 51210 h 287644"/>
                  <a:gd name="connsiteX4" fmla="*/ 0 w 51208"/>
                  <a:gd name="connsiteY4" fmla="*/ 25604 h 287644"/>
                  <a:gd name="connsiteX5" fmla="*/ 6834 w 51208"/>
                  <a:gd name="connsiteY5" fmla="*/ 87061 h 287644"/>
                  <a:gd name="connsiteX6" fmla="*/ 44375 w 51208"/>
                  <a:gd name="connsiteY6" fmla="*/ 87061 h 287644"/>
                  <a:gd name="connsiteX7" fmla="*/ 44375 w 51208"/>
                  <a:gd name="connsiteY7" fmla="*/ 287644 h 287644"/>
                  <a:gd name="connsiteX8" fmla="*/ 6834 w 51208"/>
                  <a:gd name="connsiteY8" fmla="*/ 287644 h 287644"/>
                  <a:gd name="connsiteX9" fmla="*/ 6834 w 51208"/>
                  <a:gd name="connsiteY9" fmla="*/ 87061 h 28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08" h="287644">
                    <a:moveTo>
                      <a:pt x="0" y="25604"/>
                    </a:moveTo>
                    <a:cubicBezTo>
                      <a:pt x="0" y="11095"/>
                      <a:pt x="11515" y="0"/>
                      <a:pt x="25613" y="0"/>
                    </a:cubicBezTo>
                    <a:cubicBezTo>
                      <a:pt x="39693" y="0"/>
                      <a:pt x="51208" y="11095"/>
                      <a:pt x="51208" y="25604"/>
                    </a:cubicBezTo>
                    <a:cubicBezTo>
                      <a:pt x="51208" y="40115"/>
                      <a:pt x="39693" y="51210"/>
                      <a:pt x="25613" y="51210"/>
                    </a:cubicBezTo>
                    <a:cubicBezTo>
                      <a:pt x="11515" y="51210"/>
                      <a:pt x="0" y="40115"/>
                      <a:pt x="0" y="25604"/>
                    </a:cubicBezTo>
                    <a:close/>
                    <a:moveTo>
                      <a:pt x="6834" y="87061"/>
                    </a:moveTo>
                    <a:lnTo>
                      <a:pt x="44375" y="87061"/>
                    </a:lnTo>
                    <a:lnTo>
                      <a:pt x="44375" y="287644"/>
                    </a:lnTo>
                    <a:lnTo>
                      <a:pt x="6834" y="287644"/>
                    </a:lnTo>
                    <a:lnTo>
                      <a:pt x="6834" y="87061"/>
                    </a:lnTo>
                    <a:close/>
                  </a:path>
                </a:pathLst>
              </a:custGeom>
              <a:solidFill>
                <a:srgbClr val="00315F"/>
              </a:solidFill>
              <a:ln w="17906" cap="flat">
                <a:noFill/>
                <a:prstDash val="solid"/>
                <a:miter/>
              </a:ln>
            </p:spPr>
            <p:txBody>
              <a:bodyPr rtlCol="0" anchor="ctr"/>
              <a:lstStyle/>
              <a:p>
                <a:endParaRPr lang="nl-NL"/>
              </a:p>
            </p:txBody>
          </p:sp>
          <p:sp>
            <p:nvSpPr>
              <p:cNvPr id="65" name="Vrije vorm: vorm 64">
                <a:extLst>
                  <a:ext uri="{FF2B5EF4-FFF2-40B4-BE49-F238E27FC236}">
                    <a16:creationId xmlns:a16="http://schemas.microsoft.com/office/drawing/2014/main" id="{C31FD650-A9B4-388A-CFB6-09CB9A8360E4}"/>
                  </a:ext>
                </a:extLst>
              </p:cNvPr>
              <p:cNvSpPr/>
              <p:nvPr/>
            </p:nvSpPr>
            <p:spPr>
              <a:xfrm>
                <a:off x="7168959" y="5976709"/>
                <a:ext cx="175400" cy="205703"/>
              </a:xfrm>
              <a:custGeom>
                <a:avLst/>
                <a:gdLst>
                  <a:gd name="connsiteX0" fmla="*/ 175400 w 175400"/>
                  <a:gd name="connsiteY0" fmla="*/ 78952 h 205703"/>
                  <a:gd name="connsiteX1" fmla="*/ 175400 w 175400"/>
                  <a:gd name="connsiteY1" fmla="*/ 205704 h 205703"/>
                  <a:gd name="connsiteX2" fmla="*/ 137841 w 175400"/>
                  <a:gd name="connsiteY2" fmla="*/ 205704 h 205703"/>
                  <a:gd name="connsiteX3" fmla="*/ 137841 w 175400"/>
                  <a:gd name="connsiteY3" fmla="*/ 93461 h 205703"/>
                  <a:gd name="connsiteX4" fmla="*/ 92606 w 175400"/>
                  <a:gd name="connsiteY4" fmla="*/ 33286 h 205703"/>
                  <a:gd name="connsiteX5" fmla="*/ 37559 w 175400"/>
                  <a:gd name="connsiteY5" fmla="*/ 96449 h 205703"/>
                  <a:gd name="connsiteX6" fmla="*/ 37559 w 175400"/>
                  <a:gd name="connsiteY6" fmla="*/ 205704 h 205703"/>
                  <a:gd name="connsiteX7" fmla="*/ 0 w 175400"/>
                  <a:gd name="connsiteY7" fmla="*/ 205704 h 205703"/>
                  <a:gd name="connsiteX8" fmla="*/ 0 w 175400"/>
                  <a:gd name="connsiteY8" fmla="*/ 5121 h 205703"/>
                  <a:gd name="connsiteX9" fmla="*/ 33721 w 175400"/>
                  <a:gd name="connsiteY9" fmla="*/ 5121 h 205703"/>
                  <a:gd name="connsiteX10" fmla="*/ 36267 w 175400"/>
                  <a:gd name="connsiteY10" fmla="*/ 32006 h 205703"/>
                  <a:gd name="connsiteX11" fmla="*/ 37559 w 175400"/>
                  <a:gd name="connsiteY11" fmla="*/ 32006 h 205703"/>
                  <a:gd name="connsiteX12" fmla="*/ 102847 w 175400"/>
                  <a:gd name="connsiteY12" fmla="*/ 0 h 205703"/>
                  <a:gd name="connsiteX13" fmla="*/ 175400 w 175400"/>
                  <a:gd name="connsiteY13" fmla="*/ 78952 h 20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00" h="205703">
                    <a:moveTo>
                      <a:pt x="175400" y="78952"/>
                    </a:moveTo>
                    <a:lnTo>
                      <a:pt x="175400" y="205704"/>
                    </a:lnTo>
                    <a:lnTo>
                      <a:pt x="137841" y="205704"/>
                    </a:lnTo>
                    <a:lnTo>
                      <a:pt x="137841" y="93461"/>
                    </a:lnTo>
                    <a:cubicBezTo>
                      <a:pt x="137841" y="49079"/>
                      <a:pt x="121627" y="33286"/>
                      <a:pt x="92606" y="33286"/>
                    </a:cubicBezTo>
                    <a:cubicBezTo>
                      <a:pt x="59316" y="33286"/>
                      <a:pt x="37559" y="54200"/>
                      <a:pt x="37559" y="96449"/>
                    </a:cubicBezTo>
                    <a:lnTo>
                      <a:pt x="37559" y="205704"/>
                    </a:lnTo>
                    <a:lnTo>
                      <a:pt x="0" y="205704"/>
                    </a:lnTo>
                    <a:lnTo>
                      <a:pt x="0" y="5121"/>
                    </a:lnTo>
                    <a:lnTo>
                      <a:pt x="33721" y="5121"/>
                    </a:lnTo>
                    <a:lnTo>
                      <a:pt x="36267" y="32006"/>
                    </a:lnTo>
                    <a:lnTo>
                      <a:pt x="37559" y="32006"/>
                    </a:lnTo>
                    <a:cubicBezTo>
                      <a:pt x="50348" y="11947"/>
                      <a:pt x="74257" y="0"/>
                      <a:pt x="102847" y="0"/>
                    </a:cubicBezTo>
                    <a:cubicBezTo>
                      <a:pt x="146810" y="0"/>
                      <a:pt x="175400" y="28592"/>
                      <a:pt x="175400" y="78952"/>
                    </a:cubicBezTo>
                    <a:close/>
                  </a:path>
                </a:pathLst>
              </a:custGeom>
              <a:solidFill>
                <a:srgbClr val="00315F"/>
              </a:solidFill>
              <a:ln w="17906" cap="flat">
                <a:noFill/>
                <a:prstDash val="solid"/>
                <a:miter/>
              </a:ln>
            </p:spPr>
            <p:txBody>
              <a:bodyPr rtlCol="0" anchor="ctr"/>
              <a:lstStyle/>
              <a:p>
                <a:endParaRPr lang="nl-NL"/>
              </a:p>
            </p:txBody>
          </p:sp>
          <p:sp>
            <p:nvSpPr>
              <p:cNvPr id="66" name="Vrije vorm: vorm 65">
                <a:extLst>
                  <a:ext uri="{FF2B5EF4-FFF2-40B4-BE49-F238E27FC236}">
                    <a16:creationId xmlns:a16="http://schemas.microsoft.com/office/drawing/2014/main" id="{98FF879D-219E-0E54-614B-61C5814E05BA}"/>
                  </a:ext>
                </a:extLst>
              </p:cNvPr>
              <p:cNvSpPr/>
              <p:nvPr/>
            </p:nvSpPr>
            <p:spPr>
              <a:xfrm>
                <a:off x="7378277" y="5976709"/>
                <a:ext cx="198448" cy="306421"/>
              </a:xfrm>
              <a:custGeom>
                <a:avLst/>
                <a:gdLst>
                  <a:gd name="connsiteX0" fmla="*/ 198448 w 198448"/>
                  <a:gd name="connsiteY0" fmla="*/ 23045 h 306421"/>
                  <a:gd name="connsiteX1" fmla="*/ 161302 w 198448"/>
                  <a:gd name="connsiteY1" fmla="*/ 26031 h 306421"/>
                  <a:gd name="connsiteX2" fmla="*/ 178377 w 198448"/>
                  <a:gd name="connsiteY2" fmla="*/ 73405 h 306421"/>
                  <a:gd name="connsiteX3" fmla="*/ 98148 w 198448"/>
                  <a:gd name="connsiteY3" fmla="*/ 146808 h 306421"/>
                  <a:gd name="connsiteX4" fmla="*/ 61881 w 198448"/>
                  <a:gd name="connsiteY4" fmla="*/ 139981 h 306421"/>
                  <a:gd name="connsiteX5" fmla="*/ 42671 w 198448"/>
                  <a:gd name="connsiteY5" fmla="*/ 160464 h 306421"/>
                  <a:gd name="connsiteX6" fmla="*/ 67423 w 198448"/>
                  <a:gd name="connsiteY6" fmla="*/ 177963 h 306421"/>
                  <a:gd name="connsiteX7" fmla="*/ 132299 w 198448"/>
                  <a:gd name="connsiteY7" fmla="*/ 177963 h 306421"/>
                  <a:gd name="connsiteX8" fmla="*/ 198448 w 198448"/>
                  <a:gd name="connsiteY8" fmla="*/ 236856 h 306421"/>
                  <a:gd name="connsiteX9" fmla="*/ 96013 w 198448"/>
                  <a:gd name="connsiteY9" fmla="*/ 306422 h 306421"/>
                  <a:gd name="connsiteX10" fmla="*/ 0 w 198448"/>
                  <a:gd name="connsiteY10" fmla="*/ 246247 h 306421"/>
                  <a:gd name="connsiteX11" fmla="*/ 28591 w 198448"/>
                  <a:gd name="connsiteY11" fmla="*/ 201008 h 306421"/>
                  <a:gd name="connsiteX12" fmla="*/ 8520 w 198448"/>
                  <a:gd name="connsiteY12" fmla="*/ 166012 h 306421"/>
                  <a:gd name="connsiteX13" fmla="*/ 38832 w 198448"/>
                  <a:gd name="connsiteY13" fmla="*/ 125042 h 306421"/>
                  <a:gd name="connsiteX14" fmla="*/ 17918 w 198448"/>
                  <a:gd name="connsiteY14" fmla="*/ 73405 h 306421"/>
                  <a:gd name="connsiteX15" fmla="*/ 98148 w 198448"/>
                  <a:gd name="connsiteY15" fmla="*/ 0 h 306421"/>
                  <a:gd name="connsiteX16" fmla="*/ 198448 w 198448"/>
                  <a:gd name="connsiteY16" fmla="*/ 0 h 306421"/>
                  <a:gd name="connsiteX17" fmla="*/ 198448 w 198448"/>
                  <a:gd name="connsiteY17" fmla="*/ 23045 h 306421"/>
                  <a:gd name="connsiteX18" fmla="*/ 124604 w 198448"/>
                  <a:gd name="connsiteY18" fmla="*/ 210824 h 306421"/>
                  <a:gd name="connsiteX19" fmla="*/ 68266 w 198448"/>
                  <a:gd name="connsiteY19" fmla="*/ 210824 h 306421"/>
                  <a:gd name="connsiteX20" fmla="*/ 35837 w 198448"/>
                  <a:gd name="connsiteY20" fmla="*/ 240699 h 306421"/>
                  <a:gd name="connsiteX21" fmla="*/ 98578 w 198448"/>
                  <a:gd name="connsiteY21" fmla="*/ 274413 h 306421"/>
                  <a:gd name="connsiteX22" fmla="*/ 162593 w 198448"/>
                  <a:gd name="connsiteY22" fmla="*/ 237711 h 306421"/>
                  <a:gd name="connsiteX23" fmla="*/ 124604 w 198448"/>
                  <a:gd name="connsiteY23" fmla="*/ 210824 h 306421"/>
                  <a:gd name="connsiteX24" fmla="*/ 143383 w 198448"/>
                  <a:gd name="connsiteY24" fmla="*/ 73405 h 306421"/>
                  <a:gd name="connsiteX25" fmla="*/ 98148 w 198448"/>
                  <a:gd name="connsiteY25" fmla="*/ 29444 h 306421"/>
                  <a:gd name="connsiteX26" fmla="*/ 52912 w 198448"/>
                  <a:gd name="connsiteY26" fmla="*/ 73405 h 306421"/>
                  <a:gd name="connsiteX27" fmla="*/ 98148 w 198448"/>
                  <a:gd name="connsiteY27" fmla="*/ 116933 h 306421"/>
                  <a:gd name="connsiteX28" fmla="*/ 143383 w 198448"/>
                  <a:gd name="connsiteY28" fmla="*/ 73405 h 3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8448" h="306421">
                    <a:moveTo>
                      <a:pt x="198448" y="23045"/>
                    </a:moveTo>
                    <a:lnTo>
                      <a:pt x="161302" y="26031"/>
                    </a:lnTo>
                    <a:cubicBezTo>
                      <a:pt x="172405" y="38409"/>
                      <a:pt x="178377" y="54627"/>
                      <a:pt x="178377" y="73405"/>
                    </a:cubicBezTo>
                    <a:cubicBezTo>
                      <a:pt x="178377" y="116081"/>
                      <a:pt x="146379" y="146808"/>
                      <a:pt x="98148" y="146808"/>
                    </a:cubicBezTo>
                    <a:cubicBezTo>
                      <a:pt x="84498" y="146808"/>
                      <a:pt x="72535" y="144246"/>
                      <a:pt x="61881" y="139981"/>
                    </a:cubicBezTo>
                    <a:cubicBezTo>
                      <a:pt x="50347" y="142115"/>
                      <a:pt x="42671" y="150223"/>
                      <a:pt x="42671" y="160464"/>
                    </a:cubicBezTo>
                    <a:cubicBezTo>
                      <a:pt x="42671" y="171560"/>
                      <a:pt x="51639" y="177963"/>
                      <a:pt x="67423" y="177963"/>
                    </a:cubicBezTo>
                    <a:lnTo>
                      <a:pt x="132299" y="177963"/>
                    </a:lnTo>
                    <a:cubicBezTo>
                      <a:pt x="174539" y="177963"/>
                      <a:pt x="198448" y="199302"/>
                      <a:pt x="198448" y="236856"/>
                    </a:cubicBezTo>
                    <a:cubicBezTo>
                      <a:pt x="198448" y="279535"/>
                      <a:pt x="166001" y="306422"/>
                      <a:pt x="96013" y="306422"/>
                    </a:cubicBezTo>
                    <a:cubicBezTo>
                      <a:pt x="31998" y="306422"/>
                      <a:pt x="0" y="282949"/>
                      <a:pt x="0" y="246247"/>
                    </a:cubicBezTo>
                    <a:cubicBezTo>
                      <a:pt x="0" y="225760"/>
                      <a:pt x="10242" y="209972"/>
                      <a:pt x="28591" y="201008"/>
                    </a:cubicBezTo>
                    <a:cubicBezTo>
                      <a:pt x="15784" y="193326"/>
                      <a:pt x="8520" y="181376"/>
                      <a:pt x="8520" y="166012"/>
                    </a:cubicBezTo>
                    <a:cubicBezTo>
                      <a:pt x="8520" y="146381"/>
                      <a:pt x="20896" y="131445"/>
                      <a:pt x="38832" y="125042"/>
                    </a:cubicBezTo>
                    <a:cubicBezTo>
                      <a:pt x="25595" y="112241"/>
                      <a:pt x="17918" y="94315"/>
                      <a:pt x="17918" y="73405"/>
                    </a:cubicBezTo>
                    <a:cubicBezTo>
                      <a:pt x="17918" y="30727"/>
                      <a:pt x="49935" y="0"/>
                      <a:pt x="98148" y="0"/>
                    </a:cubicBezTo>
                    <a:lnTo>
                      <a:pt x="198448" y="0"/>
                    </a:lnTo>
                    <a:lnTo>
                      <a:pt x="198448" y="23045"/>
                    </a:lnTo>
                    <a:close/>
                    <a:moveTo>
                      <a:pt x="124604" y="210824"/>
                    </a:moveTo>
                    <a:lnTo>
                      <a:pt x="68266" y="210824"/>
                    </a:lnTo>
                    <a:cubicBezTo>
                      <a:pt x="48643" y="210824"/>
                      <a:pt x="35837" y="223199"/>
                      <a:pt x="35837" y="240699"/>
                    </a:cubicBezTo>
                    <a:cubicBezTo>
                      <a:pt x="35837" y="261610"/>
                      <a:pt x="54186" y="274413"/>
                      <a:pt x="98578" y="274413"/>
                    </a:cubicBezTo>
                    <a:cubicBezTo>
                      <a:pt x="144244" y="274413"/>
                      <a:pt x="162593" y="260756"/>
                      <a:pt x="162593" y="237711"/>
                    </a:cubicBezTo>
                    <a:cubicBezTo>
                      <a:pt x="162593" y="220639"/>
                      <a:pt x="152352" y="210824"/>
                      <a:pt x="124604" y="210824"/>
                    </a:cubicBezTo>
                    <a:close/>
                    <a:moveTo>
                      <a:pt x="143383" y="73405"/>
                    </a:moveTo>
                    <a:cubicBezTo>
                      <a:pt x="143383" y="46945"/>
                      <a:pt x="126308" y="29444"/>
                      <a:pt x="98148" y="29444"/>
                    </a:cubicBezTo>
                    <a:cubicBezTo>
                      <a:pt x="69988" y="29444"/>
                      <a:pt x="52912" y="46945"/>
                      <a:pt x="52912" y="73405"/>
                    </a:cubicBezTo>
                    <a:cubicBezTo>
                      <a:pt x="52912" y="99436"/>
                      <a:pt x="69988" y="116933"/>
                      <a:pt x="98148" y="116933"/>
                    </a:cubicBezTo>
                    <a:cubicBezTo>
                      <a:pt x="126308" y="116933"/>
                      <a:pt x="143383" y="99436"/>
                      <a:pt x="143383" y="73405"/>
                    </a:cubicBezTo>
                    <a:close/>
                  </a:path>
                </a:pathLst>
              </a:custGeom>
              <a:solidFill>
                <a:srgbClr val="00315F"/>
              </a:solidFill>
              <a:ln w="17906" cap="flat">
                <a:noFill/>
                <a:prstDash val="solid"/>
                <a:miter/>
              </a:ln>
            </p:spPr>
            <p:txBody>
              <a:bodyPr rtlCol="0" anchor="ctr"/>
              <a:lstStyle/>
              <a:p>
                <a:endParaRPr lang="nl-NL"/>
              </a:p>
            </p:txBody>
          </p:sp>
          <p:sp>
            <p:nvSpPr>
              <p:cNvPr id="67" name="Vrije vorm: vorm 66">
                <a:extLst>
                  <a:ext uri="{FF2B5EF4-FFF2-40B4-BE49-F238E27FC236}">
                    <a16:creationId xmlns:a16="http://schemas.microsoft.com/office/drawing/2014/main" id="{614D4243-8220-BEDA-7FDF-BA471A5C904E}"/>
                  </a:ext>
                </a:extLst>
              </p:cNvPr>
              <p:cNvSpPr/>
              <p:nvPr/>
            </p:nvSpPr>
            <p:spPr>
              <a:xfrm>
                <a:off x="7594411" y="5976709"/>
                <a:ext cx="162593" cy="210824"/>
              </a:xfrm>
              <a:custGeom>
                <a:avLst/>
                <a:gdLst>
                  <a:gd name="connsiteX0" fmla="*/ 0 w 162593"/>
                  <a:gd name="connsiteY0" fmla="*/ 145102 h 210824"/>
                  <a:gd name="connsiteX1" fmla="*/ 37541 w 162593"/>
                  <a:gd name="connsiteY1" fmla="*/ 145102 h 210824"/>
                  <a:gd name="connsiteX2" fmla="*/ 83638 w 162593"/>
                  <a:gd name="connsiteY2" fmla="*/ 180524 h 210824"/>
                  <a:gd name="connsiteX3" fmla="*/ 126308 w 162593"/>
                  <a:gd name="connsiteY3" fmla="*/ 149798 h 210824"/>
                  <a:gd name="connsiteX4" fmla="*/ 85772 w 162593"/>
                  <a:gd name="connsiteY4" fmla="*/ 120775 h 210824"/>
                  <a:gd name="connsiteX5" fmla="*/ 61450 w 162593"/>
                  <a:gd name="connsiteY5" fmla="*/ 116081 h 210824"/>
                  <a:gd name="connsiteX6" fmla="*/ 2977 w 162593"/>
                  <a:gd name="connsiteY6" fmla="*/ 61454 h 210824"/>
                  <a:gd name="connsiteX7" fmla="*/ 81934 w 162593"/>
                  <a:gd name="connsiteY7" fmla="*/ 0 h 210824"/>
                  <a:gd name="connsiteX8" fmla="*/ 159186 w 162593"/>
                  <a:gd name="connsiteY8" fmla="*/ 60175 h 210824"/>
                  <a:gd name="connsiteX9" fmla="*/ 121627 w 162593"/>
                  <a:gd name="connsiteY9" fmla="*/ 60175 h 210824"/>
                  <a:gd name="connsiteX10" fmla="*/ 79799 w 162593"/>
                  <a:gd name="connsiteY10" fmla="*/ 30300 h 210824"/>
                  <a:gd name="connsiteX11" fmla="*/ 39245 w 162593"/>
                  <a:gd name="connsiteY11" fmla="*/ 59319 h 210824"/>
                  <a:gd name="connsiteX12" fmla="*/ 79369 w 162593"/>
                  <a:gd name="connsiteY12" fmla="*/ 85779 h 210824"/>
                  <a:gd name="connsiteX13" fmla="*/ 103708 w 162593"/>
                  <a:gd name="connsiteY13" fmla="*/ 90475 h 210824"/>
                  <a:gd name="connsiteX14" fmla="*/ 162593 w 162593"/>
                  <a:gd name="connsiteY14" fmla="*/ 146806 h 210824"/>
                  <a:gd name="connsiteX15" fmla="*/ 83207 w 162593"/>
                  <a:gd name="connsiteY15" fmla="*/ 210824 h 210824"/>
                  <a:gd name="connsiteX16" fmla="*/ 0 w 162593"/>
                  <a:gd name="connsiteY16" fmla="*/ 145102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93" h="210824">
                    <a:moveTo>
                      <a:pt x="0" y="145102"/>
                    </a:moveTo>
                    <a:lnTo>
                      <a:pt x="37541" y="145102"/>
                    </a:lnTo>
                    <a:cubicBezTo>
                      <a:pt x="40536" y="168147"/>
                      <a:pt x="58042" y="180524"/>
                      <a:pt x="83638" y="180524"/>
                    </a:cubicBezTo>
                    <a:cubicBezTo>
                      <a:pt x="109681" y="180524"/>
                      <a:pt x="126308" y="167720"/>
                      <a:pt x="126308" y="149798"/>
                    </a:cubicBezTo>
                    <a:cubicBezTo>
                      <a:pt x="126308" y="135710"/>
                      <a:pt x="116084" y="126749"/>
                      <a:pt x="85772" y="120775"/>
                    </a:cubicBezTo>
                    <a:lnTo>
                      <a:pt x="61450" y="116081"/>
                    </a:lnTo>
                    <a:cubicBezTo>
                      <a:pt x="21757" y="108397"/>
                      <a:pt x="2977" y="90475"/>
                      <a:pt x="2977" y="61454"/>
                    </a:cubicBezTo>
                    <a:cubicBezTo>
                      <a:pt x="2977" y="26031"/>
                      <a:pt x="32859" y="0"/>
                      <a:pt x="81934" y="0"/>
                    </a:cubicBezTo>
                    <a:cubicBezTo>
                      <a:pt x="127169" y="0"/>
                      <a:pt x="155760" y="21766"/>
                      <a:pt x="159186" y="60175"/>
                    </a:cubicBezTo>
                    <a:lnTo>
                      <a:pt x="121627" y="60175"/>
                    </a:lnTo>
                    <a:cubicBezTo>
                      <a:pt x="119492" y="41395"/>
                      <a:pt x="104982" y="30300"/>
                      <a:pt x="79799" y="30300"/>
                    </a:cubicBezTo>
                    <a:cubicBezTo>
                      <a:pt x="54204" y="30300"/>
                      <a:pt x="39245" y="41822"/>
                      <a:pt x="39245" y="59319"/>
                    </a:cubicBezTo>
                    <a:cubicBezTo>
                      <a:pt x="39245" y="71697"/>
                      <a:pt x="46509" y="79379"/>
                      <a:pt x="79369" y="85779"/>
                    </a:cubicBezTo>
                    <a:lnTo>
                      <a:pt x="103708" y="90475"/>
                    </a:lnTo>
                    <a:cubicBezTo>
                      <a:pt x="144245" y="98157"/>
                      <a:pt x="162593" y="116081"/>
                      <a:pt x="162593" y="146806"/>
                    </a:cubicBezTo>
                    <a:cubicBezTo>
                      <a:pt x="162593" y="184363"/>
                      <a:pt x="133142" y="210824"/>
                      <a:pt x="83207" y="210824"/>
                    </a:cubicBezTo>
                    <a:cubicBezTo>
                      <a:pt x="34563" y="210824"/>
                      <a:pt x="2977" y="185645"/>
                      <a:pt x="0" y="145102"/>
                    </a:cubicBezTo>
                    <a:close/>
                  </a:path>
                </a:pathLst>
              </a:custGeom>
              <a:solidFill>
                <a:srgbClr val="00315F"/>
              </a:solidFill>
              <a:ln w="17906" cap="flat">
                <a:noFill/>
                <a:prstDash val="solid"/>
                <a:miter/>
              </a:ln>
            </p:spPr>
            <p:txBody>
              <a:bodyPr rtlCol="0" anchor="ctr"/>
              <a:lstStyle/>
              <a:p>
                <a:endParaRPr lang="nl-NL"/>
              </a:p>
            </p:txBody>
          </p:sp>
          <p:sp>
            <p:nvSpPr>
              <p:cNvPr id="68" name="Vrije vorm: vorm 67">
                <a:extLst>
                  <a:ext uri="{FF2B5EF4-FFF2-40B4-BE49-F238E27FC236}">
                    <a16:creationId xmlns:a16="http://schemas.microsoft.com/office/drawing/2014/main" id="{C91DB2F2-833A-3E34-07ED-0A5E93CAE625}"/>
                  </a:ext>
                </a:extLst>
              </p:cNvPr>
              <p:cNvSpPr/>
              <p:nvPr/>
            </p:nvSpPr>
            <p:spPr>
              <a:xfrm>
                <a:off x="7802078" y="5883673"/>
                <a:ext cx="178395" cy="298739"/>
              </a:xfrm>
              <a:custGeom>
                <a:avLst/>
                <a:gdLst>
                  <a:gd name="connsiteX0" fmla="*/ 129322 w 178395"/>
                  <a:gd name="connsiteY0" fmla="*/ 298740 h 298739"/>
                  <a:gd name="connsiteX1" fmla="*/ 38850 w 178395"/>
                  <a:gd name="connsiteY1" fmla="*/ 203567 h 298739"/>
                  <a:gd name="connsiteX2" fmla="*/ 37559 w 178395"/>
                  <a:gd name="connsiteY2" fmla="*/ 203567 h 298739"/>
                  <a:gd name="connsiteX3" fmla="*/ 37559 w 178395"/>
                  <a:gd name="connsiteY3" fmla="*/ 298740 h 298739"/>
                  <a:gd name="connsiteX4" fmla="*/ 0 w 178395"/>
                  <a:gd name="connsiteY4" fmla="*/ 298740 h 298739"/>
                  <a:gd name="connsiteX5" fmla="*/ 0 w 178395"/>
                  <a:gd name="connsiteY5" fmla="*/ 0 h 298739"/>
                  <a:gd name="connsiteX6" fmla="*/ 37559 w 178395"/>
                  <a:gd name="connsiteY6" fmla="*/ 0 h 298739"/>
                  <a:gd name="connsiteX7" fmla="*/ 37559 w 178395"/>
                  <a:gd name="connsiteY7" fmla="*/ 183938 h 298739"/>
                  <a:gd name="connsiteX8" fmla="*/ 38420 w 178395"/>
                  <a:gd name="connsiteY8" fmla="*/ 183938 h 298739"/>
                  <a:gd name="connsiteX9" fmla="*/ 127618 w 178395"/>
                  <a:gd name="connsiteY9" fmla="*/ 98157 h 298739"/>
                  <a:gd name="connsiteX10" fmla="*/ 175831 w 178395"/>
                  <a:gd name="connsiteY10" fmla="*/ 98157 h 298739"/>
                  <a:gd name="connsiteX11" fmla="*/ 77252 w 178395"/>
                  <a:gd name="connsiteY11" fmla="*/ 192899 h 298739"/>
                  <a:gd name="connsiteX12" fmla="*/ 178395 w 178395"/>
                  <a:gd name="connsiteY12" fmla="*/ 298740 h 298739"/>
                  <a:gd name="connsiteX13" fmla="*/ 129322 w 178395"/>
                  <a:gd name="connsiteY13" fmla="*/ 298740 h 29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395" h="298739">
                    <a:moveTo>
                      <a:pt x="129322" y="298740"/>
                    </a:moveTo>
                    <a:lnTo>
                      <a:pt x="38850" y="203567"/>
                    </a:lnTo>
                    <a:lnTo>
                      <a:pt x="37559" y="203567"/>
                    </a:lnTo>
                    <a:lnTo>
                      <a:pt x="37559" y="298740"/>
                    </a:lnTo>
                    <a:lnTo>
                      <a:pt x="0" y="298740"/>
                    </a:lnTo>
                    <a:lnTo>
                      <a:pt x="0" y="0"/>
                    </a:lnTo>
                    <a:lnTo>
                      <a:pt x="37559" y="0"/>
                    </a:lnTo>
                    <a:lnTo>
                      <a:pt x="37559" y="183938"/>
                    </a:lnTo>
                    <a:lnTo>
                      <a:pt x="38420" y="183938"/>
                    </a:lnTo>
                    <a:lnTo>
                      <a:pt x="127618" y="98157"/>
                    </a:lnTo>
                    <a:lnTo>
                      <a:pt x="175831" y="98157"/>
                    </a:lnTo>
                    <a:lnTo>
                      <a:pt x="77252" y="192899"/>
                    </a:lnTo>
                    <a:lnTo>
                      <a:pt x="178395" y="298740"/>
                    </a:lnTo>
                    <a:lnTo>
                      <a:pt x="129322" y="298740"/>
                    </a:lnTo>
                    <a:close/>
                  </a:path>
                </a:pathLst>
              </a:custGeom>
              <a:solidFill>
                <a:srgbClr val="00315F"/>
              </a:solidFill>
              <a:ln w="17906" cap="flat">
                <a:noFill/>
                <a:prstDash val="solid"/>
                <a:miter/>
              </a:ln>
            </p:spPr>
            <p:txBody>
              <a:bodyPr rtlCol="0" anchor="ctr"/>
              <a:lstStyle/>
              <a:p>
                <a:endParaRPr lang="nl-NL"/>
              </a:p>
            </p:txBody>
          </p:sp>
          <p:sp>
            <p:nvSpPr>
              <p:cNvPr id="69" name="Vrije vorm: vorm 68">
                <a:extLst>
                  <a:ext uri="{FF2B5EF4-FFF2-40B4-BE49-F238E27FC236}">
                    <a16:creationId xmlns:a16="http://schemas.microsoft.com/office/drawing/2014/main" id="{694AD317-C643-FAB8-693B-A41A0C119F9F}"/>
                  </a:ext>
                </a:extLst>
              </p:cNvPr>
              <p:cNvSpPr/>
              <p:nvPr/>
            </p:nvSpPr>
            <p:spPr>
              <a:xfrm>
                <a:off x="7997226" y="5976709"/>
                <a:ext cx="175830" cy="210824"/>
              </a:xfrm>
              <a:custGeom>
                <a:avLst/>
                <a:gdLst>
                  <a:gd name="connsiteX0" fmla="*/ 175830 w 175830"/>
                  <a:gd name="connsiteY0" fmla="*/ 78097 h 210824"/>
                  <a:gd name="connsiteX1" fmla="*/ 175830 w 175830"/>
                  <a:gd name="connsiteY1" fmla="*/ 205704 h 210824"/>
                  <a:gd name="connsiteX2" fmla="*/ 142110 w 175830"/>
                  <a:gd name="connsiteY2" fmla="*/ 205704 h 210824"/>
                  <a:gd name="connsiteX3" fmla="*/ 139563 w 175830"/>
                  <a:gd name="connsiteY3" fmla="*/ 178390 h 210824"/>
                  <a:gd name="connsiteX4" fmla="*/ 138272 w 175830"/>
                  <a:gd name="connsiteY4" fmla="*/ 178390 h 210824"/>
                  <a:gd name="connsiteX5" fmla="*/ 67441 w 175830"/>
                  <a:gd name="connsiteY5" fmla="*/ 210824 h 210824"/>
                  <a:gd name="connsiteX6" fmla="*/ 0 w 175830"/>
                  <a:gd name="connsiteY6" fmla="*/ 153211 h 210824"/>
                  <a:gd name="connsiteX7" fmla="*/ 70418 w 175830"/>
                  <a:gd name="connsiteY7" fmla="*/ 91754 h 210824"/>
                  <a:gd name="connsiteX8" fmla="*/ 138702 w 175830"/>
                  <a:gd name="connsiteY8" fmla="*/ 82366 h 210824"/>
                  <a:gd name="connsiteX9" fmla="*/ 138702 w 175830"/>
                  <a:gd name="connsiteY9" fmla="*/ 78097 h 210824"/>
                  <a:gd name="connsiteX10" fmla="*/ 91763 w 175830"/>
                  <a:gd name="connsiteY10" fmla="*/ 32006 h 210824"/>
                  <a:gd name="connsiteX11" fmla="*/ 45236 w 175830"/>
                  <a:gd name="connsiteY11" fmla="*/ 69563 h 210824"/>
                  <a:gd name="connsiteX12" fmla="*/ 6834 w 175830"/>
                  <a:gd name="connsiteY12" fmla="*/ 69563 h 210824"/>
                  <a:gd name="connsiteX13" fmla="*/ 93036 w 175830"/>
                  <a:gd name="connsiteY13" fmla="*/ 0 h 210824"/>
                  <a:gd name="connsiteX14" fmla="*/ 175830 w 175830"/>
                  <a:gd name="connsiteY14" fmla="*/ 78097 h 210824"/>
                  <a:gd name="connsiteX15" fmla="*/ 138702 w 175830"/>
                  <a:gd name="connsiteY15" fmla="*/ 119494 h 210824"/>
                  <a:gd name="connsiteX16" fmla="*/ 138702 w 175830"/>
                  <a:gd name="connsiteY16" fmla="*/ 110958 h 210824"/>
                  <a:gd name="connsiteX17" fmla="*/ 82794 w 175830"/>
                  <a:gd name="connsiteY17" fmla="*/ 118640 h 210824"/>
                  <a:gd name="connsiteX18" fmla="*/ 38402 w 175830"/>
                  <a:gd name="connsiteY18" fmla="*/ 151929 h 210824"/>
                  <a:gd name="connsiteX19" fmla="*/ 75548 w 175830"/>
                  <a:gd name="connsiteY19" fmla="*/ 179669 h 210824"/>
                  <a:gd name="connsiteX20" fmla="*/ 138702 w 175830"/>
                  <a:gd name="connsiteY20" fmla="*/ 119494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830" h="210824">
                    <a:moveTo>
                      <a:pt x="175830" y="78097"/>
                    </a:moveTo>
                    <a:lnTo>
                      <a:pt x="175830" y="205704"/>
                    </a:lnTo>
                    <a:lnTo>
                      <a:pt x="142110" y="205704"/>
                    </a:lnTo>
                    <a:lnTo>
                      <a:pt x="139563" y="178390"/>
                    </a:lnTo>
                    <a:lnTo>
                      <a:pt x="138272" y="178390"/>
                    </a:lnTo>
                    <a:cubicBezTo>
                      <a:pt x="125465" y="197168"/>
                      <a:pt x="98166" y="210824"/>
                      <a:pt x="67441" y="210824"/>
                    </a:cubicBezTo>
                    <a:cubicBezTo>
                      <a:pt x="26456" y="210824"/>
                      <a:pt x="0" y="186924"/>
                      <a:pt x="0" y="153211"/>
                    </a:cubicBezTo>
                    <a:cubicBezTo>
                      <a:pt x="0" y="120350"/>
                      <a:pt x="24322" y="98157"/>
                      <a:pt x="70418" y="91754"/>
                    </a:cubicBezTo>
                    <a:lnTo>
                      <a:pt x="138702" y="82366"/>
                    </a:lnTo>
                    <a:lnTo>
                      <a:pt x="138702" y="78097"/>
                    </a:lnTo>
                    <a:cubicBezTo>
                      <a:pt x="138702" y="47370"/>
                      <a:pt x="123331" y="32006"/>
                      <a:pt x="91763" y="32006"/>
                    </a:cubicBezTo>
                    <a:cubicBezTo>
                      <a:pt x="62311" y="32006"/>
                      <a:pt x="46940" y="45662"/>
                      <a:pt x="45236" y="69563"/>
                    </a:cubicBezTo>
                    <a:lnTo>
                      <a:pt x="6834" y="69563"/>
                    </a:lnTo>
                    <a:cubicBezTo>
                      <a:pt x="9829" y="26458"/>
                      <a:pt x="41828" y="0"/>
                      <a:pt x="93036" y="0"/>
                    </a:cubicBezTo>
                    <a:cubicBezTo>
                      <a:pt x="145966" y="0"/>
                      <a:pt x="175830" y="28592"/>
                      <a:pt x="175830" y="78097"/>
                    </a:cubicBezTo>
                    <a:close/>
                    <a:moveTo>
                      <a:pt x="138702" y="119494"/>
                    </a:moveTo>
                    <a:lnTo>
                      <a:pt x="138702" y="110958"/>
                    </a:lnTo>
                    <a:lnTo>
                      <a:pt x="82794" y="118640"/>
                    </a:lnTo>
                    <a:cubicBezTo>
                      <a:pt x="50796" y="122909"/>
                      <a:pt x="38402" y="134858"/>
                      <a:pt x="38402" y="151929"/>
                    </a:cubicBezTo>
                    <a:cubicBezTo>
                      <a:pt x="38402" y="169002"/>
                      <a:pt x="51639" y="179669"/>
                      <a:pt x="75548" y="179669"/>
                    </a:cubicBezTo>
                    <a:cubicBezTo>
                      <a:pt x="112676" y="179669"/>
                      <a:pt x="138702" y="154063"/>
                      <a:pt x="138702" y="119494"/>
                    </a:cubicBezTo>
                    <a:close/>
                  </a:path>
                </a:pathLst>
              </a:custGeom>
              <a:solidFill>
                <a:srgbClr val="00315F"/>
              </a:solidFill>
              <a:ln w="17906" cap="flat">
                <a:noFill/>
                <a:prstDash val="solid"/>
                <a:miter/>
              </a:ln>
            </p:spPr>
            <p:txBody>
              <a:bodyPr rtlCol="0" anchor="ctr"/>
              <a:lstStyle/>
              <a:p>
                <a:endParaRPr lang="nl-NL"/>
              </a:p>
            </p:txBody>
          </p:sp>
          <p:sp>
            <p:nvSpPr>
              <p:cNvPr id="70" name="Vrije vorm: vorm 69">
                <a:extLst>
                  <a:ext uri="{FF2B5EF4-FFF2-40B4-BE49-F238E27FC236}">
                    <a16:creationId xmlns:a16="http://schemas.microsoft.com/office/drawing/2014/main" id="{F8656F20-2CB0-B120-2B07-D4CF4ED2E49C}"/>
                  </a:ext>
                </a:extLst>
              </p:cNvPr>
              <p:cNvSpPr/>
              <p:nvPr/>
            </p:nvSpPr>
            <p:spPr>
              <a:xfrm>
                <a:off x="8229162" y="5976709"/>
                <a:ext cx="301295" cy="205703"/>
              </a:xfrm>
              <a:custGeom>
                <a:avLst/>
                <a:gdLst>
                  <a:gd name="connsiteX0" fmla="*/ 301296 w 301295"/>
                  <a:gd name="connsiteY0" fmla="*/ 78952 h 205703"/>
                  <a:gd name="connsiteX1" fmla="*/ 301296 w 301295"/>
                  <a:gd name="connsiteY1" fmla="*/ 205704 h 205703"/>
                  <a:gd name="connsiteX2" fmla="*/ 263737 w 301295"/>
                  <a:gd name="connsiteY2" fmla="*/ 205704 h 205703"/>
                  <a:gd name="connsiteX3" fmla="*/ 263737 w 301295"/>
                  <a:gd name="connsiteY3" fmla="*/ 91754 h 205703"/>
                  <a:gd name="connsiteX4" fmla="*/ 221478 w 301295"/>
                  <a:gd name="connsiteY4" fmla="*/ 33286 h 205703"/>
                  <a:gd name="connsiteX5" fmla="*/ 169427 w 301295"/>
                  <a:gd name="connsiteY5" fmla="*/ 95597 h 205703"/>
                  <a:gd name="connsiteX6" fmla="*/ 169427 w 301295"/>
                  <a:gd name="connsiteY6" fmla="*/ 205704 h 205703"/>
                  <a:gd name="connsiteX7" fmla="*/ 131868 w 301295"/>
                  <a:gd name="connsiteY7" fmla="*/ 205704 h 205703"/>
                  <a:gd name="connsiteX8" fmla="*/ 131868 w 301295"/>
                  <a:gd name="connsiteY8" fmla="*/ 91754 h 205703"/>
                  <a:gd name="connsiteX9" fmla="*/ 90041 w 301295"/>
                  <a:gd name="connsiteY9" fmla="*/ 33286 h 205703"/>
                  <a:gd name="connsiteX10" fmla="*/ 37541 w 301295"/>
                  <a:gd name="connsiteY10" fmla="*/ 95597 h 205703"/>
                  <a:gd name="connsiteX11" fmla="*/ 37541 w 301295"/>
                  <a:gd name="connsiteY11" fmla="*/ 205704 h 205703"/>
                  <a:gd name="connsiteX12" fmla="*/ 0 w 301295"/>
                  <a:gd name="connsiteY12" fmla="*/ 205704 h 205703"/>
                  <a:gd name="connsiteX13" fmla="*/ 0 w 301295"/>
                  <a:gd name="connsiteY13" fmla="*/ 5121 h 205703"/>
                  <a:gd name="connsiteX14" fmla="*/ 33702 w 301295"/>
                  <a:gd name="connsiteY14" fmla="*/ 5121 h 205703"/>
                  <a:gd name="connsiteX15" fmla="*/ 36267 w 301295"/>
                  <a:gd name="connsiteY15" fmla="*/ 32006 h 205703"/>
                  <a:gd name="connsiteX16" fmla="*/ 37541 w 301295"/>
                  <a:gd name="connsiteY16" fmla="*/ 32006 h 205703"/>
                  <a:gd name="connsiteX17" fmla="*/ 100282 w 301295"/>
                  <a:gd name="connsiteY17" fmla="*/ 0 h 205703"/>
                  <a:gd name="connsiteX18" fmla="*/ 160459 w 301295"/>
                  <a:gd name="connsiteY18" fmla="*/ 37553 h 205703"/>
                  <a:gd name="connsiteX19" fmla="*/ 161732 w 301295"/>
                  <a:gd name="connsiteY19" fmla="*/ 37553 h 205703"/>
                  <a:gd name="connsiteX20" fmla="*/ 231308 w 301295"/>
                  <a:gd name="connsiteY20" fmla="*/ 0 h 205703"/>
                  <a:gd name="connsiteX21" fmla="*/ 301296 w 301295"/>
                  <a:gd name="connsiteY21" fmla="*/ 78952 h 20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1295" h="205703">
                    <a:moveTo>
                      <a:pt x="301296" y="78952"/>
                    </a:moveTo>
                    <a:lnTo>
                      <a:pt x="301296" y="205704"/>
                    </a:lnTo>
                    <a:lnTo>
                      <a:pt x="263737" y="205704"/>
                    </a:lnTo>
                    <a:lnTo>
                      <a:pt x="263737" y="91754"/>
                    </a:lnTo>
                    <a:cubicBezTo>
                      <a:pt x="263737" y="50358"/>
                      <a:pt x="248383" y="33286"/>
                      <a:pt x="221478" y="33286"/>
                    </a:cubicBezTo>
                    <a:cubicBezTo>
                      <a:pt x="190772" y="33286"/>
                      <a:pt x="169427" y="55479"/>
                      <a:pt x="169427" y="95597"/>
                    </a:cubicBezTo>
                    <a:lnTo>
                      <a:pt x="169427" y="205704"/>
                    </a:lnTo>
                    <a:lnTo>
                      <a:pt x="131868" y="205704"/>
                    </a:lnTo>
                    <a:lnTo>
                      <a:pt x="131868" y="91754"/>
                    </a:lnTo>
                    <a:cubicBezTo>
                      <a:pt x="131868" y="49931"/>
                      <a:pt x="116927" y="33286"/>
                      <a:pt x="90041" y="33286"/>
                    </a:cubicBezTo>
                    <a:cubicBezTo>
                      <a:pt x="59316" y="33286"/>
                      <a:pt x="37541" y="55052"/>
                      <a:pt x="37541" y="95597"/>
                    </a:cubicBezTo>
                    <a:lnTo>
                      <a:pt x="37541" y="205704"/>
                    </a:lnTo>
                    <a:lnTo>
                      <a:pt x="0" y="205704"/>
                    </a:lnTo>
                    <a:lnTo>
                      <a:pt x="0" y="5121"/>
                    </a:lnTo>
                    <a:lnTo>
                      <a:pt x="33702" y="5121"/>
                    </a:lnTo>
                    <a:lnTo>
                      <a:pt x="36267" y="32006"/>
                    </a:lnTo>
                    <a:lnTo>
                      <a:pt x="37541" y="32006"/>
                    </a:lnTo>
                    <a:cubicBezTo>
                      <a:pt x="50347" y="11947"/>
                      <a:pt x="74669" y="0"/>
                      <a:pt x="100282" y="0"/>
                    </a:cubicBezTo>
                    <a:cubicBezTo>
                      <a:pt x="127169" y="0"/>
                      <a:pt x="149356" y="12801"/>
                      <a:pt x="160459" y="37553"/>
                    </a:cubicBezTo>
                    <a:lnTo>
                      <a:pt x="161732" y="37553"/>
                    </a:lnTo>
                    <a:cubicBezTo>
                      <a:pt x="174970" y="15361"/>
                      <a:pt x="200995" y="0"/>
                      <a:pt x="231308" y="0"/>
                    </a:cubicBezTo>
                    <a:cubicBezTo>
                      <a:pt x="272705" y="0"/>
                      <a:pt x="301296" y="28592"/>
                      <a:pt x="301296" y="78952"/>
                    </a:cubicBezTo>
                    <a:close/>
                  </a:path>
                </a:pathLst>
              </a:custGeom>
              <a:solidFill>
                <a:srgbClr val="00315F"/>
              </a:solidFill>
              <a:ln w="17906" cap="flat">
                <a:noFill/>
                <a:prstDash val="solid"/>
                <a:miter/>
              </a:ln>
            </p:spPr>
            <p:txBody>
              <a:bodyPr rtlCol="0" anchor="ctr"/>
              <a:lstStyle/>
              <a:p>
                <a:endParaRPr lang="nl-NL"/>
              </a:p>
            </p:txBody>
          </p:sp>
          <p:sp>
            <p:nvSpPr>
              <p:cNvPr id="71" name="Vrije vorm: vorm 70">
                <a:extLst>
                  <a:ext uri="{FF2B5EF4-FFF2-40B4-BE49-F238E27FC236}">
                    <a16:creationId xmlns:a16="http://schemas.microsoft.com/office/drawing/2014/main" id="{5C1B4A41-49C7-3852-4114-7EDDCE9CFDC2}"/>
                  </a:ext>
                </a:extLst>
              </p:cNvPr>
              <p:cNvSpPr/>
              <p:nvPr/>
            </p:nvSpPr>
            <p:spPr>
              <a:xfrm>
                <a:off x="8575083" y="5976709"/>
                <a:ext cx="198448" cy="210824"/>
              </a:xfrm>
              <a:custGeom>
                <a:avLst/>
                <a:gdLst>
                  <a:gd name="connsiteX0" fmla="*/ 197175 w 198448"/>
                  <a:gd name="connsiteY0" fmla="*/ 114375 h 210824"/>
                  <a:gd name="connsiteX1" fmla="*/ 38420 w 198448"/>
                  <a:gd name="connsiteY1" fmla="*/ 114375 h 210824"/>
                  <a:gd name="connsiteX2" fmla="*/ 104139 w 198448"/>
                  <a:gd name="connsiteY2" fmla="*/ 178390 h 210824"/>
                  <a:gd name="connsiteX3" fmla="*/ 160047 w 198448"/>
                  <a:gd name="connsiteY3" fmla="*/ 146808 h 210824"/>
                  <a:gd name="connsiteX4" fmla="*/ 195471 w 198448"/>
                  <a:gd name="connsiteY4" fmla="*/ 146808 h 210824"/>
                  <a:gd name="connsiteX5" fmla="*/ 102847 w 198448"/>
                  <a:gd name="connsiteY5" fmla="*/ 210824 h 210824"/>
                  <a:gd name="connsiteX6" fmla="*/ 0 w 198448"/>
                  <a:gd name="connsiteY6" fmla="*/ 106693 h 210824"/>
                  <a:gd name="connsiteX7" fmla="*/ 103278 w 198448"/>
                  <a:gd name="connsiteY7" fmla="*/ 0 h 210824"/>
                  <a:gd name="connsiteX8" fmla="*/ 198448 w 198448"/>
                  <a:gd name="connsiteY8" fmla="*/ 98157 h 210824"/>
                  <a:gd name="connsiteX9" fmla="*/ 197175 w 198448"/>
                  <a:gd name="connsiteY9" fmla="*/ 114375 h 210824"/>
                  <a:gd name="connsiteX10" fmla="*/ 40124 w 198448"/>
                  <a:gd name="connsiteY10" fmla="*/ 84927 h 210824"/>
                  <a:gd name="connsiteX11" fmla="*/ 160459 w 198448"/>
                  <a:gd name="connsiteY11" fmla="*/ 84927 h 210824"/>
                  <a:gd name="connsiteX12" fmla="*/ 103278 w 198448"/>
                  <a:gd name="connsiteY12" fmla="*/ 31152 h 210824"/>
                  <a:gd name="connsiteX13" fmla="*/ 40124 w 198448"/>
                  <a:gd name="connsiteY13" fmla="*/ 84927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448" h="210824">
                    <a:moveTo>
                      <a:pt x="197175" y="114375"/>
                    </a:moveTo>
                    <a:lnTo>
                      <a:pt x="38420" y="114375"/>
                    </a:lnTo>
                    <a:cubicBezTo>
                      <a:pt x="41397" y="156624"/>
                      <a:pt x="68284" y="178390"/>
                      <a:pt x="104139" y="178390"/>
                    </a:cubicBezTo>
                    <a:cubicBezTo>
                      <a:pt x="129322" y="178390"/>
                      <a:pt x="149805" y="167295"/>
                      <a:pt x="160047" y="146808"/>
                    </a:cubicBezTo>
                    <a:lnTo>
                      <a:pt x="195471" y="146808"/>
                    </a:lnTo>
                    <a:cubicBezTo>
                      <a:pt x="184799" y="186497"/>
                      <a:pt x="148083" y="210824"/>
                      <a:pt x="102847" y="210824"/>
                    </a:cubicBezTo>
                    <a:cubicBezTo>
                      <a:pt x="42689" y="210824"/>
                      <a:pt x="0" y="168572"/>
                      <a:pt x="0" y="106693"/>
                    </a:cubicBezTo>
                    <a:cubicBezTo>
                      <a:pt x="0" y="43530"/>
                      <a:pt x="44393" y="0"/>
                      <a:pt x="103278" y="0"/>
                    </a:cubicBezTo>
                    <a:cubicBezTo>
                      <a:pt x="158755" y="0"/>
                      <a:pt x="198448" y="38836"/>
                      <a:pt x="198448" y="98157"/>
                    </a:cubicBezTo>
                    <a:cubicBezTo>
                      <a:pt x="198448" y="104132"/>
                      <a:pt x="198018" y="108827"/>
                      <a:pt x="197175" y="114375"/>
                    </a:cubicBezTo>
                    <a:close/>
                    <a:moveTo>
                      <a:pt x="40124" y="84927"/>
                    </a:moveTo>
                    <a:lnTo>
                      <a:pt x="160459" y="84927"/>
                    </a:lnTo>
                    <a:cubicBezTo>
                      <a:pt x="155778" y="48653"/>
                      <a:pt x="134003" y="31152"/>
                      <a:pt x="103278" y="31152"/>
                    </a:cubicBezTo>
                    <a:cubicBezTo>
                      <a:pt x="71261" y="31152"/>
                      <a:pt x="46940" y="50358"/>
                      <a:pt x="40124" y="84927"/>
                    </a:cubicBezTo>
                    <a:close/>
                  </a:path>
                </a:pathLst>
              </a:custGeom>
              <a:solidFill>
                <a:srgbClr val="00315F"/>
              </a:solidFill>
              <a:ln w="17906" cap="flat">
                <a:noFill/>
                <a:prstDash val="solid"/>
                <a:miter/>
              </a:ln>
            </p:spPr>
            <p:txBody>
              <a:bodyPr rtlCol="0" anchor="ctr"/>
              <a:lstStyle/>
              <a:p>
                <a:endParaRPr lang="nl-NL"/>
              </a:p>
            </p:txBody>
          </p:sp>
          <p:sp>
            <p:nvSpPr>
              <p:cNvPr id="72" name="Vrije vorm: vorm 71">
                <a:extLst>
                  <a:ext uri="{FF2B5EF4-FFF2-40B4-BE49-F238E27FC236}">
                    <a16:creationId xmlns:a16="http://schemas.microsoft.com/office/drawing/2014/main" id="{F165535E-0EF3-992C-50B6-EDD0673FDA53}"/>
                  </a:ext>
                </a:extLst>
              </p:cNvPr>
              <p:cNvSpPr/>
              <p:nvPr/>
            </p:nvSpPr>
            <p:spPr>
              <a:xfrm>
                <a:off x="8819556" y="5977988"/>
                <a:ext cx="113088" cy="204424"/>
              </a:xfrm>
              <a:custGeom>
                <a:avLst/>
                <a:gdLst>
                  <a:gd name="connsiteX0" fmla="*/ 113089 w 113088"/>
                  <a:gd name="connsiteY0" fmla="*/ 3413 h 204424"/>
                  <a:gd name="connsiteX1" fmla="*/ 113089 w 113088"/>
                  <a:gd name="connsiteY1" fmla="*/ 35848 h 204424"/>
                  <a:gd name="connsiteX2" fmla="*/ 95601 w 113088"/>
                  <a:gd name="connsiteY2" fmla="*/ 34569 h 204424"/>
                  <a:gd name="connsiteX3" fmla="*/ 37559 w 113088"/>
                  <a:gd name="connsiteY3" fmla="*/ 99439 h 204424"/>
                  <a:gd name="connsiteX4" fmla="*/ 37559 w 113088"/>
                  <a:gd name="connsiteY4" fmla="*/ 204425 h 204424"/>
                  <a:gd name="connsiteX5" fmla="*/ 0 w 113088"/>
                  <a:gd name="connsiteY5" fmla="*/ 204425 h 204424"/>
                  <a:gd name="connsiteX6" fmla="*/ 0 w 113088"/>
                  <a:gd name="connsiteY6" fmla="*/ 3842 h 204424"/>
                  <a:gd name="connsiteX7" fmla="*/ 33290 w 113088"/>
                  <a:gd name="connsiteY7" fmla="*/ 3842 h 204424"/>
                  <a:gd name="connsiteX8" fmla="*/ 36285 w 113088"/>
                  <a:gd name="connsiteY8" fmla="*/ 34569 h 204424"/>
                  <a:gd name="connsiteX9" fmla="*/ 37559 w 113088"/>
                  <a:gd name="connsiteY9" fmla="*/ 34569 h 204424"/>
                  <a:gd name="connsiteX10" fmla="*/ 93036 w 113088"/>
                  <a:gd name="connsiteY10" fmla="*/ 0 h 204424"/>
                  <a:gd name="connsiteX11" fmla="*/ 113089 w 113088"/>
                  <a:gd name="connsiteY11" fmla="*/ 3413 h 20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088" h="204424">
                    <a:moveTo>
                      <a:pt x="113089" y="3413"/>
                    </a:moveTo>
                    <a:lnTo>
                      <a:pt x="113089" y="35848"/>
                    </a:lnTo>
                    <a:cubicBezTo>
                      <a:pt x="107116" y="34996"/>
                      <a:pt x="101143" y="34569"/>
                      <a:pt x="95601" y="34569"/>
                    </a:cubicBezTo>
                    <a:cubicBezTo>
                      <a:pt x="58473" y="34569"/>
                      <a:pt x="37559" y="55479"/>
                      <a:pt x="37559" y="99439"/>
                    </a:cubicBezTo>
                    <a:lnTo>
                      <a:pt x="37559" y="204425"/>
                    </a:lnTo>
                    <a:lnTo>
                      <a:pt x="0" y="204425"/>
                    </a:lnTo>
                    <a:lnTo>
                      <a:pt x="0" y="3842"/>
                    </a:lnTo>
                    <a:lnTo>
                      <a:pt x="33290" y="3842"/>
                    </a:lnTo>
                    <a:lnTo>
                      <a:pt x="36285" y="34569"/>
                    </a:lnTo>
                    <a:lnTo>
                      <a:pt x="37559" y="34569"/>
                    </a:lnTo>
                    <a:cubicBezTo>
                      <a:pt x="46957" y="13230"/>
                      <a:pt x="68284" y="0"/>
                      <a:pt x="93036" y="0"/>
                    </a:cubicBezTo>
                    <a:cubicBezTo>
                      <a:pt x="100731" y="0"/>
                      <a:pt x="107547" y="1281"/>
                      <a:pt x="113089" y="3413"/>
                    </a:cubicBezTo>
                    <a:close/>
                  </a:path>
                </a:pathLst>
              </a:custGeom>
              <a:solidFill>
                <a:srgbClr val="00315F"/>
              </a:solidFill>
              <a:ln w="17906" cap="flat">
                <a:noFill/>
                <a:prstDash val="solid"/>
                <a:miter/>
              </a:ln>
            </p:spPr>
            <p:txBody>
              <a:bodyPr rtlCol="0" anchor="ctr"/>
              <a:lstStyle/>
              <a:p>
                <a:endParaRPr lang="nl-NL"/>
              </a:p>
            </p:txBody>
          </p:sp>
        </p:grpSp>
        <p:sp>
          <p:nvSpPr>
            <p:cNvPr id="54" name="Vrije vorm: vorm 53">
              <a:extLst>
                <a:ext uri="{FF2B5EF4-FFF2-40B4-BE49-F238E27FC236}">
                  <a16:creationId xmlns:a16="http://schemas.microsoft.com/office/drawing/2014/main" id="{8D4AD19E-A6F9-0E6C-92FE-66498859F1A0}"/>
                </a:ext>
              </a:extLst>
            </p:cNvPr>
            <p:cNvSpPr/>
            <p:nvPr/>
          </p:nvSpPr>
          <p:spPr>
            <a:xfrm>
              <a:off x="4763501" y="5699323"/>
              <a:ext cx="824902" cy="899802"/>
            </a:xfrm>
            <a:custGeom>
              <a:avLst/>
              <a:gdLst>
                <a:gd name="connsiteX0" fmla="*/ 453121 w 824902"/>
                <a:gd name="connsiteY0" fmla="*/ 899803 h 899802"/>
                <a:gd name="connsiteX1" fmla="*/ 274717 w 824902"/>
                <a:gd name="connsiteY1" fmla="*/ 899803 h 899802"/>
                <a:gd name="connsiteX2" fmla="*/ 274717 w 824902"/>
                <a:gd name="connsiteY2" fmla="*/ 739740 h 899802"/>
                <a:gd name="connsiteX3" fmla="*/ 453128 w 824902"/>
                <a:gd name="connsiteY3" fmla="*/ 561329 h 899802"/>
                <a:gd name="connsiteX4" fmla="*/ 549434 w 824902"/>
                <a:gd name="connsiteY4" fmla="*/ 561329 h 899802"/>
                <a:gd name="connsiteX5" fmla="*/ 549434 w 824902"/>
                <a:gd name="connsiteY5" fmla="*/ 319006 h 899802"/>
                <a:gd name="connsiteX6" fmla="*/ 526554 w 824902"/>
                <a:gd name="connsiteY6" fmla="*/ 265843 h 899802"/>
                <a:gd name="connsiteX7" fmla="*/ 344548 w 824902"/>
                <a:gd name="connsiteY7" fmla="*/ 93544 h 899802"/>
                <a:gd name="connsiteX8" fmla="*/ 286974 w 824902"/>
                <a:gd name="connsiteY8" fmla="*/ 93544 h 899802"/>
                <a:gd name="connsiteX9" fmla="*/ 104966 w 824902"/>
                <a:gd name="connsiteY9" fmla="*/ 265843 h 899802"/>
                <a:gd name="connsiteX10" fmla="*/ 82089 w 824902"/>
                <a:gd name="connsiteY10" fmla="*/ 319006 h 899802"/>
                <a:gd name="connsiteX11" fmla="*/ 82089 w 824902"/>
                <a:gd name="connsiteY11" fmla="*/ 579626 h 899802"/>
                <a:gd name="connsiteX12" fmla="*/ 175315 w 824902"/>
                <a:gd name="connsiteY12" fmla="*/ 688232 h 899802"/>
                <a:gd name="connsiteX13" fmla="*/ 191956 w 824902"/>
                <a:gd name="connsiteY13" fmla="*/ 707593 h 899802"/>
                <a:gd name="connsiteX14" fmla="*/ 191963 w 824902"/>
                <a:gd name="connsiteY14" fmla="*/ 750856 h 899802"/>
                <a:gd name="connsiteX15" fmla="*/ 170370 w 824902"/>
                <a:gd name="connsiteY15" fmla="*/ 770372 h 899802"/>
                <a:gd name="connsiteX16" fmla="*/ 0 w 824902"/>
                <a:gd name="connsiteY16" fmla="*/ 579626 h 899802"/>
                <a:gd name="connsiteX17" fmla="*/ 0 w 824902"/>
                <a:gd name="connsiteY17" fmla="*/ 319006 h 899802"/>
                <a:gd name="connsiteX18" fmla="*/ 48535 w 824902"/>
                <a:gd name="connsiteY18" fmla="*/ 206229 h 899802"/>
                <a:gd name="connsiteX19" fmla="*/ 230541 w 824902"/>
                <a:gd name="connsiteY19" fmla="*/ 33929 h 899802"/>
                <a:gd name="connsiteX20" fmla="*/ 400982 w 824902"/>
                <a:gd name="connsiteY20" fmla="*/ 33929 h 899802"/>
                <a:gd name="connsiteX21" fmla="*/ 582989 w 824902"/>
                <a:gd name="connsiteY21" fmla="*/ 206229 h 899802"/>
                <a:gd name="connsiteX22" fmla="*/ 631522 w 824902"/>
                <a:gd name="connsiteY22" fmla="*/ 319006 h 899802"/>
                <a:gd name="connsiteX23" fmla="*/ 631522 w 824902"/>
                <a:gd name="connsiteY23" fmla="*/ 561329 h 899802"/>
                <a:gd name="connsiteX24" fmla="*/ 805300 w 824902"/>
                <a:gd name="connsiteY24" fmla="*/ 561329 h 899802"/>
                <a:gd name="connsiteX25" fmla="*/ 824903 w 824902"/>
                <a:gd name="connsiteY25" fmla="*/ 580933 h 899802"/>
                <a:gd name="connsiteX26" fmla="*/ 824903 w 824902"/>
                <a:gd name="connsiteY26" fmla="*/ 623814 h 899802"/>
                <a:gd name="connsiteX27" fmla="*/ 805300 w 824902"/>
                <a:gd name="connsiteY27" fmla="*/ 643418 h 899802"/>
                <a:gd name="connsiteX28" fmla="*/ 631522 w 824902"/>
                <a:gd name="connsiteY28" fmla="*/ 643418 h 899802"/>
                <a:gd name="connsiteX29" fmla="*/ 631522 w 824902"/>
                <a:gd name="connsiteY29" fmla="*/ 721400 h 899802"/>
                <a:gd name="connsiteX30" fmla="*/ 453121 w 824902"/>
                <a:gd name="connsiteY30" fmla="*/ 899801 h 899802"/>
                <a:gd name="connsiteX31" fmla="*/ 356806 w 824902"/>
                <a:gd name="connsiteY31" fmla="*/ 817717 h 899802"/>
                <a:gd name="connsiteX32" fmla="*/ 453119 w 824902"/>
                <a:gd name="connsiteY32" fmla="*/ 817717 h 899802"/>
                <a:gd name="connsiteX33" fmla="*/ 549434 w 824902"/>
                <a:gd name="connsiteY33" fmla="*/ 721400 h 899802"/>
                <a:gd name="connsiteX34" fmla="*/ 549434 w 824902"/>
                <a:gd name="connsiteY34" fmla="*/ 643418 h 899802"/>
                <a:gd name="connsiteX35" fmla="*/ 453126 w 824902"/>
                <a:gd name="connsiteY35" fmla="*/ 643418 h 899802"/>
                <a:gd name="connsiteX36" fmla="*/ 356806 w 824902"/>
                <a:gd name="connsiteY36" fmla="*/ 739740 h 899802"/>
                <a:gd name="connsiteX37" fmla="*/ 356806 w 824902"/>
                <a:gd name="connsiteY37" fmla="*/ 817717 h 89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4902" h="899802">
                  <a:moveTo>
                    <a:pt x="453121" y="899803"/>
                  </a:moveTo>
                  <a:lnTo>
                    <a:pt x="274717" y="899803"/>
                  </a:lnTo>
                  <a:lnTo>
                    <a:pt x="274717" y="739740"/>
                  </a:lnTo>
                  <a:cubicBezTo>
                    <a:pt x="274717" y="641207"/>
                    <a:pt x="354594" y="561329"/>
                    <a:pt x="453128" y="561329"/>
                  </a:cubicBezTo>
                  <a:lnTo>
                    <a:pt x="549434" y="561329"/>
                  </a:lnTo>
                  <a:lnTo>
                    <a:pt x="549434" y="319006"/>
                  </a:lnTo>
                  <a:cubicBezTo>
                    <a:pt x="549434" y="298984"/>
                    <a:pt x="541095" y="279607"/>
                    <a:pt x="526554" y="265843"/>
                  </a:cubicBezTo>
                  <a:lnTo>
                    <a:pt x="344548" y="93544"/>
                  </a:lnTo>
                  <a:cubicBezTo>
                    <a:pt x="328404" y="78262"/>
                    <a:pt x="303119" y="78262"/>
                    <a:pt x="286974" y="93544"/>
                  </a:cubicBezTo>
                  <a:lnTo>
                    <a:pt x="104966" y="265843"/>
                  </a:lnTo>
                  <a:cubicBezTo>
                    <a:pt x="90361" y="279668"/>
                    <a:pt x="82089" y="298894"/>
                    <a:pt x="82089" y="319006"/>
                  </a:cubicBezTo>
                  <a:lnTo>
                    <a:pt x="82089" y="579626"/>
                  </a:lnTo>
                  <a:cubicBezTo>
                    <a:pt x="82089" y="634551"/>
                    <a:pt x="122602" y="680192"/>
                    <a:pt x="175315" y="688232"/>
                  </a:cubicBezTo>
                  <a:cubicBezTo>
                    <a:pt x="184884" y="689692"/>
                    <a:pt x="191954" y="697913"/>
                    <a:pt x="191956" y="707593"/>
                  </a:cubicBezTo>
                  <a:lnTo>
                    <a:pt x="191963" y="750856"/>
                  </a:lnTo>
                  <a:cubicBezTo>
                    <a:pt x="191965" y="762469"/>
                    <a:pt x="181910" y="771669"/>
                    <a:pt x="170370" y="770372"/>
                  </a:cubicBezTo>
                  <a:cubicBezTo>
                    <a:pt x="74643" y="759608"/>
                    <a:pt x="0" y="678168"/>
                    <a:pt x="0" y="579626"/>
                  </a:cubicBezTo>
                  <a:lnTo>
                    <a:pt x="0" y="319006"/>
                  </a:lnTo>
                  <a:cubicBezTo>
                    <a:pt x="0" y="276535"/>
                    <a:pt x="17690" y="235428"/>
                    <a:pt x="48535" y="206229"/>
                  </a:cubicBezTo>
                  <a:lnTo>
                    <a:pt x="230541" y="33929"/>
                  </a:lnTo>
                  <a:cubicBezTo>
                    <a:pt x="278327" y="-11309"/>
                    <a:pt x="353194" y="-11310"/>
                    <a:pt x="400982" y="33929"/>
                  </a:cubicBezTo>
                  <a:lnTo>
                    <a:pt x="582989" y="206229"/>
                  </a:lnTo>
                  <a:cubicBezTo>
                    <a:pt x="613833" y="235430"/>
                    <a:pt x="631522" y="276535"/>
                    <a:pt x="631522" y="319006"/>
                  </a:cubicBezTo>
                  <a:lnTo>
                    <a:pt x="631522" y="561329"/>
                  </a:lnTo>
                  <a:lnTo>
                    <a:pt x="805300" y="561329"/>
                  </a:lnTo>
                  <a:cubicBezTo>
                    <a:pt x="816127" y="561329"/>
                    <a:pt x="824903" y="570107"/>
                    <a:pt x="824903" y="580933"/>
                  </a:cubicBezTo>
                  <a:lnTo>
                    <a:pt x="824903" y="623814"/>
                  </a:lnTo>
                  <a:cubicBezTo>
                    <a:pt x="824903" y="634640"/>
                    <a:pt x="816127" y="643418"/>
                    <a:pt x="805300" y="643418"/>
                  </a:cubicBezTo>
                  <a:lnTo>
                    <a:pt x="631522" y="643418"/>
                  </a:lnTo>
                  <a:lnTo>
                    <a:pt x="631522" y="721400"/>
                  </a:lnTo>
                  <a:cubicBezTo>
                    <a:pt x="631522" y="819929"/>
                    <a:pt x="551649" y="899801"/>
                    <a:pt x="453121" y="899801"/>
                  </a:cubicBezTo>
                  <a:close/>
                  <a:moveTo>
                    <a:pt x="356806" y="817717"/>
                  </a:moveTo>
                  <a:lnTo>
                    <a:pt x="453119" y="817717"/>
                  </a:lnTo>
                  <a:cubicBezTo>
                    <a:pt x="506227" y="817717"/>
                    <a:pt x="549434" y="774508"/>
                    <a:pt x="549434" y="721400"/>
                  </a:cubicBezTo>
                  <a:lnTo>
                    <a:pt x="549434" y="643418"/>
                  </a:lnTo>
                  <a:lnTo>
                    <a:pt x="453126" y="643418"/>
                  </a:lnTo>
                  <a:cubicBezTo>
                    <a:pt x="400015" y="643418"/>
                    <a:pt x="356806" y="686627"/>
                    <a:pt x="356806" y="739740"/>
                  </a:cubicBezTo>
                  <a:lnTo>
                    <a:pt x="356806" y="817717"/>
                  </a:lnTo>
                  <a:close/>
                </a:path>
              </a:pathLst>
            </a:custGeom>
            <a:solidFill>
              <a:srgbClr val="00315F"/>
            </a:solidFill>
            <a:ln w="17906" cap="flat">
              <a:noFill/>
              <a:prstDash val="solid"/>
              <a:miter/>
            </a:ln>
          </p:spPr>
          <p:txBody>
            <a:bodyPr rtlCol="0" anchor="ctr"/>
            <a:lstStyle/>
            <a:p>
              <a:endParaRPr lang="nl-NL"/>
            </a:p>
          </p:txBody>
        </p:sp>
        <p:sp>
          <p:nvSpPr>
            <p:cNvPr id="55" name="Vrije vorm: vorm 54">
              <a:extLst>
                <a:ext uri="{FF2B5EF4-FFF2-40B4-BE49-F238E27FC236}">
                  <a16:creationId xmlns:a16="http://schemas.microsoft.com/office/drawing/2014/main" id="{B9A346B7-9F08-6283-67A7-E925C232E0D9}"/>
                </a:ext>
              </a:extLst>
            </p:cNvPr>
            <p:cNvSpPr/>
            <p:nvPr/>
          </p:nvSpPr>
          <p:spPr>
            <a:xfrm>
              <a:off x="5216621" y="6342741"/>
              <a:ext cx="178402" cy="256384"/>
            </a:xfrm>
            <a:custGeom>
              <a:avLst/>
              <a:gdLst>
                <a:gd name="connsiteX0" fmla="*/ 0 w 178402"/>
                <a:gd name="connsiteY0" fmla="*/ 256385 h 256384"/>
                <a:gd name="connsiteX1" fmla="*/ 0 w 178402"/>
                <a:gd name="connsiteY1" fmla="*/ 174299 h 256384"/>
                <a:gd name="connsiteX2" fmla="*/ 96315 w 178402"/>
                <a:gd name="connsiteY2" fmla="*/ 77982 h 256384"/>
                <a:gd name="connsiteX3" fmla="*/ 96315 w 178402"/>
                <a:gd name="connsiteY3" fmla="*/ 0 h 256384"/>
                <a:gd name="connsiteX4" fmla="*/ 178403 w 178402"/>
                <a:gd name="connsiteY4" fmla="*/ 0 h 256384"/>
                <a:gd name="connsiteX5" fmla="*/ 178403 w 178402"/>
                <a:gd name="connsiteY5" fmla="*/ 77982 h 256384"/>
                <a:gd name="connsiteX6" fmla="*/ 0 w 178402"/>
                <a:gd name="connsiteY6" fmla="*/ 256385 h 25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02" h="256384">
                  <a:moveTo>
                    <a:pt x="0" y="256385"/>
                  </a:moveTo>
                  <a:lnTo>
                    <a:pt x="0" y="174299"/>
                  </a:lnTo>
                  <a:cubicBezTo>
                    <a:pt x="53108" y="174299"/>
                    <a:pt x="96315" y="131090"/>
                    <a:pt x="96315" y="77982"/>
                  </a:cubicBezTo>
                  <a:lnTo>
                    <a:pt x="96315" y="0"/>
                  </a:lnTo>
                  <a:lnTo>
                    <a:pt x="178403" y="0"/>
                  </a:lnTo>
                  <a:lnTo>
                    <a:pt x="178403" y="77982"/>
                  </a:lnTo>
                  <a:cubicBezTo>
                    <a:pt x="178403" y="176354"/>
                    <a:pt x="98372" y="256385"/>
                    <a:pt x="0" y="256385"/>
                  </a:cubicBezTo>
                  <a:close/>
                </a:path>
              </a:pathLst>
            </a:custGeom>
            <a:gradFill>
              <a:gsLst>
                <a:gs pos="6024">
                  <a:srgbClr val="181716"/>
                </a:gs>
                <a:gs pos="19727">
                  <a:srgbClr val="1B1826">
                    <a:alpha val="76078"/>
                  </a:srgbClr>
                </a:gs>
                <a:gs pos="37495">
                  <a:srgbClr val="241E54">
                    <a:alpha val="8627"/>
                  </a:srgbClr>
                </a:gs>
                <a:gs pos="39323">
                  <a:srgbClr val="261F5B">
                    <a:alpha val="0"/>
                  </a:srgbClr>
                </a:gs>
              </a:gsLst>
              <a:lin ang="5400000" scaled="1"/>
            </a:gradFill>
            <a:ln w="17906" cap="flat">
              <a:noFill/>
              <a:prstDash val="solid"/>
              <a:miter/>
            </a:ln>
          </p:spPr>
          <p:txBody>
            <a:bodyPr rtlCol="0" anchor="ctr"/>
            <a:lstStyle/>
            <a:p>
              <a:endParaRPr lang="nl-NL"/>
            </a:p>
          </p:txBody>
        </p:sp>
        <p:sp>
          <p:nvSpPr>
            <p:cNvPr id="56" name="Vrije vorm: vorm 55">
              <a:extLst>
                <a:ext uri="{FF2B5EF4-FFF2-40B4-BE49-F238E27FC236}">
                  <a16:creationId xmlns:a16="http://schemas.microsoft.com/office/drawing/2014/main" id="{0C59EC89-E4BD-5536-CACA-C4B1F8615B9B}"/>
                </a:ext>
              </a:extLst>
            </p:cNvPr>
            <p:cNvSpPr/>
            <p:nvPr/>
          </p:nvSpPr>
          <p:spPr>
            <a:xfrm>
              <a:off x="5038218" y="6260651"/>
              <a:ext cx="550186" cy="178411"/>
            </a:xfrm>
            <a:custGeom>
              <a:avLst/>
              <a:gdLst>
                <a:gd name="connsiteX0" fmla="*/ 82090 w 550186"/>
                <a:gd name="connsiteY0" fmla="*/ 178412 h 178411"/>
                <a:gd name="connsiteX1" fmla="*/ 0 w 550186"/>
                <a:gd name="connsiteY1" fmla="*/ 178412 h 178411"/>
                <a:gd name="connsiteX2" fmla="*/ 178410 w 550186"/>
                <a:gd name="connsiteY2" fmla="*/ 0 h 178411"/>
                <a:gd name="connsiteX3" fmla="*/ 530584 w 550186"/>
                <a:gd name="connsiteY3" fmla="*/ 0 h 178411"/>
                <a:gd name="connsiteX4" fmla="*/ 550186 w 550186"/>
                <a:gd name="connsiteY4" fmla="*/ 19605 h 178411"/>
                <a:gd name="connsiteX5" fmla="*/ 550186 w 550186"/>
                <a:gd name="connsiteY5" fmla="*/ 62485 h 178411"/>
                <a:gd name="connsiteX6" fmla="*/ 530584 w 550186"/>
                <a:gd name="connsiteY6" fmla="*/ 82089 h 178411"/>
                <a:gd name="connsiteX7" fmla="*/ 178410 w 550186"/>
                <a:gd name="connsiteY7" fmla="*/ 82089 h 178411"/>
                <a:gd name="connsiteX8" fmla="*/ 82090 w 550186"/>
                <a:gd name="connsiteY8" fmla="*/ 178412 h 17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186" h="178411">
                  <a:moveTo>
                    <a:pt x="82090" y="178412"/>
                  </a:moveTo>
                  <a:lnTo>
                    <a:pt x="0" y="178412"/>
                  </a:lnTo>
                  <a:cubicBezTo>
                    <a:pt x="0" y="80036"/>
                    <a:pt x="80034" y="0"/>
                    <a:pt x="178410" y="0"/>
                  </a:cubicBezTo>
                  <a:lnTo>
                    <a:pt x="530584" y="0"/>
                  </a:lnTo>
                  <a:cubicBezTo>
                    <a:pt x="541410" y="0"/>
                    <a:pt x="550186" y="8778"/>
                    <a:pt x="550186" y="19605"/>
                  </a:cubicBezTo>
                  <a:lnTo>
                    <a:pt x="550186" y="62485"/>
                  </a:lnTo>
                  <a:cubicBezTo>
                    <a:pt x="550186" y="73311"/>
                    <a:pt x="541410" y="82089"/>
                    <a:pt x="530584" y="82089"/>
                  </a:cubicBezTo>
                  <a:lnTo>
                    <a:pt x="178410" y="82089"/>
                  </a:lnTo>
                  <a:cubicBezTo>
                    <a:pt x="125298" y="82089"/>
                    <a:pt x="82090" y="125298"/>
                    <a:pt x="82090" y="178412"/>
                  </a:cubicBezTo>
                  <a:close/>
                </a:path>
              </a:pathLst>
            </a:custGeom>
            <a:gradFill>
              <a:gsLst>
                <a:gs pos="9194">
                  <a:srgbClr val="00B2BB"/>
                </a:gs>
                <a:gs pos="17465">
                  <a:srgbClr val="00B2BB">
                    <a:alpha val="96863"/>
                  </a:srgbClr>
                </a:gs>
                <a:gs pos="28213">
                  <a:srgbClr val="00B2BB">
                    <a:alpha val="88235"/>
                  </a:srgbClr>
                </a:gs>
                <a:gs pos="40329">
                  <a:srgbClr val="00B2BB">
                    <a:alpha val="73725"/>
                  </a:srgbClr>
                </a:gs>
                <a:gs pos="53448">
                  <a:srgbClr val="00B2BB">
                    <a:alpha val="53725"/>
                  </a:srgbClr>
                </a:gs>
                <a:gs pos="67212">
                  <a:srgbClr val="00B2BB">
                    <a:alpha val="28235"/>
                  </a:srgbClr>
                </a:gs>
                <a:gs pos="80593">
                  <a:srgbClr val="00B2BB">
                    <a:alpha val="0"/>
                  </a:srgbClr>
                </a:gs>
              </a:gsLst>
              <a:lin ang="10800000" scaled="1"/>
            </a:gradFill>
            <a:ln w="17906" cap="flat">
              <a:noFill/>
              <a:prstDash val="solid"/>
              <a:miter/>
            </a:ln>
          </p:spPr>
          <p:txBody>
            <a:bodyPr rtlCol="0" anchor="ctr"/>
            <a:lstStyle/>
            <a:p>
              <a:endParaRPr lang="nl-NL"/>
            </a:p>
          </p:txBody>
        </p:sp>
      </p:grpSp>
      <p:sp>
        <p:nvSpPr>
          <p:cNvPr id="74" name="Tijdelijke aanduiding voor tekst 9">
            <a:extLst>
              <a:ext uri="{FF2B5EF4-FFF2-40B4-BE49-F238E27FC236}">
                <a16:creationId xmlns:a16="http://schemas.microsoft.com/office/drawing/2014/main" id="{372A1317-1A87-F9A4-F694-5094CB275C4E}"/>
              </a:ext>
              <a:ext uri="{C183D7F6-B498-43B3-948B-1728B52AA6E4}">
                <adec:decorative xmlns:adec="http://schemas.microsoft.com/office/drawing/2017/decorative" val="1"/>
              </a:ext>
            </a:extLst>
          </p:cNvPr>
          <p:cNvSpPr>
            <a:spLocks noGrp="1"/>
          </p:cNvSpPr>
          <p:nvPr>
            <p:ph type="body" sz="quarter" idx="15" hasCustomPrompt="1"/>
          </p:nvPr>
        </p:nvSpPr>
        <p:spPr>
          <a:xfrm>
            <a:off x="4099034" y="3197727"/>
            <a:ext cx="8092966" cy="143728"/>
          </a:xfrm>
          <a:solidFill>
            <a:schemeClr val="accent2"/>
          </a:solidFill>
        </p:spPr>
        <p:txBody>
          <a:bodyPr>
            <a:noAutofit/>
          </a:bodyPr>
          <a:lstStyle>
            <a:lvl1pPr marL="0" indent="0" algn="ctr">
              <a:buNone/>
              <a:defRPr sz="600">
                <a:solidFill>
                  <a:schemeClr val="accent2"/>
                </a:solidFill>
              </a:defRPr>
            </a:lvl1pPr>
          </a:lstStyle>
          <a:p>
            <a:pPr lvl="0"/>
            <a:r>
              <a:rPr lang="nl-NL" dirty="0"/>
              <a:t> </a:t>
            </a:r>
          </a:p>
        </p:txBody>
      </p:sp>
      <p:sp>
        <p:nvSpPr>
          <p:cNvPr id="77" name="Tijdelijke aanduiding voor tekst 9">
            <a:extLst>
              <a:ext uri="{FF2B5EF4-FFF2-40B4-BE49-F238E27FC236}">
                <a16:creationId xmlns:a16="http://schemas.microsoft.com/office/drawing/2014/main" id="{FFFADDAC-6A8D-E435-9746-3E407C77758A}"/>
              </a:ext>
              <a:ext uri="{C183D7F6-B498-43B3-948B-1728B52AA6E4}">
                <adec:decorative xmlns:adec="http://schemas.microsoft.com/office/drawing/2017/decorative" val="1"/>
              </a:ext>
            </a:extLst>
          </p:cNvPr>
          <p:cNvSpPr>
            <a:spLocks noGrp="1"/>
          </p:cNvSpPr>
          <p:nvPr>
            <p:ph type="body" sz="quarter" idx="16" hasCustomPrompt="1"/>
          </p:nvPr>
        </p:nvSpPr>
        <p:spPr>
          <a:xfrm>
            <a:off x="11099797" y="898979"/>
            <a:ext cx="1092200" cy="143728"/>
          </a:xfrm>
          <a:gradFill flip="none" rotWithShape="1">
            <a:gsLst>
              <a:gs pos="83000">
                <a:schemeClr val="accent1"/>
              </a:gs>
              <a:gs pos="11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buFontTx/>
              <a:buNone/>
              <a:defRPr lang="nl-NL" sz="600" dirty="0">
                <a:solidFill>
                  <a:schemeClr val="accent2"/>
                </a:solidFill>
              </a:defRPr>
            </a:lvl1pPr>
          </a:lstStyle>
          <a:p>
            <a:pPr marL="0" lvl="0" algn="ctr"/>
            <a:r>
              <a:rPr lang="nl-NL" dirty="0"/>
              <a:t>  </a:t>
            </a:r>
          </a:p>
        </p:txBody>
      </p:sp>
      <p:sp>
        <p:nvSpPr>
          <p:cNvPr id="78" name="Tijdelijke aanduiding voor tekst 9">
            <a:extLst>
              <a:ext uri="{FF2B5EF4-FFF2-40B4-BE49-F238E27FC236}">
                <a16:creationId xmlns:a16="http://schemas.microsoft.com/office/drawing/2014/main" id="{1D34B877-EEB7-1619-5E2F-2AA37DFD834F}"/>
              </a:ext>
              <a:ext uri="{C183D7F6-B498-43B3-948B-1728B52AA6E4}">
                <adec:decorative xmlns:adec="http://schemas.microsoft.com/office/drawing/2017/decorative" val="1"/>
              </a:ext>
            </a:extLst>
          </p:cNvPr>
          <p:cNvSpPr>
            <a:spLocks noGrp="1"/>
          </p:cNvSpPr>
          <p:nvPr>
            <p:ph type="body" sz="quarter" idx="17" hasCustomPrompt="1"/>
          </p:nvPr>
        </p:nvSpPr>
        <p:spPr>
          <a:xfrm>
            <a:off x="4099033" y="5363222"/>
            <a:ext cx="8092964" cy="143728"/>
          </a:xfrm>
          <a:gradFill flip="none" rotWithShape="1">
            <a:gsLst>
              <a:gs pos="83000">
                <a:schemeClr val="accent1"/>
              </a:gs>
              <a:gs pos="11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buFontTx/>
              <a:buNone/>
              <a:defRPr lang="nl-NL" sz="600" dirty="0">
                <a:solidFill>
                  <a:schemeClr val="accent2"/>
                </a:solidFill>
              </a:defRPr>
            </a:lvl1pPr>
          </a:lstStyle>
          <a:p>
            <a:pPr marL="0" lvl="0" algn="ctr"/>
            <a:r>
              <a:rPr lang="nl-NL" dirty="0"/>
              <a:t>  </a:t>
            </a:r>
          </a:p>
        </p:txBody>
      </p:sp>
    </p:spTree>
    <p:extLst>
      <p:ext uri="{BB962C8B-B14F-4D97-AF65-F5344CB8AC3E}">
        <p14:creationId xmlns:p14="http://schemas.microsoft.com/office/powerpoint/2010/main" val="16170700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th photos">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98864D-16EE-4B6D-AA9A-ABED23F3D22C}"/>
              </a:ext>
            </a:extLst>
          </p:cNvPr>
          <p:cNvSpPr>
            <a:spLocks noGrp="1"/>
          </p:cNvSpPr>
          <p:nvPr>
            <p:ph type="dt" sz="half" idx="10"/>
          </p:nvPr>
        </p:nvSpPr>
        <p:spPr/>
        <p:txBody>
          <a:bodyPr/>
          <a:lstStyle/>
          <a:p>
            <a:r>
              <a:rPr lang="en-US"/>
              <a:t>30-1-2025</a:t>
            </a:r>
            <a:endParaRPr lang="nl-NL" dirty="0"/>
          </a:p>
        </p:txBody>
      </p:sp>
      <p:sp>
        <p:nvSpPr>
          <p:cNvPr id="4" name="Tijdelijke aanduiding voor voettekst 3">
            <a:extLst>
              <a:ext uri="{FF2B5EF4-FFF2-40B4-BE49-F238E27FC236}">
                <a16:creationId xmlns:a16="http://schemas.microsoft.com/office/drawing/2014/main" id="{14E81B3E-4576-4A20-A271-4FC0CB8CEFCD}"/>
              </a:ext>
            </a:extLst>
          </p:cNvPr>
          <p:cNvSpPr>
            <a:spLocks noGrp="1"/>
          </p:cNvSpPr>
          <p:nvPr>
            <p:ph type="ftr" sz="quarter" idx="11"/>
          </p:nvPr>
        </p:nvSpPr>
        <p:spPr/>
        <p:txBody>
          <a:bodyPr/>
          <a:lstStyle/>
          <a:p>
            <a:r>
              <a:rPr lang="nl-NL"/>
              <a:t>Aandachtspunten afhandeling bezwaar- en beroepsprocedures</a:t>
            </a:r>
            <a:endParaRPr lang="nl-NL" dirty="0"/>
          </a:p>
        </p:txBody>
      </p:sp>
      <p:sp>
        <p:nvSpPr>
          <p:cNvPr id="5" name="Tijdelijke aanduiding voor dianummer 4">
            <a:extLst>
              <a:ext uri="{FF2B5EF4-FFF2-40B4-BE49-F238E27FC236}">
                <a16:creationId xmlns:a16="http://schemas.microsoft.com/office/drawing/2014/main" id="{C9432E9E-B206-4650-8E82-01B428C17AF4}"/>
              </a:ext>
            </a:extLst>
          </p:cNvPr>
          <p:cNvSpPr>
            <a:spLocks noGrp="1"/>
          </p:cNvSpPr>
          <p:nvPr>
            <p:ph type="sldNum" sz="quarter" idx="12"/>
          </p:nvPr>
        </p:nvSpPr>
        <p:spPr/>
        <p:txBody>
          <a:bodyPr/>
          <a:lstStyle/>
          <a:p>
            <a:fld id="{1621B6DD-29C1-4FEA-923F-71EA1347694C}" type="slidenum">
              <a:rPr lang="nl-NL" smtClean="0"/>
              <a:pPr/>
              <a:t>‹nr.›</a:t>
            </a:fld>
            <a:endParaRPr lang="nl-NL" dirty="0"/>
          </a:p>
        </p:txBody>
      </p:sp>
      <p:sp>
        <p:nvSpPr>
          <p:cNvPr id="6" name="Rectangle 3">
            <a:extLst>
              <a:ext uri="{FF2B5EF4-FFF2-40B4-BE49-F238E27FC236}">
                <a16:creationId xmlns:a16="http://schemas.microsoft.com/office/drawing/2014/main" id="{73AED47C-6E37-0587-F0EE-96CB867DCB8F}"/>
              </a:ext>
            </a:extLst>
          </p:cNvPr>
          <p:cNvSpPr/>
          <p:nvPr userDrawn="1"/>
        </p:nvSpPr>
        <p:spPr>
          <a:xfrm>
            <a:off x="4703852" y="3228195"/>
            <a:ext cx="2772000" cy="2937655"/>
          </a:xfrm>
          <a:prstGeom prst="rect">
            <a:avLst/>
          </a:prstGeom>
          <a:solidFill>
            <a:srgbClr val="F1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Maison Neue Book" panose="020B0504040000000000" pitchFamily="34" charset="0"/>
              <a:ea typeface="+mn-ea"/>
              <a:cs typeface="+mn-cs"/>
            </a:endParaRPr>
          </a:p>
        </p:txBody>
      </p:sp>
      <p:sp>
        <p:nvSpPr>
          <p:cNvPr id="10" name="Rectangle 6">
            <a:extLst>
              <a:ext uri="{FF2B5EF4-FFF2-40B4-BE49-F238E27FC236}">
                <a16:creationId xmlns:a16="http://schemas.microsoft.com/office/drawing/2014/main" id="{6E26F575-EDB3-A505-E5A4-54F0A8C2A429}"/>
              </a:ext>
            </a:extLst>
          </p:cNvPr>
          <p:cNvSpPr/>
          <p:nvPr userDrawn="1"/>
        </p:nvSpPr>
        <p:spPr>
          <a:xfrm>
            <a:off x="1327504" y="3228196"/>
            <a:ext cx="3049200" cy="2937655"/>
          </a:xfrm>
          <a:prstGeom prst="rect">
            <a:avLst/>
          </a:prstGeom>
          <a:solidFill>
            <a:srgbClr val="F1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Maison Neue Book" panose="020B0504040000000000" pitchFamily="34" charset="0"/>
              <a:ea typeface="+mn-ea"/>
              <a:cs typeface="+mn-cs"/>
            </a:endParaRPr>
          </a:p>
        </p:txBody>
      </p:sp>
      <p:sp>
        <p:nvSpPr>
          <p:cNvPr id="13" name="Rectangle 9">
            <a:extLst>
              <a:ext uri="{FF2B5EF4-FFF2-40B4-BE49-F238E27FC236}">
                <a16:creationId xmlns:a16="http://schemas.microsoft.com/office/drawing/2014/main" id="{4B1CA0D8-356D-9CC7-9FD2-68D884CBEC58}"/>
              </a:ext>
            </a:extLst>
          </p:cNvPr>
          <p:cNvSpPr/>
          <p:nvPr userDrawn="1"/>
        </p:nvSpPr>
        <p:spPr>
          <a:xfrm>
            <a:off x="7832031" y="3228195"/>
            <a:ext cx="3049200" cy="2937655"/>
          </a:xfrm>
          <a:prstGeom prst="rect">
            <a:avLst/>
          </a:prstGeom>
          <a:solidFill>
            <a:srgbClr val="F1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Maison Neue Book" panose="020B0504040000000000" pitchFamily="34" charset="0"/>
              <a:ea typeface="+mn-ea"/>
              <a:cs typeface="+mn-cs"/>
            </a:endParaRPr>
          </a:p>
        </p:txBody>
      </p:sp>
      <p:sp>
        <p:nvSpPr>
          <p:cNvPr id="23" name="Tijdelijke aanduiding voor afbeelding 22">
            <a:extLst>
              <a:ext uri="{FF2B5EF4-FFF2-40B4-BE49-F238E27FC236}">
                <a16:creationId xmlns:a16="http://schemas.microsoft.com/office/drawing/2014/main" id="{53984351-2C85-E585-053A-31F546E14D26}"/>
              </a:ext>
              <a:ext uri="{C183D7F6-B498-43B3-948B-1728B52AA6E4}">
                <adec:decorative xmlns:adec="http://schemas.microsoft.com/office/drawing/2017/decorative" val="1"/>
              </a:ext>
            </a:extLst>
          </p:cNvPr>
          <p:cNvSpPr>
            <a:spLocks noGrp="1"/>
          </p:cNvSpPr>
          <p:nvPr>
            <p:ph type="pic" sz="quarter" idx="13"/>
          </p:nvPr>
        </p:nvSpPr>
        <p:spPr>
          <a:xfrm>
            <a:off x="1321356" y="1700213"/>
            <a:ext cx="3049200" cy="1527982"/>
          </a:xfrm>
          <a:solidFill>
            <a:schemeClr val="bg1">
              <a:lumMod val="85000"/>
            </a:schemeClr>
          </a:solidFill>
        </p:spPr>
        <p:txBody>
          <a:bodyPr>
            <a:normAutofit/>
          </a:bodyPr>
          <a:lstStyle>
            <a:lvl1pPr marL="0" indent="0" algn="ctr">
              <a:buNone/>
              <a:defRPr sz="1100">
                <a:solidFill>
                  <a:schemeClr val="bg1">
                    <a:lumMod val="65000"/>
                  </a:schemeClr>
                </a:solidFill>
                <a:latin typeface="+mn-lt"/>
              </a:defRPr>
            </a:lvl1pPr>
          </a:lstStyle>
          <a:p>
            <a:r>
              <a:rPr lang="nl-NL" dirty="0"/>
              <a:t>Klik op het pictogram als u een afbeelding wilt toevoegen</a:t>
            </a:r>
          </a:p>
        </p:txBody>
      </p:sp>
      <p:sp>
        <p:nvSpPr>
          <p:cNvPr id="24" name="Tijdelijke aanduiding voor afbeelding 22">
            <a:extLst>
              <a:ext uri="{FF2B5EF4-FFF2-40B4-BE49-F238E27FC236}">
                <a16:creationId xmlns:a16="http://schemas.microsoft.com/office/drawing/2014/main" id="{CDC9DC30-7B61-4F04-8F8C-3038960189D4}"/>
              </a:ext>
              <a:ext uri="{C183D7F6-B498-43B3-948B-1728B52AA6E4}">
                <adec:decorative xmlns:adec="http://schemas.microsoft.com/office/drawing/2017/decorative" val="1"/>
              </a:ext>
            </a:extLst>
          </p:cNvPr>
          <p:cNvSpPr>
            <a:spLocks noGrp="1"/>
          </p:cNvSpPr>
          <p:nvPr>
            <p:ph type="pic" sz="quarter" idx="14"/>
          </p:nvPr>
        </p:nvSpPr>
        <p:spPr>
          <a:xfrm>
            <a:off x="4710000" y="1703110"/>
            <a:ext cx="2772000" cy="1527982"/>
          </a:xfrm>
          <a:solidFill>
            <a:schemeClr val="bg1">
              <a:lumMod val="85000"/>
            </a:schemeClr>
          </a:solidFill>
        </p:spPr>
        <p:txBody>
          <a:bodyPr>
            <a:normAutofit/>
          </a:bodyPr>
          <a:lstStyle>
            <a:lvl1pPr marL="0" indent="0" algn="ctr">
              <a:buNone/>
              <a:defRPr sz="1100">
                <a:solidFill>
                  <a:schemeClr val="bg1">
                    <a:lumMod val="65000"/>
                  </a:schemeClr>
                </a:solidFill>
                <a:latin typeface="+mn-lt"/>
              </a:defRPr>
            </a:lvl1pPr>
          </a:lstStyle>
          <a:p>
            <a:r>
              <a:rPr lang="nl-NL" dirty="0"/>
              <a:t>Klik op het pictogram als u een afbeelding wilt toevoegen</a:t>
            </a:r>
          </a:p>
        </p:txBody>
      </p:sp>
      <p:sp>
        <p:nvSpPr>
          <p:cNvPr id="25" name="Tijdelijke aanduiding voor afbeelding 22">
            <a:extLst>
              <a:ext uri="{FF2B5EF4-FFF2-40B4-BE49-F238E27FC236}">
                <a16:creationId xmlns:a16="http://schemas.microsoft.com/office/drawing/2014/main" id="{15FC3209-3840-F3C3-DCF5-1EBE7C14CB6A}"/>
              </a:ext>
              <a:ext uri="{C183D7F6-B498-43B3-948B-1728B52AA6E4}">
                <adec:decorative xmlns:adec="http://schemas.microsoft.com/office/drawing/2017/decorative" val="1"/>
              </a:ext>
            </a:extLst>
          </p:cNvPr>
          <p:cNvSpPr>
            <a:spLocks noGrp="1"/>
          </p:cNvSpPr>
          <p:nvPr>
            <p:ph type="pic" sz="quarter" idx="15"/>
          </p:nvPr>
        </p:nvSpPr>
        <p:spPr>
          <a:xfrm>
            <a:off x="7833352" y="1703110"/>
            <a:ext cx="3049200" cy="1527982"/>
          </a:xfrm>
          <a:solidFill>
            <a:schemeClr val="bg1">
              <a:lumMod val="85000"/>
            </a:schemeClr>
          </a:solidFill>
        </p:spPr>
        <p:txBody>
          <a:bodyPr>
            <a:normAutofit/>
          </a:bodyPr>
          <a:lstStyle>
            <a:lvl1pPr marL="0" indent="0" algn="ctr">
              <a:buNone/>
              <a:defRPr sz="1100">
                <a:solidFill>
                  <a:schemeClr val="bg1">
                    <a:lumMod val="65000"/>
                  </a:schemeClr>
                </a:solidFill>
                <a:latin typeface="+mn-lt"/>
              </a:defRPr>
            </a:lvl1pPr>
          </a:lstStyle>
          <a:p>
            <a:r>
              <a:rPr lang="nl-NL" dirty="0"/>
              <a:t>Klik op het pictogram als u een afbeelding wilt toevoegen</a:t>
            </a:r>
          </a:p>
        </p:txBody>
      </p:sp>
      <p:sp>
        <p:nvSpPr>
          <p:cNvPr id="20" name="Tijdelijke aanduiding voor inhoud 19">
            <a:extLst>
              <a:ext uri="{FF2B5EF4-FFF2-40B4-BE49-F238E27FC236}">
                <a16:creationId xmlns:a16="http://schemas.microsoft.com/office/drawing/2014/main" id="{6CA3D242-34DA-59F0-4BD8-A7E8DEABAFAE}"/>
              </a:ext>
            </a:extLst>
          </p:cNvPr>
          <p:cNvSpPr>
            <a:spLocks noGrp="1"/>
          </p:cNvSpPr>
          <p:nvPr>
            <p:ph sz="quarter" idx="17"/>
          </p:nvPr>
        </p:nvSpPr>
        <p:spPr>
          <a:xfrm>
            <a:off x="1564531" y="4284643"/>
            <a:ext cx="2582358" cy="1609765"/>
          </a:xfrm>
        </p:spPr>
        <p:txBody>
          <a:bodyPr vert="horz" lIns="0" tIns="0" rIns="0" bIns="0" rtlCol="0">
            <a:normAutofit/>
          </a:bodyPr>
          <a:lstStyle>
            <a:lvl1pPr marL="0" indent="0">
              <a:lnSpc>
                <a:spcPct val="100000"/>
              </a:lnSpc>
              <a:buNone/>
              <a:defRPr lang="nl-NL" sz="1200" spc="0" baseline="0" dirty="0" smtClean="0">
                <a:cs typeface="Segoe UI" panose="020B0502040204020203" pitchFamily="34" charset="0"/>
              </a:defRPr>
            </a:lvl1pPr>
            <a:lvl2pPr marL="457200" indent="0">
              <a:buNone/>
              <a:defRPr lang="nl-NL" sz="1100" kern="1200" dirty="0" smtClean="0">
                <a:solidFill>
                  <a:schemeClr val="tx1"/>
                </a:solidFill>
                <a:latin typeface="+mn-lt"/>
                <a:ea typeface="+mn-ea"/>
                <a:cs typeface="Segoe UI" panose="020B0502040204020203" pitchFamily="34" charset="0"/>
              </a:defRPr>
            </a:lvl2pPr>
            <a:lvl3pPr>
              <a:defRPr lang="nl-NL" dirty="0" smtClean="0"/>
            </a:lvl3pPr>
            <a:lvl4pPr>
              <a:defRPr lang="nl-NL" dirty="0" smtClean="0"/>
            </a:lvl4pPr>
            <a:lvl5pPr>
              <a:defRPr lang="nl-NL" dirty="0"/>
            </a:lvl5pPr>
          </a:lstStyle>
          <a:p>
            <a:pPr lvl="0"/>
            <a:r>
              <a:rPr lang="nl-NL" dirty="0"/>
              <a:t>Klikken om de tekststijl van het model te bewerken</a:t>
            </a:r>
          </a:p>
        </p:txBody>
      </p:sp>
      <p:sp>
        <p:nvSpPr>
          <p:cNvPr id="29" name="Tijdelijke aanduiding voor tekst 27">
            <a:extLst>
              <a:ext uri="{FF2B5EF4-FFF2-40B4-BE49-F238E27FC236}">
                <a16:creationId xmlns:a16="http://schemas.microsoft.com/office/drawing/2014/main" id="{8D1BFF9E-E2E2-681C-DDFA-A6731EBD3BFC}"/>
              </a:ext>
            </a:extLst>
          </p:cNvPr>
          <p:cNvSpPr>
            <a:spLocks noGrp="1"/>
          </p:cNvSpPr>
          <p:nvPr>
            <p:ph type="body" sz="quarter" idx="19" hasCustomPrompt="1"/>
          </p:nvPr>
        </p:nvSpPr>
        <p:spPr>
          <a:xfrm>
            <a:off x="1564529" y="3557689"/>
            <a:ext cx="2582362" cy="292956"/>
          </a:xfrm>
        </p:spPr>
        <p:txBody>
          <a:bodyPr lIns="0" tIns="0" rIns="0" bIns="0" anchor="b">
            <a:noAutofit/>
          </a:bodyPr>
          <a:lstStyle>
            <a:lvl1pPr marL="0" indent="0">
              <a:buNone/>
              <a:defRPr kumimoji="0" lang="nl-NL" sz="1600" b="1" i="0" u="none" strike="noStrike" kern="1200" cap="none" spc="0" normalizeH="0" baseline="0" dirty="0" smtClean="0">
                <a:ln>
                  <a:noFill/>
                </a:ln>
                <a:solidFill>
                  <a:schemeClr val="accent1"/>
                </a:solidFill>
                <a:effectLst/>
                <a:uLnTx/>
                <a:uFillTx/>
                <a:latin typeface="+mj-lt"/>
                <a:ea typeface="+mn-ea"/>
                <a:cs typeface="Segoe UI Semibold" panose="020B0702040204020203" pitchFamily="34" charset="0"/>
              </a:defRPr>
            </a:lvl1pPr>
            <a:lvl2pPr marL="457200" indent="0">
              <a:buNone/>
              <a:defRPr kumimoji="0" lang="nl-NL" sz="1600" b="1" i="0" u="none" strike="noStrike" kern="1200" cap="none" spc="0" normalizeH="0" baseline="0" dirty="0" smtClean="0">
                <a:ln>
                  <a:noFill/>
                </a:ln>
                <a:solidFill>
                  <a:schemeClr val="accent1"/>
                </a:solidFill>
                <a:effectLst/>
                <a:uLnTx/>
                <a:uFillTx/>
                <a:latin typeface="+mj-lt"/>
                <a:ea typeface="+mn-ea"/>
                <a:cs typeface="Segoe UI Semibold" panose="020B0702040204020203" pitchFamily="34" charset="0"/>
              </a:defRPr>
            </a:lvl2pPr>
            <a:lvl3pPr marL="914400" indent="0">
              <a:buNone/>
              <a:defRPr kumimoji="0" lang="nl-NL" sz="1600" b="1" i="0" u="none" strike="noStrike" kern="1200" cap="none" spc="0" normalizeH="0" baseline="0" dirty="0" smtClean="0">
                <a:ln>
                  <a:noFill/>
                </a:ln>
                <a:solidFill>
                  <a:schemeClr val="accent1"/>
                </a:solidFill>
                <a:effectLst/>
                <a:uLnTx/>
                <a:uFillTx/>
                <a:latin typeface="+mj-lt"/>
                <a:ea typeface="+mn-ea"/>
                <a:cs typeface="Segoe UI Semibold" panose="020B0702040204020203" pitchFamily="34" charset="0"/>
              </a:defRPr>
            </a:lvl3pPr>
            <a:lvl4pPr marL="1371600" indent="0">
              <a:buNone/>
              <a:defRPr kumimoji="0" lang="nl-NL" sz="1600" b="1" i="0" u="none" strike="noStrike" kern="1200" cap="none" spc="0" normalizeH="0" baseline="0" dirty="0" smtClean="0">
                <a:ln>
                  <a:noFill/>
                </a:ln>
                <a:solidFill>
                  <a:schemeClr val="accent1"/>
                </a:solidFill>
                <a:effectLst/>
                <a:uLnTx/>
                <a:uFillTx/>
                <a:latin typeface="+mj-lt"/>
                <a:ea typeface="+mn-ea"/>
                <a:cs typeface="Segoe UI Semibold" panose="020B0702040204020203" pitchFamily="34" charset="0"/>
              </a:defRPr>
            </a:lvl4pPr>
            <a:lvl5pPr marL="1828800" indent="0">
              <a:buNone/>
              <a:defRPr kumimoji="0" lang="nl-NL" sz="1600" b="1" i="0" u="none" strike="noStrike" kern="1200" cap="none" spc="0" normalizeH="0" baseline="0" dirty="0">
                <a:ln>
                  <a:noFill/>
                </a:ln>
                <a:solidFill>
                  <a:schemeClr val="accent1"/>
                </a:solidFill>
                <a:effectLst/>
                <a:uLnTx/>
                <a:uFillTx/>
                <a:latin typeface="+mj-lt"/>
                <a:ea typeface="+mn-ea"/>
                <a:cs typeface="Segoe UI Semibold" panose="020B0702040204020203" pitchFamily="34" charset="0"/>
              </a:defRPr>
            </a:lvl5pPr>
          </a:lstStyle>
          <a:p>
            <a:pPr lvl="0"/>
            <a:r>
              <a:rPr lang="nl-NL" dirty="0"/>
              <a:t>Titel</a:t>
            </a:r>
          </a:p>
        </p:txBody>
      </p:sp>
      <p:sp>
        <p:nvSpPr>
          <p:cNvPr id="30" name="Tijdelijke aanduiding voor inhoud 19">
            <a:extLst>
              <a:ext uri="{FF2B5EF4-FFF2-40B4-BE49-F238E27FC236}">
                <a16:creationId xmlns:a16="http://schemas.microsoft.com/office/drawing/2014/main" id="{8CF5A055-48E8-9BDF-F037-CE6258FD2CE1}"/>
              </a:ext>
            </a:extLst>
          </p:cNvPr>
          <p:cNvSpPr>
            <a:spLocks noGrp="1"/>
          </p:cNvSpPr>
          <p:nvPr>
            <p:ph sz="quarter" idx="20"/>
          </p:nvPr>
        </p:nvSpPr>
        <p:spPr>
          <a:xfrm>
            <a:off x="4905424" y="4284643"/>
            <a:ext cx="2347598" cy="1609765"/>
          </a:xfrm>
        </p:spPr>
        <p:txBody>
          <a:bodyPr vert="horz" lIns="0" tIns="0" rIns="0" bIns="0" rtlCol="0">
            <a:normAutofit/>
          </a:bodyPr>
          <a:lstStyle>
            <a:lvl1pPr marL="0" indent="0">
              <a:lnSpc>
                <a:spcPct val="100000"/>
              </a:lnSpc>
              <a:buNone/>
              <a:defRPr lang="nl-NL" sz="1200" spc="0" baseline="0" dirty="0" smtClean="0">
                <a:cs typeface="Segoe UI" panose="020B0502040204020203" pitchFamily="34" charset="0"/>
              </a:defRPr>
            </a:lvl1pPr>
            <a:lvl2pPr marL="457200" indent="0">
              <a:buNone/>
              <a:defRPr lang="nl-NL" sz="1100" kern="1200" dirty="0" smtClean="0">
                <a:solidFill>
                  <a:schemeClr val="tx1"/>
                </a:solidFill>
                <a:latin typeface="+mn-lt"/>
                <a:ea typeface="+mn-ea"/>
                <a:cs typeface="Segoe UI" panose="020B0502040204020203" pitchFamily="34" charset="0"/>
              </a:defRPr>
            </a:lvl2pPr>
            <a:lvl3pPr>
              <a:defRPr lang="nl-NL" dirty="0" smtClean="0"/>
            </a:lvl3pPr>
            <a:lvl4pPr>
              <a:defRPr lang="nl-NL" dirty="0" smtClean="0"/>
            </a:lvl4pPr>
            <a:lvl5pPr>
              <a:defRPr lang="nl-NL" dirty="0"/>
            </a:lvl5pPr>
          </a:lstStyle>
          <a:p>
            <a:pPr lvl="0"/>
            <a:r>
              <a:rPr lang="nl-NL" dirty="0"/>
              <a:t>Klikken om de tekststijl van het model te bewerken</a:t>
            </a:r>
          </a:p>
        </p:txBody>
      </p:sp>
      <p:sp>
        <p:nvSpPr>
          <p:cNvPr id="31" name="Tijdelijke aanduiding voor tekst 27">
            <a:extLst>
              <a:ext uri="{FF2B5EF4-FFF2-40B4-BE49-F238E27FC236}">
                <a16:creationId xmlns:a16="http://schemas.microsoft.com/office/drawing/2014/main" id="{FB36E7B8-9F3A-61DE-4AF5-D29B1B2EBEE8}"/>
              </a:ext>
            </a:extLst>
          </p:cNvPr>
          <p:cNvSpPr>
            <a:spLocks noGrp="1"/>
          </p:cNvSpPr>
          <p:nvPr>
            <p:ph type="body" sz="quarter" idx="21" hasCustomPrompt="1"/>
          </p:nvPr>
        </p:nvSpPr>
        <p:spPr>
          <a:xfrm>
            <a:off x="4905422" y="3553633"/>
            <a:ext cx="2347602" cy="292956"/>
          </a:xfrm>
        </p:spPr>
        <p:txBody>
          <a:bodyPr lIns="0" tIns="0" rIns="0" bIns="0" anchor="b">
            <a:noAutofit/>
          </a:bodyPr>
          <a:lstStyle>
            <a:lvl1pPr marL="0" indent="0">
              <a:buNone/>
              <a:defRPr kumimoji="0" lang="nl-NL" sz="1600" b="1" i="0" u="none" strike="noStrike" kern="1200" cap="none" spc="0" normalizeH="0" baseline="0" dirty="0" smtClean="0">
                <a:ln>
                  <a:noFill/>
                </a:ln>
                <a:solidFill>
                  <a:schemeClr val="accent1"/>
                </a:solidFill>
                <a:effectLst/>
                <a:uLnTx/>
                <a:uFillTx/>
                <a:latin typeface="+mj-lt"/>
                <a:ea typeface="+mn-ea"/>
                <a:cs typeface="Segoe UI Semibold" panose="020B0702040204020203" pitchFamily="34" charset="0"/>
              </a:defRPr>
            </a:lvl1pPr>
            <a:lvl2pPr marL="457200" indent="0">
              <a:buNone/>
              <a:defRPr kumimoji="0" lang="nl-NL" sz="1600" b="1" i="0" u="none" strike="noStrike" kern="1200" cap="none" spc="0" normalizeH="0" baseline="0" dirty="0" smtClean="0">
                <a:ln>
                  <a:noFill/>
                </a:ln>
                <a:solidFill>
                  <a:schemeClr val="accent1"/>
                </a:solidFill>
                <a:effectLst/>
                <a:uLnTx/>
                <a:uFillTx/>
                <a:latin typeface="+mj-lt"/>
                <a:ea typeface="+mn-ea"/>
                <a:cs typeface="Segoe UI Semibold" panose="020B0702040204020203" pitchFamily="34" charset="0"/>
              </a:defRPr>
            </a:lvl2pPr>
            <a:lvl3pPr marL="914400" indent="0">
              <a:buNone/>
              <a:defRPr kumimoji="0" lang="nl-NL" sz="1600" b="1" i="0" u="none" strike="noStrike" kern="1200" cap="none" spc="0" normalizeH="0" baseline="0" dirty="0" smtClean="0">
                <a:ln>
                  <a:noFill/>
                </a:ln>
                <a:solidFill>
                  <a:schemeClr val="accent1"/>
                </a:solidFill>
                <a:effectLst/>
                <a:uLnTx/>
                <a:uFillTx/>
                <a:latin typeface="+mj-lt"/>
                <a:ea typeface="+mn-ea"/>
                <a:cs typeface="Segoe UI Semibold" panose="020B0702040204020203" pitchFamily="34" charset="0"/>
              </a:defRPr>
            </a:lvl3pPr>
            <a:lvl4pPr marL="1371600" indent="0">
              <a:buNone/>
              <a:defRPr kumimoji="0" lang="nl-NL" sz="1600" b="1" i="0" u="none" strike="noStrike" kern="1200" cap="none" spc="0" normalizeH="0" baseline="0" dirty="0" smtClean="0">
                <a:ln>
                  <a:noFill/>
                </a:ln>
                <a:solidFill>
                  <a:schemeClr val="accent1"/>
                </a:solidFill>
                <a:effectLst/>
                <a:uLnTx/>
                <a:uFillTx/>
                <a:latin typeface="+mj-lt"/>
                <a:ea typeface="+mn-ea"/>
                <a:cs typeface="Segoe UI Semibold" panose="020B0702040204020203" pitchFamily="34" charset="0"/>
              </a:defRPr>
            </a:lvl4pPr>
            <a:lvl5pPr marL="1828800" indent="0">
              <a:buNone/>
              <a:defRPr kumimoji="0" lang="nl-NL" sz="1600" b="1" i="0" u="none" strike="noStrike" kern="1200" cap="none" spc="0" normalizeH="0" baseline="0" dirty="0">
                <a:ln>
                  <a:noFill/>
                </a:ln>
                <a:solidFill>
                  <a:schemeClr val="accent1"/>
                </a:solidFill>
                <a:effectLst/>
                <a:uLnTx/>
                <a:uFillTx/>
                <a:latin typeface="+mj-lt"/>
                <a:ea typeface="+mn-ea"/>
                <a:cs typeface="Segoe UI Semibold" panose="020B0702040204020203" pitchFamily="34" charset="0"/>
              </a:defRPr>
            </a:lvl5pPr>
          </a:lstStyle>
          <a:p>
            <a:pPr lvl="0"/>
            <a:r>
              <a:rPr lang="nl-NL" dirty="0"/>
              <a:t>Titel</a:t>
            </a:r>
          </a:p>
        </p:txBody>
      </p:sp>
      <p:sp>
        <p:nvSpPr>
          <p:cNvPr id="32" name="Tijdelijke aanduiding voor inhoud 19">
            <a:extLst>
              <a:ext uri="{FF2B5EF4-FFF2-40B4-BE49-F238E27FC236}">
                <a16:creationId xmlns:a16="http://schemas.microsoft.com/office/drawing/2014/main" id="{501A5FF0-8F6A-4FA4-766A-0BD431ECB123}"/>
              </a:ext>
            </a:extLst>
          </p:cNvPr>
          <p:cNvSpPr>
            <a:spLocks noGrp="1"/>
          </p:cNvSpPr>
          <p:nvPr>
            <p:ph sz="quarter" idx="22"/>
          </p:nvPr>
        </p:nvSpPr>
        <p:spPr>
          <a:xfrm>
            <a:off x="8069446" y="4284643"/>
            <a:ext cx="2582358" cy="1609765"/>
          </a:xfrm>
        </p:spPr>
        <p:txBody>
          <a:bodyPr vert="horz" lIns="0" tIns="0" rIns="0" bIns="0" rtlCol="0">
            <a:normAutofit/>
          </a:bodyPr>
          <a:lstStyle>
            <a:lvl1pPr marL="0" indent="0">
              <a:lnSpc>
                <a:spcPct val="100000"/>
              </a:lnSpc>
              <a:buNone/>
              <a:defRPr lang="nl-NL" sz="1200" spc="0" baseline="0" dirty="0" smtClean="0">
                <a:cs typeface="Segoe UI" panose="020B0502040204020203" pitchFamily="34" charset="0"/>
              </a:defRPr>
            </a:lvl1pPr>
            <a:lvl2pPr marL="457200" indent="0">
              <a:buNone/>
              <a:defRPr lang="nl-NL" sz="1100" kern="1200" dirty="0" smtClean="0">
                <a:solidFill>
                  <a:schemeClr val="tx1"/>
                </a:solidFill>
                <a:latin typeface="+mn-lt"/>
                <a:ea typeface="+mn-ea"/>
                <a:cs typeface="Segoe UI" panose="020B0502040204020203" pitchFamily="34" charset="0"/>
              </a:defRPr>
            </a:lvl2pPr>
            <a:lvl3pPr>
              <a:defRPr lang="nl-NL" dirty="0" smtClean="0"/>
            </a:lvl3pPr>
            <a:lvl4pPr>
              <a:defRPr lang="nl-NL" dirty="0" smtClean="0"/>
            </a:lvl4pPr>
            <a:lvl5pPr>
              <a:defRPr lang="nl-NL" dirty="0"/>
            </a:lvl5pPr>
          </a:lstStyle>
          <a:p>
            <a:pPr lvl="0"/>
            <a:r>
              <a:rPr lang="nl-NL" dirty="0"/>
              <a:t>Klikken om de tekststijl van het model te bewerken</a:t>
            </a:r>
          </a:p>
        </p:txBody>
      </p:sp>
      <p:sp>
        <p:nvSpPr>
          <p:cNvPr id="33" name="Tijdelijke aanduiding voor tekst 27">
            <a:extLst>
              <a:ext uri="{FF2B5EF4-FFF2-40B4-BE49-F238E27FC236}">
                <a16:creationId xmlns:a16="http://schemas.microsoft.com/office/drawing/2014/main" id="{F317DADC-8C72-5CF9-CBAC-8D395424FD1E}"/>
              </a:ext>
            </a:extLst>
          </p:cNvPr>
          <p:cNvSpPr>
            <a:spLocks noGrp="1"/>
          </p:cNvSpPr>
          <p:nvPr>
            <p:ph type="body" sz="quarter" idx="23" hasCustomPrompt="1"/>
          </p:nvPr>
        </p:nvSpPr>
        <p:spPr>
          <a:xfrm>
            <a:off x="8069444" y="3553633"/>
            <a:ext cx="2582362" cy="292956"/>
          </a:xfrm>
        </p:spPr>
        <p:txBody>
          <a:bodyPr lIns="0" tIns="0" rIns="0" bIns="0" anchor="b">
            <a:noAutofit/>
          </a:bodyPr>
          <a:lstStyle>
            <a:lvl1pPr marL="0" indent="0">
              <a:buNone/>
              <a:defRPr kumimoji="0" lang="nl-NL" sz="1600" b="1" i="0" u="none" strike="noStrike" kern="1200" cap="none" spc="0" normalizeH="0" baseline="0" dirty="0" smtClean="0">
                <a:ln>
                  <a:noFill/>
                </a:ln>
                <a:solidFill>
                  <a:schemeClr val="accent1"/>
                </a:solidFill>
                <a:effectLst/>
                <a:uLnTx/>
                <a:uFillTx/>
                <a:latin typeface="+mj-lt"/>
                <a:ea typeface="+mn-ea"/>
                <a:cs typeface="Segoe UI Semibold" panose="020B0702040204020203" pitchFamily="34" charset="0"/>
              </a:defRPr>
            </a:lvl1pPr>
            <a:lvl2pPr marL="457200" indent="0">
              <a:buNone/>
              <a:defRPr kumimoji="0" lang="nl-NL" sz="1600" b="1" i="0" u="none" strike="noStrike" kern="1200" cap="none" spc="0" normalizeH="0" baseline="0" dirty="0" smtClean="0">
                <a:ln>
                  <a:noFill/>
                </a:ln>
                <a:solidFill>
                  <a:schemeClr val="accent1"/>
                </a:solidFill>
                <a:effectLst/>
                <a:uLnTx/>
                <a:uFillTx/>
                <a:latin typeface="+mj-lt"/>
                <a:ea typeface="+mn-ea"/>
                <a:cs typeface="Segoe UI Semibold" panose="020B0702040204020203" pitchFamily="34" charset="0"/>
              </a:defRPr>
            </a:lvl2pPr>
            <a:lvl3pPr marL="914400" indent="0">
              <a:buNone/>
              <a:defRPr kumimoji="0" lang="nl-NL" sz="1600" b="1" i="0" u="none" strike="noStrike" kern="1200" cap="none" spc="0" normalizeH="0" baseline="0" dirty="0" smtClean="0">
                <a:ln>
                  <a:noFill/>
                </a:ln>
                <a:solidFill>
                  <a:schemeClr val="accent1"/>
                </a:solidFill>
                <a:effectLst/>
                <a:uLnTx/>
                <a:uFillTx/>
                <a:latin typeface="+mj-lt"/>
                <a:ea typeface="+mn-ea"/>
                <a:cs typeface="Segoe UI Semibold" panose="020B0702040204020203" pitchFamily="34" charset="0"/>
              </a:defRPr>
            </a:lvl3pPr>
            <a:lvl4pPr marL="1371600" indent="0">
              <a:buNone/>
              <a:defRPr kumimoji="0" lang="nl-NL" sz="1600" b="1" i="0" u="none" strike="noStrike" kern="1200" cap="none" spc="0" normalizeH="0" baseline="0" dirty="0" smtClean="0">
                <a:ln>
                  <a:noFill/>
                </a:ln>
                <a:solidFill>
                  <a:schemeClr val="accent1"/>
                </a:solidFill>
                <a:effectLst/>
                <a:uLnTx/>
                <a:uFillTx/>
                <a:latin typeface="+mj-lt"/>
                <a:ea typeface="+mn-ea"/>
                <a:cs typeface="Segoe UI Semibold" panose="020B0702040204020203" pitchFamily="34" charset="0"/>
              </a:defRPr>
            </a:lvl4pPr>
            <a:lvl5pPr marL="1828800" indent="0">
              <a:buNone/>
              <a:defRPr kumimoji="0" lang="nl-NL" sz="1600" b="1" i="0" u="none" strike="noStrike" kern="1200" cap="none" spc="0" normalizeH="0" baseline="0" dirty="0">
                <a:ln>
                  <a:noFill/>
                </a:ln>
                <a:solidFill>
                  <a:schemeClr val="accent1"/>
                </a:solidFill>
                <a:effectLst/>
                <a:uLnTx/>
                <a:uFillTx/>
                <a:latin typeface="+mj-lt"/>
                <a:ea typeface="+mn-ea"/>
                <a:cs typeface="Segoe UI Semibold" panose="020B0702040204020203" pitchFamily="34" charset="0"/>
              </a:defRPr>
            </a:lvl5pPr>
          </a:lstStyle>
          <a:p>
            <a:pPr lvl="0"/>
            <a:r>
              <a:rPr lang="nl-NL" dirty="0"/>
              <a:t>Titel</a:t>
            </a:r>
          </a:p>
        </p:txBody>
      </p:sp>
      <p:sp>
        <p:nvSpPr>
          <p:cNvPr id="7" name="Titel 6">
            <a:extLst>
              <a:ext uri="{FF2B5EF4-FFF2-40B4-BE49-F238E27FC236}">
                <a16:creationId xmlns:a16="http://schemas.microsoft.com/office/drawing/2014/main" id="{7BD69C77-5C4C-9BA4-4D57-9B385228EBD0}"/>
              </a:ext>
            </a:extLst>
          </p:cNvPr>
          <p:cNvSpPr>
            <a:spLocks noGrp="1"/>
          </p:cNvSpPr>
          <p:nvPr>
            <p:ph type="title"/>
          </p:nvPr>
        </p:nvSpPr>
        <p:spPr/>
        <p:txBody>
          <a:bodyPr/>
          <a:lstStyle>
            <a:lvl1pPr>
              <a:defRPr spc="-70" baseline="0"/>
            </a:lvl1pPr>
          </a:lstStyle>
          <a:p>
            <a:r>
              <a:rPr lang="nl-NL" dirty="0"/>
              <a:t>Klik om stijl te bewerken</a:t>
            </a:r>
          </a:p>
        </p:txBody>
      </p:sp>
      <p:sp>
        <p:nvSpPr>
          <p:cNvPr id="8" name="Tijdelijke aanduiding voor inhoud 19">
            <a:extLst>
              <a:ext uri="{FF2B5EF4-FFF2-40B4-BE49-F238E27FC236}">
                <a16:creationId xmlns:a16="http://schemas.microsoft.com/office/drawing/2014/main" id="{C2D518CA-6D5C-EE5A-5C4F-CD50F92C5F70}"/>
              </a:ext>
            </a:extLst>
          </p:cNvPr>
          <p:cNvSpPr>
            <a:spLocks noGrp="1"/>
          </p:cNvSpPr>
          <p:nvPr>
            <p:ph sz="quarter" idx="26" hasCustomPrompt="1"/>
          </p:nvPr>
        </p:nvSpPr>
        <p:spPr>
          <a:xfrm>
            <a:off x="1564531" y="3862676"/>
            <a:ext cx="2582358" cy="238032"/>
          </a:xfrm>
        </p:spPr>
        <p:txBody>
          <a:bodyPr vert="horz" lIns="0" tIns="0" rIns="0" bIns="0" rtlCol="0" anchor="t">
            <a:normAutofit/>
          </a:bodyPr>
          <a:lstStyle>
            <a:lvl1pPr marL="0" indent="0">
              <a:lnSpc>
                <a:spcPct val="100000"/>
              </a:lnSpc>
              <a:buNone/>
              <a:defRPr lang="nl-NL" sz="1200" b="0" spc="0" baseline="0" dirty="0" smtClean="0">
                <a:solidFill>
                  <a:schemeClr val="accent1"/>
                </a:solidFill>
                <a:latin typeface="+mn-lt"/>
                <a:cs typeface="Segoe UI" panose="020B0502040204020203" pitchFamily="34" charset="0"/>
              </a:defRPr>
            </a:lvl1pPr>
            <a:lvl2pPr marL="457200" indent="0">
              <a:buNone/>
              <a:defRPr lang="nl-NL" sz="1100" kern="1200" dirty="0" smtClean="0">
                <a:solidFill>
                  <a:schemeClr val="tx1"/>
                </a:solidFill>
                <a:latin typeface="+mn-lt"/>
                <a:ea typeface="+mn-ea"/>
                <a:cs typeface="Segoe UI" panose="020B0502040204020203" pitchFamily="34" charset="0"/>
              </a:defRPr>
            </a:lvl2pPr>
            <a:lvl3pPr>
              <a:defRPr lang="nl-NL" dirty="0" smtClean="0"/>
            </a:lvl3pPr>
            <a:lvl4pPr>
              <a:defRPr lang="nl-NL" dirty="0" smtClean="0"/>
            </a:lvl4pPr>
            <a:lvl5pPr>
              <a:defRPr lang="nl-NL" dirty="0"/>
            </a:lvl5pPr>
          </a:lstStyle>
          <a:p>
            <a:pPr lvl="0"/>
            <a:r>
              <a:rPr lang="nl-NL" dirty="0"/>
              <a:t>Subtitel</a:t>
            </a:r>
          </a:p>
        </p:txBody>
      </p:sp>
      <p:sp>
        <p:nvSpPr>
          <p:cNvPr id="9" name="Tijdelijke aanduiding voor inhoud 19">
            <a:extLst>
              <a:ext uri="{FF2B5EF4-FFF2-40B4-BE49-F238E27FC236}">
                <a16:creationId xmlns:a16="http://schemas.microsoft.com/office/drawing/2014/main" id="{4947D8A9-903F-2D0C-0E71-D502F8158542}"/>
              </a:ext>
            </a:extLst>
          </p:cNvPr>
          <p:cNvSpPr>
            <a:spLocks noGrp="1"/>
          </p:cNvSpPr>
          <p:nvPr>
            <p:ph sz="quarter" idx="27" hasCustomPrompt="1"/>
          </p:nvPr>
        </p:nvSpPr>
        <p:spPr>
          <a:xfrm>
            <a:off x="4898890" y="3862676"/>
            <a:ext cx="2347598" cy="238032"/>
          </a:xfrm>
        </p:spPr>
        <p:txBody>
          <a:bodyPr vert="horz" lIns="0" tIns="0" rIns="0" bIns="0" rtlCol="0" anchor="t">
            <a:normAutofit/>
          </a:bodyPr>
          <a:lstStyle>
            <a:lvl1pPr marL="0" indent="0">
              <a:lnSpc>
                <a:spcPct val="100000"/>
              </a:lnSpc>
              <a:buNone/>
              <a:defRPr lang="nl-NL" sz="1200" b="0" spc="0" baseline="0" dirty="0" smtClean="0">
                <a:solidFill>
                  <a:schemeClr val="accent1"/>
                </a:solidFill>
                <a:latin typeface="+mn-lt"/>
                <a:cs typeface="Segoe UI" panose="020B0502040204020203" pitchFamily="34" charset="0"/>
              </a:defRPr>
            </a:lvl1pPr>
            <a:lvl2pPr marL="457200" indent="0">
              <a:buNone/>
              <a:defRPr lang="nl-NL" sz="1100" kern="1200" dirty="0" smtClean="0">
                <a:solidFill>
                  <a:schemeClr val="tx1"/>
                </a:solidFill>
                <a:latin typeface="+mn-lt"/>
                <a:ea typeface="+mn-ea"/>
                <a:cs typeface="Segoe UI" panose="020B0502040204020203" pitchFamily="34" charset="0"/>
              </a:defRPr>
            </a:lvl2pPr>
            <a:lvl3pPr>
              <a:defRPr lang="nl-NL" dirty="0" smtClean="0"/>
            </a:lvl3pPr>
            <a:lvl4pPr>
              <a:defRPr lang="nl-NL" dirty="0" smtClean="0"/>
            </a:lvl4pPr>
            <a:lvl5pPr>
              <a:defRPr lang="nl-NL" dirty="0"/>
            </a:lvl5pPr>
          </a:lstStyle>
          <a:p>
            <a:pPr lvl="0"/>
            <a:r>
              <a:rPr lang="nl-NL" dirty="0"/>
              <a:t>Subtitel</a:t>
            </a:r>
          </a:p>
        </p:txBody>
      </p:sp>
      <p:sp>
        <p:nvSpPr>
          <p:cNvPr id="11" name="Tijdelijke aanduiding voor inhoud 19">
            <a:extLst>
              <a:ext uri="{FF2B5EF4-FFF2-40B4-BE49-F238E27FC236}">
                <a16:creationId xmlns:a16="http://schemas.microsoft.com/office/drawing/2014/main" id="{85AA359D-BAE7-D9DE-EA1F-B2FFBEE211F6}"/>
              </a:ext>
            </a:extLst>
          </p:cNvPr>
          <p:cNvSpPr>
            <a:spLocks noGrp="1"/>
          </p:cNvSpPr>
          <p:nvPr>
            <p:ph sz="quarter" idx="28" hasCustomPrompt="1"/>
          </p:nvPr>
        </p:nvSpPr>
        <p:spPr>
          <a:xfrm>
            <a:off x="8068125" y="3862676"/>
            <a:ext cx="2582358" cy="238032"/>
          </a:xfrm>
        </p:spPr>
        <p:txBody>
          <a:bodyPr vert="horz" lIns="0" tIns="0" rIns="0" bIns="0" rtlCol="0" anchor="t">
            <a:normAutofit/>
          </a:bodyPr>
          <a:lstStyle>
            <a:lvl1pPr marL="0" indent="0">
              <a:lnSpc>
                <a:spcPct val="100000"/>
              </a:lnSpc>
              <a:buNone/>
              <a:defRPr lang="nl-NL" sz="1200" b="0" spc="0" baseline="0" dirty="0" smtClean="0">
                <a:solidFill>
                  <a:schemeClr val="accent1"/>
                </a:solidFill>
                <a:latin typeface="+mn-lt"/>
                <a:cs typeface="Segoe UI" panose="020B0502040204020203" pitchFamily="34" charset="0"/>
              </a:defRPr>
            </a:lvl1pPr>
            <a:lvl2pPr marL="457200" indent="0">
              <a:buNone/>
              <a:defRPr lang="nl-NL" sz="1100" kern="1200" dirty="0" smtClean="0">
                <a:solidFill>
                  <a:schemeClr val="tx1"/>
                </a:solidFill>
                <a:latin typeface="+mn-lt"/>
                <a:ea typeface="+mn-ea"/>
                <a:cs typeface="Segoe UI" panose="020B0502040204020203" pitchFamily="34" charset="0"/>
              </a:defRPr>
            </a:lvl2pPr>
            <a:lvl3pPr>
              <a:defRPr lang="nl-NL" dirty="0" smtClean="0"/>
            </a:lvl3pPr>
            <a:lvl4pPr>
              <a:defRPr lang="nl-NL" dirty="0" smtClean="0"/>
            </a:lvl4pPr>
            <a:lvl5pPr>
              <a:defRPr lang="nl-NL" dirty="0"/>
            </a:lvl5pPr>
          </a:lstStyle>
          <a:p>
            <a:pPr lvl="0"/>
            <a:r>
              <a:rPr lang="nl-NL" dirty="0"/>
              <a:t>Subtitel</a:t>
            </a:r>
          </a:p>
        </p:txBody>
      </p:sp>
    </p:spTree>
    <p:extLst>
      <p:ext uri="{BB962C8B-B14F-4D97-AF65-F5344CB8AC3E}">
        <p14:creationId xmlns:p14="http://schemas.microsoft.com/office/powerpoint/2010/main" val="2578387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page 2">
    <p:spTree>
      <p:nvGrpSpPr>
        <p:cNvPr id="1" name=""/>
        <p:cNvGrpSpPr/>
        <p:nvPr/>
      </p:nvGrpSpPr>
      <p:grpSpPr>
        <a:xfrm>
          <a:off x="0" y="0"/>
          <a:ext cx="0" cy="0"/>
          <a:chOff x="0" y="0"/>
          <a:chExt cx="0" cy="0"/>
        </a:xfrm>
      </p:grpSpPr>
      <p:sp>
        <p:nvSpPr>
          <p:cNvPr id="24" name="Espace réservé du contenu 12">
            <a:extLst>
              <a:ext uri="{FF2B5EF4-FFF2-40B4-BE49-F238E27FC236}">
                <a16:creationId xmlns:a16="http://schemas.microsoft.com/office/drawing/2014/main" id="{A39EDE5C-63EB-2014-5180-185C61BBFB11}"/>
              </a:ext>
              <a:ext uri="{C183D7F6-B498-43B3-948B-1728B52AA6E4}">
                <adec:decorative xmlns:adec="http://schemas.microsoft.com/office/drawing/2017/decorative" val="1"/>
              </a:ext>
            </a:extLst>
          </p:cNvPr>
          <p:cNvSpPr>
            <a:spLocks noGrp="1"/>
          </p:cNvSpPr>
          <p:nvPr>
            <p:ph sz="quarter" idx="27" hasCustomPrompt="1"/>
          </p:nvPr>
        </p:nvSpPr>
        <p:spPr>
          <a:xfrm>
            <a:off x="9255818" y="1716682"/>
            <a:ext cx="1620000" cy="900000"/>
          </a:xfrm>
          <a:prstGeom prst="rect">
            <a:avLst/>
          </a:prstGeom>
        </p:spPr>
        <p:txBody>
          <a:bodyPr anchor="t"/>
          <a:lstStyle>
            <a:lvl1pPr marL="0" indent="0" algn="ctr">
              <a:buNone/>
              <a:defRPr sz="1000"/>
            </a:lvl1pPr>
          </a:lstStyle>
          <a:p>
            <a:pPr lvl="0"/>
            <a:r>
              <a:rPr lang="nl-NL"/>
              <a:t>Drag &amp; Drop logo klant</a:t>
            </a:r>
            <a:endParaRPr lang="nl-NL" dirty="0"/>
          </a:p>
        </p:txBody>
      </p:sp>
      <p:sp>
        <p:nvSpPr>
          <p:cNvPr id="30" name="Espace réservé du contenu 12">
            <a:extLst>
              <a:ext uri="{FF2B5EF4-FFF2-40B4-BE49-F238E27FC236}">
                <a16:creationId xmlns:a16="http://schemas.microsoft.com/office/drawing/2014/main" id="{C0021C56-069A-F145-21C9-13CC6E56148E}"/>
              </a:ext>
              <a:ext uri="{C183D7F6-B498-43B3-948B-1728B52AA6E4}">
                <adec:decorative xmlns:adec="http://schemas.microsoft.com/office/drawing/2017/decorative" val="1"/>
              </a:ext>
            </a:extLst>
          </p:cNvPr>
          <p:cNvSpPr>
            <a:spLocks noGrp="1"/>
          </p:cNvSpPr>
          <p:nvPr>
            <p:ph sz="quarter" idx="33" hasCustomPrompt="1"/>
          </p:nvPr>
        </p:nvSpPr>
        <p:spPr>
          <a:xfrm>
            <a:off x="9255818" y="2890689"/>
            <a:ext cx="1620000" cy="900000"/>
          </a:xfrm>
          <a:prstGeom prst="rect">
            <a:avLst/>
          </a:prstGeom>
        </p:spPr>
        <p:txBody>
          <a:bodyPr anchor="t"/>
          <a:lstStyle>
            <a:lvl1pPr marL="0" indent="0" algn="ctr">
              <a:buNone/>
              <a:defRPr sz="1000"/>
            </a:lvl1pPr>
          </a:lstStyle>
          <a:p>
            <a:pPr lvl="0"/>
            <a:r>
              <a:rPr lang="nl-NL"/>
              <a:t>Drag &amp; Drop logo klant</a:t>
            </a:r>
            <a:endParaRPr lang="nl-NL" dirty="0"/>
          </a:p>
        </p:txBody>
      </p:sp>
      <p:sp>
        <p:nvSpPr>
          <p:cNvPr id="36" name="Espace réservé du contenu 12">
            <a:extLst>
              <a:ext uri="{FF2B5EF4-FFF2-40B4-BE49-F238E27FC236}">
                <a16:creationId xmlns:a16="http://schemas.microsoft.com/office/drawing/2014/main" id="{35343B3E-F328-4B3D-EF44-FA80737ADA92}"/>
              </a:ext>
              <a:ext uri="{C183D7F6-B498-43B3-948B-1728B52AA6E4}">
                <adec:decorative xmlns:adec="http://schemas.microsoft.com/office/drawing/2017/decorative" val="1"/>
              </a:ext>
            </a:extLst>
          </p:cNvPr>
          <p:cNvSpPr>
            <a:spLocks noGrp="1"/>
          </p:cNvSpPr>
          <p:nvPr>
            <p:ph sz="quarter" idx="39" hasCustomPrompt="1"/>
          </p:nvPr>
        </p:nvSpPr>
        <p:spPr>
          <a:xfrm>
            <a:off x="9255818" y="4081165"/>
            <a:ext cx="1620000" cy="900000"/>
          </a:xfrm>
          <a:prstGeom prst="rect">
            <a:avLst/>
          </a:prstGeom>
        </p:spPr>
        <p:txBody>
          <a:bodyPr anchor="t"/>
          <a:lstStyle>
            <a:lvl1pPr marL="0" indent="0" algn="ctr">
              <a:buNone/>
              <a:defRPr sz="1000"/>
            </a:lvl1pPr>
          </a:lstStyle>
          <a:p>
            <a:pPr lvl="0"/>
            <a:r>
              <a:rPr lang="nl-NL"/>
              <a:t>Drag &amp; Drop logo klant</a:t>
            </a:r>
            <a:endParaRPr lang="nl-NL" dirty="0"/>
          </a:p>
        </p:txBody>
      </p:sp>
      <p:sp>
        <p:nvSpPr>
          <p:cNvPr id="8" name="Titel 7">
            <a:extLst>
              <a:ext uri="{FF2B5EF4-FFF2-40B4-BE49-F238E27FC236}">
                <a16:creationId xmlns:a16="http://schemas.microsoft.com/office/drawing/2014/main" id="{21C23901-6D50-8029-E8CE-B8930767BE06}"/>
              </a:ext>
            </a:extLst>
          </p:cNvPr>
          <p:cNvSpPr>
            <a:spLocks noGrp="1"/>
          </p:cNvSpPr>
          <p:nvPr>
            <p:ph type="title"/>
          </p:nvPr>
        </p:nvSpPr>
        <p:spPr/>
        <p:txBody>
          <a:bodyPr/>
          <a:lstStyle/>
          <a:p>
            <a:r>
              <a:rPr lang="nl-NL" dirty="0"/>
              <a:t>Klik om stijl te bewerken</a:t>
            </a:r>
          </a:p>
        </p:txBody>
      </p:sp>
      <p:sp>
        <p:nvSpPr>
          <p:cNvPr id="19" name="Espace réservé du contenu 12">
            <a:extLst>
              <a:ext uri="{FF2B5EF4-FFF2-40B4-BE49-F238E27FC236}">
                <a16:creationId xmlns:a16="http://schemas.microsoft.com/office/drawing/2014/main" id="{4CDDCC10-15EB-0743-FA8C-F5363CE0442B}"/>
              </a:ext>
              <a:ext uri="{C183D7F6-B498-43B3-948B-1728B52AA6E4}">
                <adec:decorative xmlns:adec="http://schemas.microsoft.com/office/drawing/2017/decorative" val="1"/>
              </a:ext>
            </a:extLst>
          </p:cNvPr>
          <p:cNvSpPr>
            <a:spLocks noGrp="1"/>
          </p:cNvSpPr>
          <p:nvPr>
            <p:ph sz="quarter" idx="45" hasCustomPrompt="1"/>
          </p:nvPr>
        </p:nvSpPr>
        <p:spPr>
          <a:xfrm>
            <a:off x="9255818" y="5271642"/>
            <a:ext cx="1620000" cy="900000"/>
          </a:xfrm>
          <a:prstGeom prst="rect">
            <a:avLst/>
          </a:prstGeom>
        </p:spPr>
        <p:txBody>
          <a:bodyPr anchor="t"/>
          <a:lstStyle>
            <a:lvl1pPr marL="0" indent="0" algn="ctr">
              <a:buNone/>
              <a:defRPr sz="1000"/>
            </a:lvl1pPr>
          </a:lstStyle>
          <a:p>
            <a:pPr lvl="0"/>
            <a:r>
              <a:rPr lang="nl-NL"/>
              <a:t>Drag &amp; Drop logo klant</a:t>
            </a:r>
            <a:endParaRPr lang="nl-NL" dirty="0"/>
          </a:p>
        </p:txBody>
      </p:sp>
      <p:sp>
        <p:nvSpPr>
          <p:cNvPr id="21" name="Tijdelijke aanduiding voor datum 20">
            <a:extLst>
              <a:ext uri="{FF2B5EF4-FFF2-40B4-BE49-F238E27FC236}">
                <a16:creationId xmlns:a16="http://schemas.microsoft.com/office/drawing/2014/main" id="{41869851-1C79-3D31-F793-2E448DC66E9D}"/>
              </a:ext>
            </a:extLst>
          </p:cNvPr>
          <p:cNvSpPr>
            <a:spLocks noGrp="1"/>
          </p:cNvSpPr>
          <p:nvPr>
            <p:ph type="dt" sz="half" idx="46"/>
          </p:nvPr>
        </p:nvSpPr>
        <p:spPr/>
        <p:txBody>
          <a:bodyPr/>
          <a:lstStyle/>
          <a:p>
            <a:r>
              <a:rPr lang="en-US"/>
              <a:t>30-1-2025</a:t>
            </a:r>
            <a:endParaRPr lang="nl-NL" dirty="0"/>
          </a:p>
        </p:txBody>
      </p:sp>
      <p:sp>
        <p:nvSpPr>
          <p:cNvPr id="37" name="Tijdelijke aanduiding voor voettekst 36">
            <a:extLst>
              <a:ext uri="{FF2B5EF4-FFF2-40B4-BE49-F238E27FC236}">
                <a16:creationId xmlns:a16="http://schemas.microsoft.com/office/drawing/2014/main" id="{15B2B41B-BBC7-42E6-EDEF-B78FF0B2F09B}"/>
              </a:ext>
            </a:extLst>
          </p:cNvPr>
          <p:cNvSpPr>
            <a:spLocks noGrp="1"/>
          </p:cNvSpPr>
          <p:nvPr>
            <p:ph type="ftr" sz="quarter" idx="47"/>
          </p:nvPr>
        </p:nvSpPr>
        <p:spPr/>
        <p:txBody>
          <a:bodyPr/>
          <a:lstStyle/>
          <a:p>
            <a:r>
              <a:rPr lang="nl-NL"/>
              <a:t>Aandachtspunten afhandeling bezwaar- en beroepsprocedures</a:t>
            </a:r>
            <a:endParaRPr lang="nl-NL" dirty="0"/>
          </a:p>
        </p:txBody>
      </p:sp>
      <p:sp>
        <p:nvSpPr>
          <p:cNvPr id="38" name="Tijdelijke aanduiding voor dianummer 37">
            <a:extLst>
              <a:ext uri="{FF2B5EF4-FFF2-40B4-BE49-F238E27FC236}">
                <a16:creationId xmlns:a16="http://schemas.microsoft.com/office/drawing/2014/main" id="{441555E1-E2D6-4085-F0AD-A26A6CBC70DB}"/>
              </a:ext>
            </a:extLst>
          </p:cNvPr>
          <p:cNvSpPr>
            <a:spLocks noGrp="1"/>
          </p:cNvSpPr>
          <p:nvPr>
            <p:ph type="sldNum" sz="quarter" idx="48"/>
          </p:nvPr>
        </p:nvSpPr>
        <p:spPr/>
        <p:txBody>
          <a:bodyPr/>
          <a:lstStyle/>
          <a:p>
            <a:fld id="{3B9C967D-04F4-4782-A622-44F3504AB6F4}" type="slidenum">
              <a:rPr lang="nl-NL" smtClean="0"/>
              <a:pPr/>
              <a:t>‹nr.›</a:t>
            </a:fld>
            <a:endParaRPr lang="nl-NL" dirty="0"/>
          </a:p>
        </p:txBody>
      </p:sp>
      <p:sp>
        <p:nvSpPr>
          <p:cNvPr id="2" name="Espace réservé du contenu 12">
            <a:extLst>
              <a:ext uri="{FF2B5EF4-FFF2-40B4-BE49-F238E27FC236}">
                <a16:creationId xmlns:a16="http://schemas.microsoft.com/office/drawing/2014/main" id="{B4DE4935-2DC4-3F01-2956-D53308DEE411}"/>
              </a:ext>
              <a:ext uri="{C183D7F6-B498-43B3-948B-1728B52AA6E4}">
                <adec:decorative xmlns:adec="http://schemas.microsoft.com/office/drawing/2017/decorative" val="1"/>
              </a:ext>
            </a:extLst>
          </p:cNvPr>
          <p:cNvSpPr>
            <a:spLocks noGrp="1"/>
          </p:cNvSpPr>
          <p:nvPr>
            <p:ph sz="quarter" idx="49" hasCustomPrompt="1"/>
          </p:nvPr>
        </p:nvSpPr>
        <p:spPr>
          <a:xfrm>
            <a:off x="7270909" y="1716682"/>
            <a:ext cx="1620000" cy="900000"/>
          </a:xfrm>
          <a:prstGeom prst="rect">
            <a:avLst/>
          </a:prstGeom>
        </p:spPr>
        <p:txBody>
          <a:bodyPr anchor="t"/>
          <a:lstStyle>
            <a:lvl1pPr marL="0" indent="0" algn="ctr">
              <a:buNone/>
              <a:defRPr sz="1000"/>
            </a:lvl1pPr>
          </a:lstStyle>
          <a:p>
            <a:pPr lvl="0"/>
            <a:r>
              <a:rPr lang="nl-NL"/>
              <a:t>Drag &amp; Drop logo klant</a:t>
            </a:r>
            <a:endParaRPr lang="nl-NL" dirty="0"/>
          </a:p>
        </p:txBody>
      </p:sp>
      <p:sp>
        <p:nvSpPr>
          <p:cNvPr id="4" name="Espace réservé du contenu 12">
            <a:extLst>
              <a:ext uri="{FF2B5EF4-FFF2-40B4-BE49-F238E27FC236}">
                <a16:creationId xmlns:a16="http://schemas.microsoft.com/office/drawing/2014/main" id="{C6996349-E022-6B8A-15A4-0C8731ADC391}"/>
              </a:ext>
              <a:ext uri="{C183D7F6-B498-43B3-948B-1728B52AA6E4}">
                <adec:decorative xmlns:adec="http://schemas.microsoft.com/office/drawing/2017/decorative" val="1"/>
              </a:ext>
            </a:extLst>
          </p:cNvPr>
          <p:cNvSpPr>
            <a:spLocks noGrp="1"/>
          </p:cNvSpPr>
          <p:nvPr>
            <p:ph sz="quarter" idx="50" hasCustomPrompt="1"/>
          </p:nvPr>
        </p:nvSpPr>
        <p:spPr>
          <a:xfrm>
            <a:off x="5286000" y="1716682"/>
            <a:ext cx="1620000" cy="900000"/>
          </a:xfrm>
          <a:prstGeom prst="rect">
            <a:avLst/>
          </a:prstGeom>
        </p:spPr>
        <p:txBody>
          <a:bodyPr anchor="t"/>
          <a:lstStyle>
            <a:lvl1pPr marL="0" indent="0" algn="ctr">
              <a:buNone/>
              <a:defRPr sz="1000"/>
            </a:lvl1pPr>
          </a:lstStyle>
          <a:p>
            <a:pPr lvl="0"/>
            <a:r>
              <a:rPr lang="nl-NL"/>
              <a:t>Drag &amp; Drop logo klant</a:t>
            </a:r>
            <a:endParaRPr lang="nl-NL" dirty="0"/>
          </a:p>
        </p:txBody>
      </p:sp>
      <p:sp>
        <p:nvSpPr>
          <p:cNvPr id="20" name="Espace réservé du contenu 12">
            <a:extLst>
              <a:ext uri="{FF2B5EF4-FFF2-40B4-BE49-F238E27FC236}">
                <a16:creationId xmlns:a16="http://schemas.microsoft.com/office/drawing/2014/main" id="{9FEBEF50-8BCA-0CF2-7E00-10803D429439}"/>
              </a:ext>
              <a:ext uri="{C183D7F6-B498-43B3-948B-1728B52AA6E4}">
                <adec:decorative xmlns:adec="http://schemas.microsoft.com/office/drawing/2017/decorative" val="1"/>
              </a:ext>
            </a:extLst>
          </p:cNvPr>
          <p:cNvSpPr>
            <a:spLocks noGrp="1"/>
          </p:cNvSpPr>
          <p:nvPr>
            <p:ph sz="quarter" idx="51" hasCustomPrompt="1"/>
          </p:nvPr>
        </p:nvSpPr>
        <p:spPr>
          <a:xfrm>
            <a:off x="3301091" y="1716682"/>
            <a:ext cx="1620000" cy="900000"/>
          </a:xfrm>
          <a:prstGeom prst="rect">
            <a:avLst/>
          </a:prstGeom>
        </p:spPr>
        <p:txBody>
          <a:bodyPr anchor="t"/>
          <a:lstStyle>
            <a:lvl1pPr marL="0" indent="0" algn="ctr">
              <a:buNone/>
              <a:defRPr sz="1000"/>
            </a:lvl1pPr>
          </a:lstStyle>
          <a:p>
            <a:pPr lvl="0"/>
            <a:r>
              <a:rPr lang="nl-NL"/>
              <a:t>Drag &amp; Drop logo klant</a:t>
            </a:r>
            <a:endParaRPr lang="nl-NL" dirty="0"/>
          </a:p>
        </p:txBody>
      </p:sp>
      <p:sp>
        <p:nvSpPr>
          <p:cNvPr id="39" name="Espace réservé du contenu 12">
            <a:extLst>
              <a:ext uri="{FF2B5EF4-FFF2-40B4-BE49-F238E27FC236}">
                <a16:creationId xmlns:a16="http://schemas.microsoft.com/office/drawing/2014/main" id="{BE9C389A-052A-AEC2-0AFF-A0A158F0C331}"/>
              </a:ext>
              <a:ext uri="{C183D7F6-B498-43B3-948B-1728B52AA6E4}">
                <adec:decorative xmlns:adec="http://schemas.microsoft.com/office/drawing/2017/decorative" val="1"/>
              </a:ext>
            </a:extLst>
          </p:cNvPr>
          <p:cNvSpPr>
            <a:spLocks noGrp="1"/>
          </p:cNvSpPr>
          <p:nvPr>
            <p:ph sz="quarter" idx="52" hasCustomPrompt="1"/>
          </p:nvPr>
        </p:nvSpPr>
        <p:spPr>
          <a:xfrm>
            <a:off x="1316182" y="1716682"/>
            <a:ext cx="1620000" cy="900000"/>
          </a:xfrm>
          <a:prstGeom prst="rect">
            <a:avLst/>
          </a:prstGeom>
        </p:spPr>
        <p:txBody>
          <a:bodyPr anchor="t"/>
          <a:lstStyle>
            <a:lvl1pPr marL="0" indent="0" algn="ctr">
              <a:buNone/>
              <a:defRPr sz="1000"/>
            </a:lvl1pPr>
          </a:lstStyle>
          <a:p>
            <a:pPr lvl="0"/>
            <a:r>
              <a:rPr lang="nl-NL"/>
              <a:t>Drag &amp; Drop logo klant</a:t>
            </a:r>
            <a:endParaRPr lang="nl-NL" dirty="0"/>
          </a:p>
        </p:txBody>
      </p:sp>
      <p:sp>
        <p:nvSpPr>
          <p:cNvPr id="40" name="Espace réservé du contenu 12">
            <a:extLst>
              <a:ext uri="{FF2B5EF4-FFF2-40B4-BE49-F238E27FC236}">
                <a16:creationId xmlns:a16="http://schemas.microsoft.com/office/drawing/2014/main" id="{DF88B137-C02D-B094-17F3-A587C1CFC879}"/>
              </a:ext>
              <a:ext uri="{C183D7F6-B498-43B3-948B-1728B52AA6E4}">
                <adec:decorative xmlns:adec="http://schemas.microsoft.com/office/drawing/2017/decorative" val="1"/>
              </a:ext>
            </a:extLst>
          </p:cNvPr>
          <p:cNvSpPr>
            <a:spLocks noGrp="1"/>
          </p:cNvSpPr>
          <p:nvPr>
            <p:ph sz="quarter" idx="53" hasCustomPrompt="1"/>
          </p:nvPr>
        </p:nvSpPr>
        <p:spPr>
          <a:xfrm>
            <a:off x="7270909" y="2883976"/>
            <a:ext cx="1620000" cy="900000"/>
          </a:xfrm>
          <a:prstGeom prst="rect">
            <a:avLst/>
          </a:prstGeom>
        </p:spPr>
        <p:txBody>
          <a:bodyPr anchor="t"/>
          <a:lstStyle>
            <a:lvl1pPr marL="0" indent="0" algn="ctr">
              <a:buNone/>
              <a:defRPr sz="1000"/>
            </a:lvl1pPr>
          </a:lstStyle>
          <a:p>
            <a:pPr lvl="0"/>
            <a:r>
              <a:rPr lang="nl-NL"/>
              <a:t>Drag &amp; Drop logo klant</a:t>
            </a:r>
            <a:endParaRPr lang="nl-NL" dirty="0"/>
          </a:p>
        </p:txBody>
      </p:sp>
      <p:sp>
        <p:nvSpPr>
          <p:cNvPr id="41" name="Espace réservé du contenu 12">
            <a:extLst>
              <a:ext uri="{FF2B5EF4-FFF2-40B4-BE49-F238E27FC236}">
                <a16:creationId xmlns:a16="http://schemas.microsoft.com/office/drawing/2014/main" id="{04F878B8-4E76-276D-836F-12C9375CE1A5}"/>
              </a:ext>
              <a:ext uri="{C183D7F6-B498-43B3-948B-1728B52AA6E4}">
                <adec:decorative xmlns:adec="http://schemas.microsoft.com/office/drawing/2017/decorative" val="1"/>
              </a:ext>
            </a:extLst>
          </p:cNvPr>
          <p:cNvSpPr>
            <a:spLocks noGrp="1"/>
          </p:cNvSpPr>
          <p:nvPr>
            <p:ph sz="quarter" idx="54" hasCustomPrompt="1"/>
          </p:nvPr>
        </p:nvSpPr>
        <p:spPr>
          <a:xfrm>
            <a:off x="7270909" y="4074452"/>
            <a:ext cx="1620000" cy="900000"/>
          </a:xfrm>
          <a:prstGeom prst="rect">
            <a:avLst/>
          </a:prstGeom>
        </p:spPr>
        <p:txBody>
          <a:bodyPr anchor="t"/>
          <a:lstStyle>
            <a:lvl1pPr marL="0" indent="0" algn="ctr">
              <a:buNone/>
              <a:defRPr sz="1000"/>
            </a:lvl1pPr>
          </a:lstStyle>
          <a:p>
            <a:pPr lvl="0"/>
            <a:r>
              <a:rPr lang="nl-NL"/>
              <a:t>Drag &amp; Drop logo klant</a:t>
            </a:r>
            <a:endParaRPr lang="nl-NL" dirty="0"/>
          </a:p>
        </p:txBody>
      </p:sp>
      <p:sp>
        <p:nvSpPr>
          <p:cNvPr id="42" name="Espace réservé du contenu 12">
            <a:extLst>
              <a:ext uri="{FF2B5EF4-FFF2-40B4-BE49-F238E27FC236}">
                <a16:creationId xmlns:a16="http://schemas.microsoft.com/office/drawing/2014/main" id="{6F201449-270E-79A2-A5C9-1846BAFB5BF6}"/>
              </a:ext>
              <a:ext uri="{C183D7F6-B498-43B3-948B-1728B52AA6E4}">
                <adec:decorative xmlns:adec="http://schemas.microsoft.com/office/drawing/2017/decorative" val="1"/>
              </a:ext>
            </a:extLst>
          </p:cNvPr>
          <p:cNvSpPr>
            <a:spLocks noGrp="1"/>
          </p:cNvSpPr>
          <p:nvPr>
            <p:ph sz="quarter" idx="55" hasCustomPrompt="1"/>
          </p:nvPr>
        </p:nvSpPr>
        <p:spPr>
          <a:xfrm>
            <a:off x="7270909" y="5264929"/>
            <a:ext cx="1620000" cy="900000"/>
          </a:xfrm>
          <a:prstGeom prst="rect">
            <a:avLst/>
          </a:prstGeom>
        </p:spPr>
        <p:txBody>
          <a:bodyPr anchor="t"/>
          <a:lstStyle>
            <a:lvl1pPr marL="0" indent="0" algn="ctr">
              <a:buNone/>
              <a:defRPr sz="1000"/>
            </a:lvl1pPr>
          </a:lstStyle>
          <a:p>
            <a:pPr lvl="0"/>
            <a:r>
              <a:rPr lang="nl-NL"/>
              <a:t>Drag &amp; Drop logo klant</a:t>
            </a:r>
            <a:endParaRPr lang="nl-NL" dirty="0"/>
          </a:p>
        </p:txBody>
      </p:sp>
      <p:sp>
        <p:nvSpPr>
          <p:cNvPr id="43" name="Espace réservé du contenu 12">
            <a:extLst>
              <a:ext uri="{FF2B5EF4-FFF2-40B4-BE49-F238E27FC236}">
                <a16:creationId xmlns:a16="http://schemas.microsoft.com/office/drawing/2014/main" id="{2711C1DA-5256-6878-3018-0FFDEA0CEB48}"/>
              </a:ext>
              <a:ext uri="{C183D7F6-B498-43B3-948B-1728B52AA6E4}">
                <adec:decorative xmlns:adec="http://schemas.microsoft.com/office/drawing/2017/decorative" val="1"/>
              </a:ext>
            </a:extLst>
          </p:cNvPr>
          <p:cNvSpPr>
            <a:spLocks noGrp="1"/>
          </p:cNvSpPr>
          <p:nvPr>
            <p:ph sz="quarter" idx="56" hasCustomPrompt="1"/>
          </p:nvPr>
        </p:nvSpPr>
        <p:spPr>
          <a:xfrm>
            <a:off x="5286000" y="2883976"/>
            <a:ext cx="1620000" cy="900000"/>
          </a:xfrm>
          <a:prstGeom prst="rect">
            <a:avLst/>
          </a:prstGeom>
        </p:spPr>
        <p:txBody>
          <a:bodyPr anchor="t"/>
          <a:lstStyle>
            <a:lvl1pPr marL="0" indent="0" algn="ctr">
              <a:buNone/>
              <a:defRPr sz="1000"/>
            </a:lvl1pPr>
          </a:lstStyle>
          <a:p>
            <a:pPr lvl="0"/>
            <a:r>
              <a:rPr lang="nl-NL"/>
              <a:t>Drag &amp; Drop logo klant</a:t>
            </a:r>
            <a:endParaRPr lang="nl-NL" dirty="0"/>
          </a:p>
        </p:txBody>
      </p:sp>
      <p:sp>
        <p:nvSpPr>
          <p:cNvPr id="44" name="Espace réservé du contenu 12">
            <a:extLst>
              <a:ext uri="{FF2B5EF4-FFF2-40B4-BE49-F238E27FC236}">
                <a16:creationId xmlns:a16="http://schemas.microsoft.com/office/drawing/2014/main" id="{251B974A-DC85-9CD4-CCC5-D236A796E6F8}"/>
              </a:ext>
              <a:ext uri="{C183D7F6-B498-43B3-948B-1728B52AA6E4}">
                <adec:decorative xmlns:adec="http://schemas.microsoft.com/office/drawing/2017/decorative" val="1"/>
              </a:ext>
            </a:extLst>
          </p:cNvPr>
          <p:cNvSpPr>
            <a:spLocks noGrp="1"/>
          </p:cNvSpPr>
          <p:nvPr>
            <p:ph sz="quarter" idx="57" hasCustomPrompt="1"/>
          </p:nvPr>
        </p:nvSpPr>
        <p:spPr>
          <a:xfrm>
            <a:off x="5286000" y="4074452"/>
            <a:ext cx="1620000" cy="900000"/>
          </a:xfrm>
          <a:prstGeom prst="rect">
            <a:avLst/>
          </a:prstGeom>
        </p:spPr>
        <p:txBody>
          <a:bodyPr anchor="t"/>
          <a:lstStyle>
            <a:lvl1pPr marL="0" indent="0" algn="ctr">
              <a:buNone/>
              <a:defRPr sz="1000"/>
            </a:lvl1pPr>
          </a:lstStyle>
          <a:p>
            <a:pPr lvl="0"/>
            <a:r>
              <a:rPr lang="nl-NL"/>
              <a:t>Drag &amp; Drop logo klant</a:t>
            </a:r>
            <a:endParaRPr lang="nl-NL" dirty="0"/>
          </a:p>
        </p:txBody>
      </p:sp>
      <p:sp>
        <p:nvSpPr>
          <p:cNvPr id="45" name="Espace réservé du contenu 12">
            <a:extLst>
              <a:ext uri="{FF2B5EF4-FFF2-40B4-BE49-F238E27FC236}">
                <a16:creationId xmlns:a16="http://schemas.microsoft.com/office/drawing/2014/main" id="{78F53DD5-60C9-8AAF-9CBB-9A89DEF5AA29}"/>
              </a:ext>
              <a:ext uri="{C183D7F6-B498-43B3-948B-1728B52AA6E4}">
                <adec:decorative xmlns:adec="http://schemas.microsoft.com/office/drawing/2017/decorative" val="1"/>
              </a:ext>
            </a:extLst>
          </p:cNvPr>
          <p:cNvSpPr>
            <a:spLocks noGrp="1"/>
          </p:cNvSpPr>
          <p:nvPr>
            <p:ph sz="quarter" idx="58" hasCustomPrompt="1"/>
          </p:nvPr>
        </p:nvSpPr>
        <p:spPr>
          <a:xfrm>
            <a:off x="5286000" y="5264929"/>
            <a:ext cx="1620000" cy="900000"/>
          </a:xfrm>
          <a:prstGeom prst="rect">
            <a:avLst/>
          </a:prstGeom>
        </p:spPr>
        <p:txBody>
          <a:bodyPr anchor="t"/>
          <a:lstStyle>
            <a:lvl1pPr marL="0" indent="0" algn="ctr">
              <a:buNone/>
              <a:defRPr sz="1000"/>
            </a:lvl1pPr>
          </a:lstStyle>
          <a:p>
            <a:pPr lvl="0"/>
            <a:r>
              <a:rPr lang="nl-NL"/>
              <a:t>Drag &amp; Drop logo klant</a:t>
            </a:r>
            <a:endParaRPr lang="nl-NL" dirty="0"/>
          </a:p>
        </p:txBody>
      </p:sp>
      <p:sp>
        <p:nvSpPr>
          <p:cNvPr id="46" name="Espace réservé du contenu 12">
            <a:extLst>
              <a:ext uri="{FF2B5EF4-FFF2-40B4-BE49-F238E27FC236}">
                <a16:creationId xmlns:a16="http://schemas.microsoft.com/office/drawing/2014/main" id="{175F8209-F94C-62F0-031C-7B3648A9D429}"/>
              </a:ext>
              <a:ext uri="{C183D7F6-B498-43B3-948B-1728B52AA6E4}">
                <adec:decorative xmlns:adec="http://schemas.microsoft.com/office/drawing/2017/decorative" val="1"/>
              </a:ext>
            </a:extLst>
          </p:cNvPr>
          <p:cNvSpPr>
            <a:spLocks noGrp="1"/>
          </p:cNvSpPr>
          <p:nvPr>
            <p:ph sz="quarter" idx="59" hasCustomPrompt="1"/>
          </p:nvPr>
        </p:nvSpPr>
        <p:spPr>
          <a:xfrm>
            <a:off x="3301091" y="2877263"/>
            <a:ext cx="1620000" cy="900000"/>
          </a:xfrm>
          <a:prstGeom prst="rect">
            <a:avLst/>
          </a:prstGeom>
        </p:spPr>
        <p:txBody>
          <a:bodyPr anchor="t"/>
          <a:lstStyle>
            <a:lvl1pPr marL="0" indent="0" algn="ctr">
              <a:buNone/>
              <a:defRPr sz="1000"/>
            </a:lvl1pPr>
          </a:lstStyle>
          <a:p>
            <a:pPr lvl="0"/>
            <a:r>
              <a:rPr lang="nl-NL"/>
              <a:t>Drag &amp; Drop logo klant</a:t>
            </a:r>
            <a:endParaRPr lang="nl-NL" dirty="0"/>
          </a:p>
        </p:txBody>
      </p:sp>
      <p:sp>
        <p:nvSpPr>
          <p:cNvPr id="47" name="Espace réservé du contenu 12">
            <a:extLst>
              <a:ext uri="{FF2B5EF4-FFF2-40B4-BE49-F238E27FC236}">
                <a16:creationId xmlns:a16="http://schemas.microsoft.com/office/drawing/2014/main" id="{E05C8232-EC87-BC58-CAF2-8AE3728FE16A}"/>
              </a:ext>
              <a:ext uri="{C183D7F6-B498-43B3-948B-1728B52AA6E4}">
                <adec:decorative xmlns:adec="http://schemas.microsoft.com/office/drawing/2017/decorative" val="1"/>
              </a:ext>
            </a:extLst>
          </p:cNvPr>
          <p:cNvSpPr>
            <a:spLocks noGrp="1"/>
          </p:cNvSpPr>
          <p:nvPr>
            <p:ph sz="quarter" idx="60" hasCustomPrompt="1"/>
          </p:nvPr>
        </p:nvSpPr>
        <p:spPr>
          <a:xfrm>
            <a:off x="3301091" y="4067739"/>
            <a:ext cx="1620000" cy="900000"/>
          </a:xfrm>
          <a:prstGeom prst="rect">
            <a:avLst/>
          </a:prstGeom>
        </p:spPr>
        <p:txBody>
          <a:bodyPr anchor="t"/>
          <a:lstStyle>
            <a:lvl1pPr marL="0" indent="0" algn="ctr">
              <a:buNone/>
              <a:defRPr sz="1000"/>
            </a:lvl1pPr>
          </a:lstStyle>
          <a:p>
            <a:pPr lvl="0"/>
            <a:r>
              <a:rPr lang="nl-NL"/>
              <a:t>Drag &amp; Drop logo klant</a:t>
            </a:r>
            <a:endParaRPr lang="nl-NL" dirty="0"/>
          </a:p>
        </p:txBody>
      </p:sp>
      <p:sp>
        <p:nvSpPr>
          <p:cNvPr id="48" name="Espace réservé du contenu 12">
            <a:extLst>
              <a:ext uri="{FF2B5EF4-FFF2-40B4-BE49-F238E27FC236}">
                <a16:creationId xmlns:a16="http://schemas.microsoft.com/office/drawing/2014/main" id="{CD5F01F8-5BDC-A8F9-AADB-D79561390118}"/>
              </a:ext>
              <a:ext uri="{C183D7F6-B498-43B3-948B-1728B52AA6E4}">
                <adec:decorative xmlns:adec="http://schemas.microsoft.com/office/drawing/2017/decorative" val="1"/>
              </a:ext>
            </a:extLst>
          </p:cNvPr>
          <p:cNvSpPr>
            <a:spLocks noGrp="1"/>
          </p:cNvSpPr>
          <p:nvPr>
            <p:ph sz="quarter" idx="61" hasCustomPrompt="1"/>
          </p:nvPr>
        </p:nvSpPr>
        <p:spPr>
          <a:xfrm>
            <a:off x="3301091" y="5258216"/>
            <a:ext cx="1620000" cy="900000"/>
          </a:xfrm>
          <a:prstGeom prst="rect">
            <a:avLst/>
          </a:prstGeom>
        </p:spPr>
        <p:txBody>
          <a:bodyPr anchor="t"/>
          <a:lstStyle>
            <a:lvl1pPr marL="0" indent="0" algn="ctr">
              <a:buNone/>
              <a:defRPr sz="1000"/>
            </a:lvl1pPr>
          </a:lstStyle>
          <a:p>
            <a:pPr lvl="0"/>
            <a:r>
              <a:rPr lang="nl-NL"/>
              <a:t>Drag &amp; Drop logo klant</a:t>
            </a:r>
            <a:endParaRPr lang="nl-NL" dirty="0"/>
          </a:p>
        </p:txBody>
      </p:sp>
      <p:sp>
        <p:nvSpPr>
          <p:cNvPr id="49" name="Espace réservé du contenu 12">
            <a:extLst>
              <a:ext uri="{FF2B5EF4-FFF2-40B4-BE49-F238E27FC236}">
                <a16:creationId xmlns:a16="http://schemas.microsoft.com/office/drawing/2014/main" id="{C61B7CA5-3A37-21BF-6D9A-AE013276406A}"/>
              </a:ext>
              <a:ext uri="{C183D7F6-B498-43B3-948B-1728B52AA6E4}">
                <adec:decorative xmlns:adec="http://schemas.microsoft.com/office/drawing/2017/decorative" val="1"/>
              </a:ext>
            </a:extLst>
          </p:cNvPr>
          <p:cNvSpPr>
            <a:spLocks noGrp="1"/>
          </p:cNvSpPr>
          <p:nvPr>
            <p:ph sz="quarter" idx="62" hasCustomPrompt="1"/>
          </p:nvPr>
        </p:nvSpPr>
        <p:spPr>
          <a:xfrm>
            <a:off x="1316182" y="2877263"/>
            <a:ext cx="1620000" cy="900000"/>
          </a:xfrm>
          <a:prstGeom prst="rect">
            <a:avLst/>
          </a:prstGeom>
        </p:spPr>
        <p:txBody>
          <a:bodyPr anchor="t"/>
          <a:lstStyle>
            <a:lvl1pPr marL="0" indent="0" algn="ctr">
              <a:buNone/>
              <a:defRPr sz="1000"/>
            </a:lvl1pPr>
          </a:lstStyle>
          <a:p>
            <a:pPr lvl="0"/>
            <a:r>
              <a:rPr lang="nl-NL"/>
              <a:t>Drag &amp; Drop logo klant</a:t>
            </a:r>
            <a:endParaRPr lang="nl-NL" dirty="0"/>
          </a:p>
        </p:txBody>
      </p:sp>
      <p:sp>
        <p:nvSpPr>
          <p:cNvPr id="50" name="Espace réservé du contenu 12">
            <a:extLst>
              <a:ext uri="{FF2B5EF4-FFF2-40B4-BE49-F238E27FC236}">
                <a16:creationId xmlns:a16="http://schemas.microsoft.com/office/drawing/2014/main" id="{A0416C13-6C5F-E251-6268-332E0F495DE1}"/>
              </a:ext>
              <a:ext uri="{C183D7F6-B498-43B3-948B-1728B52AA6E4}">
                <adec:decorative xmlns:adec="http://schemas.microsoft.com/office/drawing/2017/decorative" val="1"/>
              </a:ext>
            </a:extLst>
          </p:cNvPr>
          <p:cNvSpPr>
            <a:spLocks noGrp="1"/>
          </p:cNvSpPr>
          <p:nvPr>
            <p:ph sz="quarter" idx="63" hasCustomPrompt="1"/>
          </p:nvPr>
        </p:nvSpPr>
        <p:spPr>
          <a:xfrm>
            <a:off x="1316182" y="4067739"/>
            <a:ext cx="1620000" cy="900000"/>
          </a:xfrm>
          <a:prstGeom prst="rect">
            <a:avLst/>
          </a:prstGeom>
        </p:spPr>
        <p:txBody>
          <a:bodyPr anchor="t"/>
          <a:lstStyle>
            <a:lvl1pPr marL="0" indent="0" algn="ctr">
              <a:buNone/>
              <a:defRPr sz="1000"/>
            </a:lvl1pPr>
          </a:lstStyle>
          <a:p>
            <a:pPr lvl="0"/>
            <a:r>
              <a:rPr lang="nl-NL"/>
              <a:t>Drag &amp; Drop logo klant</a:t>
            </a:r>
            <a:endParaRPr lang="nl-NL" dirty="0"/>
          </a:p>
        </p:txBody>
      </p:sp>
      <p:sp>
        <p:nvSpPr>
          <p:cNvPr id="51" name="Espace réservé du contenu 12">
            <a:extLst>
              <a:ext uri="{FF2B5EF4-FFF2-40B4-BE49-F238E27FC236}">
                <a16:creationId xmlns:a16="http://schemas.microsoft.com/office/drawing/2014/main" id="{0E2559AE-6AFF-42CD-442C-5A5ABC79D52F}"/>
              </a:ext>
              <a:ext uri="{C183D7F6-B498-43B3-948B-1728B52AA6E4}">
                <adec:decorative xmlns:adec="http://schemas.microsoft.com/office/drawing/2017/decorative" val="1"/>
              </a:ext>
            </a:extLst>
          </p:cNvPr>
          <p:cNvSpPr>
            <a:spLocks noGrp="1"/>
          </p:cNvSpPr>
          <p:nvPr>
            <p:ph sz="quarter" idx="64" hasCustomPrompt="1"/>
          </p:nvPr>
        </p:nvSpPr>
        <p:spPr>
          <a:xfrm>
            <a:off x="1316182" y="5258216"/>
            <a:ext cx="1620000" cy="900000"/>
          </a:xfrm>
          <a:prstGeom prst="rect">
            <a:avLst/>
          </a:prstGeom>
        </p:spPr>
        <p:txBody>
          <a:bodyPr anchor="t"/>
          <a:lstStyle>
            <a:lvl1pPr marL="0" indent="0" algn="ctr">
              <a:buNone/>
              <a:defRPr sz="1000"/>
            </a:lvl1pPr>
          </a:lstStyle>
          <a:p>
            <a:pPr lvl="0"/>
            <a:r>
              <a:rPr lang="nl-NL"/>
              <a:t>Drag &amp; Drop logo klant</a:t>
            </a:r>
            <a:endParaRPr lang="nl-NL" dirty="0"/>
          </a:p>
        </p:txBody>
      </p:sp>
    </p:spTree>
    <p:extLst>
      <p:ext uri="{BB962C8B-B14F-4D97-AF65-F5344CB8AC3E}">
        <p14:creationId xmlns:p14="http://schemas.microsoft.com/office/powerpoint/2010/main" val="1550375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C08359-7C5E-1E73-A1A7-9872D32BE36D}"/>
              </a:ext>
            </a:extLst>
          </p:cNvPr>
          <p:cNvSpPr>
            <a:spLocks noGrp="1"/>
          </p:cNvSpPr>
          <p:nvPr>
            <p:ph type="title"/>
          </p:nvPr>
        </p:nvSpPr>
        <p:spPr/>
        <p:txBody>
          <a:bodyPr/>
          <a:lstStyle/>
          <a:p>
            <a:r>
              <a:rPr lang="nl-NL" dirty="0"/>
              <a:t>Klik om stijl te bewerken</a:t>
            </a:r>
          </a:p>
        </p:txBody>
      </p:sp>
      <p:sp>
        <p:nvSpPr>
          <p:cNvPr id="3" name="Tijdelijke aanduiding voor dianummer 2">
            <a:extLst>
              <a:ext uri="{FF2B5EF4-FFF2-40B4-BE49-F238E27FC236}">
                <a16:creationId xmlns:a16="http://schemas.microsoft.com/office/drawing/2014/main" id="{503BE6DC-87D2-76D0-F69B-239888A4B21F}"/>
              </a:ext>
            </a:extLst>
          </p:cNvPr>
          <p:cNvSpPr>
            <a:spLocks noGrp="1"/>
          </p:cNvSpPr>
          <p:nvPr>
            <p:ph type="sldNum" sz="quarter" idx="10"/>
          </p:nvPr>
        </p:nvSpPr>
        <p:spPr/>
        <p:txBody>
          <a:bodyPr/>
          <a:lstStyle/>
          <a:p>
            <a:fld id="{AF524CCF-8B23-4FE6-AEF8-D0EE8DF5D8E9}" type="slidenum">
              <a:rPr lang="nl-NL" smtClean="0"/>
              <a:pPr/>
              <a:t>‹nr.›</a:t>
            </a:fld>
            <a:endParaRPr lang="nl-NL" dirty="0"/>
          </a:p>
        </p:txBody>
      </p:sp>
      <p:sp>
        <p:nvSpPr>
          <p:cNvPr id="4" name="Tijdelijke aanduiding voor voettekst 3">
            <a:extLst>
              <a:ext uri="{FF2B5EF4-FFF2-40B4-BE49-F238E27FC236}">
                <a16:creationId xmlns:a16="http://schemas.microsoft.com/office/drawing/2014/main" id="{3287DB4A-338B-3D19-109E-DBF859229CF7}"/>
              </a:ext>
            </a:extLst>
          </p:cNvPr>
          <p:cNvSpPr>
            <a:spLocks noGrp="1"/>
          </p:cNvSpPr>
          <p:nvPr>
            <p:ph type="ftr" sz="quarter" idx="11"/>
          </p:nvPr>
        </p:nvSpPr>
        <p:spPr/>
        <p:txBody>
          <a:bodyPr/>
          <a:lstStyle/>
          <a:p>
            <a:r>
              <a:rPr lang="nl-NL"/>
              <a:t>Aandachtspunten afhandeling bezwaar- en beroepsprocedures</a:t>
            </a:r>
            <a:endParaRPr lang="nl-NL" dirty="0"/>
          </a:p>
        </p:txBody>
      </p:sp>
      <p:sp>
        <p:nvSpPr>
          <p:cNvPr id="5" name="Tijdelijke aanduiding voor datum 4">
            <a:extLst>
              <a:ext uri="{FF2B5EF4-FFF2-40B4-BE49-F238E27FC236}">
                <a16:creationId xmlns:a16="http://schemas.microsoft.com/office/drawing/2014/main" id="{3469BB6F-5A99-0D36-E776-67CFCCD5558A}"/>
              </a:ext>
            </a:extLst>
          </p:cNvPr>
          <p:cNvSpPr>
            <a:spLocks noGrp="1"/>
          </p:cNvSpPr>
          <p:nvPr>
            <p:ph type="dt" sz="half" idx="12"/>
          </p:nvPr>
        </p:nvSpPr>
        <p:spPr/>
        <p:txBody>
          <a:bodyPr/>
          <a:lstStyle/>
          <a:p>
            <a:r>
              <a:rPr lang="en-US"/>
              <a:t>30-1-2025</a:t>
            </a:r>
            <a:endParaRPr lang="nl-NL" dirty="0"/>
          </a:p>
        </p:txBody>
      </p:sp>
    </p:spTree>
    <p:extLst>
      <p:ext uri="{BB962C8B-B14F-4D97-AF65-F5344CB8AC3E}">
        <p14:creationId xmlns:p14="http://schemas.microsoft.com/office/powerpoint/2010/main" val="3267313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s - 6 Collag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77701318-E6EA-FFA7-DCA2-C3077E62EDB1}"/>
              </a:ext>
              <a:ext uri="{C183D7F6-B498-43B3-948B-1728B52AA6E4}">
                <adec:decorative xmlns:adec="http://schemas.microsoft.com/office/drawing/2017/decorative" val="1"/>
              </a:ext>
            </a:extLst>
          </p:cNvPr>
          <p:cNvSpPr>
            <a:spLocks noGrp="1"/>
          </p:cNvSpPr>
          <p:nvPr>
            <p:ph type="pic" sz="quarter" idx="10" hasCustomPrompt="1"/>
          </p:nvPr>
        </p:nvSpPr>
        <p:spPr>
          <a:xfrm>
            <a:off x="0" y="0"/>
            <a:ext cx="4064400" cy="3429000"/>
          </a:xfrm>
          <a:prstGeom prst="rect">
            <a:avLst/>
          </a:prstGeom>
          <a:solidFill>
            <a:schemeClr val="bg1">
              <a:lumMod val="95000"/>
            </a:schemeClr>
          </a:solidFill>
        </p:spPr>
        <p:txBody>
          <a:bodyPr tIns="468000"/>
          <a:lstStyle>
            <a:lvl1pPr>
              <a:defRPr lang="fr-FR" sz="1800" dirty="0">
                <a:solidFill>
                  <a:schemeClr val="bg1">
                    <a:lumMod val="75000"/>
                  </a:schemeClr>
                </a:solidFill>
                <a:latin typeface="+mn-lt"/>
              </a:defRPr>
            </a:lvl1pPr>
          </a:lstStyle>
          <a:p>
            <a:pPr marL="0" lvl="0" indent="0" algn="ctr">
              <a:buNone/>
            </a:pPr>
            <a:r>
              <a:rPr lang="nl-NL"/>
              <a:t>Afbeelding</a:t>
            </a:r>
            <a:endParaRPr lang="nl-NL" dirty="0"/>
          </a:p>
        </p:txBody>
      </p:sp>
      <p:sp>
        <p:nvSpPr>
          <p:cNvPr id="3" name="Picture Placeholder 3">
            <a:extLst>
              <a:ext uri="{FF2B5EF4-FFF2-40B4-BE49-F238E27FC236}">
                <a16:creationId xmlns:a16="http://schemas.microsoft.com/office/drawing/2014/main" id="{2539ADCF-16C9-1ECF-30F1-24CD1B2CA612}"/>
              </a:ext>
              <a:ext uri="{C183D7F6-B498-43B3-948B-1728B52AA6E4}">
                <adec:decorative xmlns:adec="http://schemas.microsoft.com/office/drawing/2017/decorative" val="1"/>
              </a:ext>
            </a:extLst>
          </p:cNvPr>
          <p:cNvSpPr>
            <a:spLocks noGrp="1"/>
          </p:cNvSpPr>
          <p:nvPr>
            <p:ph type="pic" sz="quarter" idx="11" hasCustomPrompt="1"/>
          </p:nvPr>
        </p:nvSpPr>
        <p:spPr>
          <a:xfrm>
            <a:off x="4064000" y="0"/>
            <a:ext cx="4064400" cy="3429000"/>
          </a:xfrm>
          <a:prstGeom prst="rect">
            <a:avLst/>
          </a:prstGeom>
          <a:solidFill>
            <a:schemeClr val="bg1">
              <a:lumMod val="95000"/>
            </a:schemeClr>
          </a:solidFill>
        </p:spPr>
        <p:txBody>
          <a:bodyPr tIns="468000"/>
          <a:lstStyle>
            <a:lvl1pPr>
              <a:defRPr lang="fr-FR" sz="1800" dirty="0">
                <a:solidFill>
                  <a:schemeClr val="bg1">
                    <a:lumMod val="75000"/>
                  </a:schemeClr>
                </a:solidFill>
                <a:latin typeface="+mn-lt"/>
              </a:defRPr>
            </a:lvl1pPr>
          </a:lstStyle>
          <a:p>
            <a:pPr marL="0" lvl="0" indent="0" algn="ctr">
              <a:buNone/>
            </a:pPr>
            <a:r>
              <a:rPr lang="nl-NL"/>
              <a:t>Afbeelding</a:t>
            </a:r>
            <a:endParaRPr lang="nl-NL" dirty="0"/>
          </a:p>
        </p:txBody>
      </p:sp>
      <p:sp>
        <p:nvSpPr>
          <p:cNvPr id="5" name="Picture Placeholder 3">
            <a:extLst>
              <a:ext uri="{FF2B5EF4-FFF2-40B4-BE49-F238E27FC236}">
                <a16:creationId xmlns:a16="http://schemas.microsoft.com/office/drawing/2014/main" id="{353FE1C8-C835-4588-1992-193CD5657C6C}"/>
              </a:ext>
              <a:ext uri="{C183D7F6-B498-43B3-948B-1728B52AA6E4}">
                <adec:decorative xmlns:adec="http://schemas.microsoft.com/office/drawing/2017/decorative" val="1"/>
              </a:ext>
            </a:extLst>
          </p:cNvPr>
          <p:cNvSpPr>
            <a:spLocks noGrp="1"/>
          </p:cNvSpPr>
          <p:nvPr>
            <p:ph type="pic" sz="quarter" idx="12" hasCustomPrompt="1"/>
          </p:nvPr>
        </p:nvSpPr>
        <p:spPr>
          <a:xfrm>
            <a:off x="8128000" y="0"/>
            <a:ext cx="4064400" cy="3429000"/>
          </a:xfrm>
          <a:prstGeom prst="rect">
            <a:avLst/>
          </a:prstGeom>
          <a:solidFill>
            <a:schemeClr val="bg1">
              <a:lumMod val="95000"/>
            </a:schemeClr>
          </a:solidFill>
        </p:spPr>
        <p:txBody>
          <a:bodyPr tIns="468000"/>
          <a:lstStyle>
            <a:lvl1pPr>
              <a:defRPr lang="fr-FR" sz="1800" dirty="0">
                <a:solidFill>
                  <a:schemeClr val="bg1">
                    <a:lumMod val="75000"/>
                  </a:schemeClr>
                </a:solidFill>
                <a:latin typeface="+mn-lt"/>
              </a:defRPr>
            </a:lvl1pPr>
          </a:lstStyle>
          <a:p>
            <a:pPr marL="0" lvl="0" indent="0" algn="ctr">
              <a:buNone/>
            </a:pPr>
            <a:r>
              <a:rPr lang="nl-NL"/>
              <a:t>Afbeelding</a:t>
            </a:r>
            <a:endParaRPr lang="nl-NL" dirty="0"/>
          </a:p>
        </p:txBody>
      </p:sp>
      <p:sp>
        <p:nvSpPr>
          <p:cNvPr id="6" name="Picture Placeholder 3">
            <a:extLst>
              <a:ext uri="{FF2B5EF4-FFF2-40B4-BE49-F238E27FC236}">
                <a16:creationId xmlns:a16="http://schemas.microsoft.com/office/drawing/2014/main" id="{AE19B59C-C0E6-604E-8080-A9A0A5489542}"/>
              </a:ext>
              <a:ext uri="{C183D7F6-B498-43B3-948B-1728B52AA6E4}">
                <adec:decorative xmlns:adec="http://schemas.microsoft.com/office/drawing/2017/decorative" val="1"/>
              </a:ext>
            </a:extLst>
          </p:cNvPr>
          <p:cNvSpPr>
            <a:spLocks noGrp="1"/>
          </p:cNvSpPr>
          <p:nvPr>
            <p:ph type="pic" sz="quarter" idx="13" hasCustomPrompt="1"/>
          </p:nvPr>
        </p:nvSpPr>
        <p:spPr>
          <a:xfrm>
            <a:off x="8128000" y="3429000"/>
            <a:ext cx="4064400" cy="3429000"/>
          </a:xfrm>
          <a:prstGeom prst="rect">
            <a:avLst/>
          </a:prstGeom>
          <a:solidFill>
            <a:schemeClr val="bg1">
              <a:lumMod val="95000"/>
            </a:schemeClr>
          </a:solidFill>
        </p:spPr>
        <p:txBody>
          <a:bodyPr tIns="468000"/>
          <a:lstStyle>
            <a:lvl1pPr>
              <a:defRPr lang="fr-FR" sz="1800" dirty="0">
                <a:solidFill>
                  <a:schemeClr val="bg1">
                    <a:lumMod val="75000"/>
                  </a:schemeClr>
                </a:solidFill>
                <a:latin typeface="+mn-lt"/>
              </a:defRPr>
            </a:lvl1pPr>
          </a:lstStyle>
          <a:p>
            <a:pPr marL="0" lvl="0" indent="0" algn="ctr">
              <a:buNone/>
            </a:pPr>
            <a:r>
              <a:rPr lang="nl-NL"/>
              <a:t>Afbeelding</a:t>
            </a:r>
            <a:endParaRPr lang="nl-NL" dirty="0"/>
          </a:p>
        </p:txBody>
      </p:sp>
      <p:sp>
        <p:nvSpPr>
          <p:cNvPr id="7" name="Picture Placeholder 3">
            <a:extLst>
              <a:ext uri="{FF2B5EF4-FFF2-40B4-BE49-F238E27FC236}">
                <a16:creationId xmlns:a16="http://schemas.microsoft.com/office/drawing/2014/main" id="{526F86E3-4EE2-78A3-8901-2D10AF22E8A8}"/>
              </a:ext>
              <a:ext uri="{C183D7F6-B498-43B3-948B-1728B52AA6E4}">
                <adec:decorative xmlns:adec="http://schemas.microsoft.com/office/drawing/2017/decorative" val="1"/>
              </a:ext>
            </a:extLst>
          </p:cNvPr>
          <p:cNvSpPr>
            <a:spLocks noGrp="1"/>
          </p:cNvSpPr>
          <p:nvPr>
            <p:ph type="pic" sz="quarter" idx="14" hasCustomPrompt="1"/>
          </p:nvPr>
        </p:nvSpPr>
        <p:spPr>
          <a:xfrm>
            <a:off x="4064000" y="3429000"/>
            <a:ext cx="4064400" cy="3429000"/>
          </a:xfrm>
          <a:prstGeom prst="rect">
            <a:avLst/>
          </a:prstGeom>
          <a:solidFill>
            <a:schemeClr val="bg1">
              <a:lumMod val="95000"/>
            </a:schemeClr>
          </a:solidFill>
        </p:spPr>
        <p:txBody>
          <a:bodyPr tIns="468000"/>
          <a:lstStyle>
            <a:lvl1pPr>
              <a:defRPr lang="fr-FR" sz="1800" dirty="0">
                <a:solidFill>
                  <a:schemeClr val="bg1">
                    <a:lumMod val="75000"/>
                  </a:schemeClr>
                </a:solidFill>
                <a:latin typeface="+mn-lt"/>
              </a:defRPr>
            </a:lvl1pPr>
          </a:lstStyle>
          <a:p>
            <a:pPr marL="0" lvl="0" indent="0" algn="ctr">
              <a:buNone/>
            </a:pPr>
            <a:r>
              <a:rPr lang="nl-NL"/>
              <a:t>Afbeelding</a:t>
            </a:r>
            <a:endParaRPr lang="nl-NL" dirty="0"/>
          </a:p>
        </p:txBody>
      </p:sp>
      <p:sp>
        <p:nvSpPr>
          <p:cNvPr id="8" name="Picture Placeholder 3">
            <a:extLst>
              <a:ext uri="{FF2B5EF4-FFF2-40B4-BE49-F238E27FC236}">
                <a16:creationId xmlns:a16="http://schemas.microsoft.com/office/drawing/2014/main" id="{2C6D873A-15BE-1E10-242C-E1387159329C}"/>
              </a:ext>
              <a:ext uri="{C183D7F6-B498-43B3-948B-1728B52AA6E4}">
                <adec:decorative xmlns:adec="http://schemas.microsoft.com/office/drawing/2017/decorative" val="1"/>
              </a:ext>
            </a:extLst>
          </p:cNvPr>
          <p:cNvSpPr>
            <a:spLocks noGrp="1"/>
          </p:cNvSpPr>
          <p:nvPr>
            <p:ph type="pic" sz="quarter" idx="15" hasCustomPrompt="1"/>
          </p:nvPr>
        </p:nvSpPr>
        <p:spPr>
          <a:xfrm>
            <a:off x="0" y="3429000"/>
            <a:ext cx="4064400" cy="3429000"/>
          </a:xfrm>
          <a:prstGeom prst="rect">
            <a:avLst/>
          </a:prstGeom>
          <a:solidFill>
            <a:schemeClr val="bg1">
              <a:lumMod val="95000"/>
            </a:schemeClr>
          </a:solidFill>
        </p:spPr>
        <p:txBody>
          <a:bodyPr tIns="468000"/>
          <a:lstStyle>
            <a:lvl1pPr>
              <a:defRPr lang="fr-FR" sz="1800" dirty="0">
                <a:solidFill>
                  <a:schemeClr val="bg1">
                    <a:lumMod val="75000"/>
                  </a:schemeClr>
                </a:solidFill>
                <a:latin typeface="+mn-lt"/>
              </a:defRPr>
            </a:lvl1pPr>
          </a:lstStyle>
          <a:p>
            <a:pPr marL="0" lvl="0" indent="0" algn="ctr">
              <a:buNone/>
            </a:pPr>
            <a:r>
              <a:rPr lang="nl-NL"/>
              <a:t>Afbeelding</a:t>
            </a:r>
            <a:endParaRPr lang="nl-NL" dirty="0"/>
          </a:p>
        </p:txBody>
      </p:sp>
    </p:spTree>
    <p:extLst>
      <p:ext uri="{BB962C8B-B14F-4D97-AF65-F5344CB8AC3E}">
        <p14:creationId xmlns:p14="http://schemas.microsoft.com/office/powerpoint/2010/main" val="32467750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990510-585B-7CC9-2B6E-072BC6245685}"/>
              </a:ext>
            </a:extLst>
          </p:cNvPr>
          <p:cNvSpPr>
            <a:spLocks noGrp="1"/>
          </p:cNvSpPr>
          <p:nvPr>
            <p:ph type="title"/>
          </p:nvPr>
        </p:nvSpPr>
        <p:spPr/>
        <p:txBody>
          <a:bodyPr/>
          <a:lstStyle>
            <a:lvl1pPr>
              <a:defRPr>
                <a:solidFill>
                  <a:schemeClr val="accent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AE981994-17B3-83A4-A68E-0E743A16F2D8}"/>
              </a:ext>
            </a:extLst>
          </p:cNvPr>
          <p:cNvSpPr>
            <a:spLocks noGrp="1"/>
          </p:cNvSpPr>
          <p:nvPr>
            <p:ph idx="1"/>
          </p:nvPr>
        </p:nvSpPr>
        <p:spPr>
          <a:xfrm>
            <a:off x="1316182" y="1701287"/>
            <a:ext cx="3744000" cy="4465079"/>
          </a:xfrm>
        </p:spPr>
        <p:txBody>
          <a:bodyPr>
            <a:normAutofit/>
          </a:bodyPr>
          <a:lstStyle>
            <a:lvl1pPr>
              <a:defRPr sz="2000"/>
            </a:lvl1pPr>
            <a:lvl2pPr>
              <a:defRPr sz="1800"/>
            </a:lvl2pPr>
            <a:lvl3pPr>
              <a:defRPr sz="1600"/>
            </a:lvl3pPr>
            <a:lvl4pPr>
              <a:defRPr sz="1400"/>
            </a:lvl4pPr>
            <a:lvl5pPr>
              <a:defRPr sz="1400"/>
            </a:lvl5pPr>
          </a:lstStyle>
          <a:p>
            <a:pPr lvl="0"/>
            <a:r>
              <a:rPr lang="nl-NL" dirty="0"/>
              <a:t>Klikken om de tekststijl van het model te bewerken</a:t>
            </a:r>
          </a:p>
          <a:p>
            <a:pPr lvl="1"/>
            <a:r>
              <a:rPr lang="nl-NL" dirty="0"/>
              <a:t>Tweede niveau</a:t>
            </a:r>
          </a:p>
          <a:p>
            <a:pPr lvl="2"/>
            <a:r>
              <a:rPr lang="nl-NL" dirty="0"/>
              <a:t>Derde niveau</a:t>
            </a:r>
          </a:p>
        </p:txBody>
      </p:sp>
      <p:sp>
        <p:nvSpPr>
          <p:cNvPr id="4" name="Tijdelijke aanduiding voor datum 3">
            <a:extLst>
              <a:ext uri="{FF2B5EF4-FFF2-40B4-BE49-F238E27FC236}">
                <a16:creationId xmlns:a16="http://schemas.microsoft.com/office/drawing/2014/main" id="{1D7813F1-C88C-53FB-7E2C-EA7B73F0D39D}"/>
              </a:ext>
            </a:extLst>
          </p:cNvPr>
          <p:cNvSpPr>
            <a:spLocks noGrp="1"/>
          </p:cNvSpPr>
          <p:nvPr>
            <p:ph type="dt" sz="half" idx="10"/>
          </p:nvPr>
        </p:nvSpPr>
        <p:spPr/>
        <p:txBody>
          <a:bodyPr/>
          <a:lstStyle/>
          <a:p>
            <a:r>
              <a:rPr lang="en-US"/>
              <a:t>30-1-2025</a:t>
            </a:r>
            <a:endParaRPr lang="nl-NL" dirty="0"/>
          </a:p>
        </p:txBody>
      </p:sp>
      <p:sp>
        <p:nvSpPr>
          <p:cNvPr id="5" name="Tijdelijke aanduiding voor voettekst 4">
            <a:extLst>
              <a:ext uri="{FF2B5EF4-FFF2-40B4-BE49-F238E27FC236}">
                <a16:creationId xmlns:a16="http://schemas.microsoft.com/office/drawing/2014/main" id="{08283594-E8B9-7A22-FEFE-5AE09703B862}"/>
              </a:ext>
            </a:extLst>
          </p:cNvPr>
          <p:cNvSpPr>
            <a:spLocks noGrp="1"/>
          </p:cNvSpPr>
          <p:nvPr>
            <p:ph type="ftr" sz="quarter" idx="11"/>
          </p:nvPr>
        </p:nvSpPr>
        <p:spPr/>
        <p:txBody>
          <a:bodyPr/>
          <a:lstStyle/>
          <a:p>
            <a:r>
              <a:rPr lang="nl-NL"/>
              <a:t>Aandachtspunten afhandeling bezwaar- en beroepsprocedures</a:t>
            </a:r>
            <a:endParaRPr lang="nl-NL" dirty="0"/>
          </a:p>
        </p:txBody>
      </p:sp>
      <p:sp>
        <p:nvSpPr>
          <p:cNvPr id="6" name="Tijdelijke aanduiding voor dianummer 5">
            <a:extLst>
              <a:ext uri="{FF2B5EF4-FFF2-40B4-BE49-F238E27FC236}">
                <a16:creationId xmlns:a16="http://schemas.microsoft.com/office/drawing/2014/main" id="{629CC8B2-10B0-C4DB-0030-49E10C0CA2AC}"/>
              </a:ext>
            </a:extLst>
          </p:cNvPr>
          <p:cNvSpPr>
            <a:spLocks noGrp="1"/>
          </p:cNvSpPr>
          <p:nvPr>
            <p:ph type="sldNum" sz="quarter" idx="12"/>
          </p:nvPr>
        </p:nvSpPr>
        <p:spPr/>
        <p:txBody>
          <a:bodyPr/>
          <a:lstStyle/>
          <a:p>
            <a:fld id="{AF524CCF-8B23-4FE6-AEF8-D0EE8DF5D8E9}" type="slidenum">
              <a:rPr lang="nl-NL" smtClean="0"/>
              <a:t>‹nr.›</a:t>
            </a:fld>
            <a:endParaRPr lang="nl-NL" dirty="0"/>
          </a:p>
        </p:txBody>
      </p:sp>
      <p:sp>
        <p:nvSpPr>
          <p:cNvPr id="7" name="Picture Placeholder 16">
            <a:extLst>
              <a:ext uri="{FF2B5EF4-FFF2-40B4-BE49-F238E27FC236}">
                <a16:creationId xmlns:a16="http://schemas.microsoft.com/office/drawing/2014/main" id="{A8739A7D-8AD2-1135-CCD7-F548CDE8AB99}"/>
              </a:ext>
              <a:ext uri="{C183D7F6-B498-43B3-948B-1728B52AA6E4}">
                <adec:decorative xmlns:adec="http://schemas.microsoft.com/office/drawing/2017/decorative" val="1"/>
              </a:ext>
            </a:extLst>
          </p:cNvPr>
          <p:cNvSpPr>
            <a:spLocks noGrp="1"/>
          </p:cNvSpPr>
          <p:nvPr>
            <p:ph type="pic" sz="quarter" idx="13" hasCustomPrompt="1"/>
          </p:nvPr>
        </p:nvSpPr>
        <p:spPr>
          <a:xfrm>
            <a:off x="5297713" y="1700213"/>
            <a:ext cx="5578105" cy="4465637"/>
          </a:xfrm>
          <a:solidFill>
            <a:schemeClr val="bg1">
              <a:lumMod val="95000"/>
            </a:schemeClr>
          </a:solidFill>
        </p:spPr>
        <p:txBody>
          <a:bodyPr vert="horz" lIns="91440" tIns="396000" rIns="91440" bIns="45720" rtlCol="0">
            <a:normAutofit/>
          </a:bodyPr>
          <a:lstStyle>
            <a:lvl1pPr>
              <a:defRPr lang="en-US" sz="1800" dirty="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Voeg afbeelding via Office lint toe</a:t>
            </a:r>
          </a:p>
          <a:p>
            <a:pPr marL="0" lvl="0" indent="0" algn="ctr">
              <a:buNone/>
            </a:pPr>
            <a:endParaRPr lang="nl-NL" dirty="0"/>
          </a:p>
        </p:txBody>
      </p:sp>
    </p:spTree>
    <p:extLst>
      <p:ext uri="{BB962C8B-B14F-4D97-AF65-F5344CB8AC3E}">
        <p14:creationId xmlns:p14="http://schemas.microsoft.com/office/powerpoint/2010/main" val="2447895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990510-585B-7CC9-2B6E-072BC6245685}"/>
              </a:ext>
            </a:extLst>
          </p:cNvPr>
          <p:cNvSpPr>
            <a:spLocks noGrp="1"/>
          </p:cNvSpPr>
          <p:nvPr>
            <p:ph type="title"/>
          </p:nvPr>
        </p:nvSpPr>
        <p:spPr/>
        <p:txBody>
          <a:bodyPr/>
          <a:lstStyle>
            <a:lvl1pPr>
              <a:defRPr>
                <a:solidFill>
                  <a:schemeClr val="accent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AE981994-17B3-83A4-A68E-0E743A16F2D8}"/>
              </a:ext>
            </a:extLst>
          </p:cNvPr>
          <p:cNvSpPr>
            <a:spLocks noGrp="1"/>
          </p:cNvSpPr>
          <p:nvPr>
            <p:ph idx="1"/>
          </p:nvPr>
        </p:nvSpPr>
        <p:spPr>
          <a:xfrm>
            <a:off x="1316182" y="1701287"/>
            <a:ext cx="6303818" cy="4464563"/>
          </a:xfrm>
        </p:spPr>
        <p:txBody>
          <a:bodyPr>
            <a:normAutofit/>
          </a:bodyPr>
          <a:lstStyle>
            <a:lvl1pPr>
              <a:defRPr sz="2000"/>
            </a:lvl1pPr>
            <a:lvl2pPr>
              <a:defRPr sz="1800"/>
            </a:lvl2pPr>
            <a:lvl3pPr>
              <a:defRPr sz="1600"/>
            </a:lvl3pPr>
            <a:lvl4pPr>
              <a:defRPr sz="1400"/>
            </a:lvl4pPr>
            <a:lvl5pPr>
              <a:defRPr sz="1400"/>
            </a:lvl5pPr>
          </a:lstStyle>
          <a:p>
            <a:pPr lvl="0"/>
            <a:r>
              <a:rPr lang="nl-NL" dirty="0"/>
              <a:t>Klikken om de tekststijl van het model te bewerken</a:t>
            </a:r>
          </a:p>
          <a:p>
            <a:pPr lvl="1"/>
            <a:r>
              <a:rPr lang="nl-NL" dirty="0"/>
              <a:t>Tweede niveau</a:t>
            </a:r>
          </a:p>
          <a:p>
            <a:pPr lvl="2"/>
            <a:r>
              <a:rPr lang="nl-NL" dirty="0"/>
              <a:t>Derde niveau</a:t>
            </a:r>
          </a:p>
        </p:txBody>
      </p:sp>
      <p:sp>
        <p:nvSpPr>
          <p:cNvPr id="4" name="Tijdelijke aanduiding voor datum 3">
            <a:extLst>
              <a:ext uri="{FF2B5EF4-FFF2-40B4-BE49-F238E27FC236}">
                <a16:creationId xmlns:a16="http://schemas.microsoft.com/office/drawing/2014/main" id="{1D7813F1-C88C-53FB-7E2C-EA7B73F0D39D}"/>
              </a:ext>
            </a:extLst>
          </p:cNvPr>
          <p:cNvSpPr>
            <a:spLocks noGrp="1"/>
          </p:cNvSpPr>
          <p:nvPr>
            <p:ph type="dt" sz="half" idx="10"/>
          </p:nvPr>
        </p:nvSpPr>
        <p:spPr/>
        <p:txBody>
          <a:bodyPr/>
          <a:lstStyle/>
          <a:p>
            <a:r>
              <a:rPr lang="en-US"/>
              <a:t>30-1-2025</a:t>
            </a:r>
            <a:endParaRPr lang="nl-NL" dirty="0"/>
          </a:p>
        </p:txBody>
      </p:sp>
      <p:sp>
        <p:nvSpPr>
          <p:cNvPr id="5" name="Tijdelijke aanduiding voor voettekst 4">
            <a:extLst>
              <a:ext uri="{FF2B5EF4-FFF2-40B4-BE49-F238E27FC236}">
                <a16:creationId xmlns:a16="http://schemas.microsoft.com/office/drawing/2014/main" id="{08283594-E8B9-7A22-FEFE-5AE09703B862}"/>
              </a:ext>
            </a:extLst>
          </p:cNvPr>
          <p:cNvSpPr>
            <a:spLocks noGrp="1"/>
          </p:cNvSpPr>
          <p:nvPr>
            <p:ph type="ftr" sz="quarter" idx="11"/>
          </p:nvPr>
        </p:nvSpPr>
        <p:spPr/>
        <p:txBody>
          <a:bodyPr/>
          <a:lstStyle/>
          <a:p>
            <a:r>
              <a:rPr lang="nl-NL"/>
              <a:t>Aandachtspunten afhandeling bezwaar- en beroepsprocedures</a:t>
            </a:r>
            <a:endParaRPr lang="nl-NL" dirty="0"/>
          </a:p>
        </p:txBody>
      </p:sp>
      <p:sp>
        <p:nvSpPr>
          <p:cNvPr id="6" name="Tijdelijke aanduiding voor dianummer 5">
            <a:extLst>
              <a:ext uri="{FF2B5EF4-FFF2-40B4-BE49-F238E27FC236}">
                <a16:creationId xmlns:a16="http://schemas.microsoft.com/office/drawing/2014/main" id="{629CC8B2-10B0-C4DB-0030-49E10C0CA2AC}"/>
              </a:ext>
            </a:extLst>
          </p:cNvPr>
          <p:cNvSpPr>
            <a:spLocks noGrp="1"/>
          </p:cNvSpPr>
          <p:nvPr>
            <p:ph type="sldNum" sz="quarter" idx="12"/>
          </p:nvPr>
        </p:nvSpPr>
        <p:spPr/>
        <p:txBody>
          <a:bodyPr/>
          <a:lstStyle/>
          <a:p>
            <a:fld id="{AF524CCF-8B23-4FE6-AEF8-D0EE8DF5D8E9}" type="slidenum">
              <a:rPr lang="nl-NL" smtClean="0"/>
              <a:t>‹nr.›</a:t>
            </a:fld>
            <a:endParaRPr lang="nl-NL" dirty="0"/>
          </a:p>
        </p:txBody>
      </p:sp>
      <p:sp>
        <p:nvSpPr>
          <p:cNvPr id="8" name="Picture Placeholder 16">
            <a:extLst>
              <a:ext uri="{FF2B5EF4-FFF2-40B4-BE49-F238E27FC236}">
                <a16:creationId xmlns:a16="http://schemas.microsoft.com/office/drawing/2014/main" id="{7DCEC6CE-FD7D-1CDB-3A06-24D846985382}"/>
              </a:ext>
              <a:ext uri="{C183D7F6-B498-43B3-948B-1728B52AA6E4}">
                <adec:decorative xmlns:adec="http://schemas.microsoft.com/office/drawing/2017/decorative" val="1"/>
              </a:ext>
            </a:extLst>
          </p:cNvPr>
          <p:cNvSpPr>
            <a:spLocks noGrp="1"/>
          </p:cNvSpPr>
          <p:nvPr>
            <p:ph type="pic" sz="quarter" idx="13" hasCustomPrompt="1"/>
          </p:nvPr>
        </p:nvSpPr>
        <p:spPr>
          <a:xfrm>
            <a:off x="7923818" y="1700213"/>
            <a:ext cx="2952000" cy="4465637"/>
          </a:xfrm>
          <a:solidFill>
            <a:schemeClr val="bg1">
              <a:lumMod val="95000"/>
            </a:schemeClr>
          </a:solidFill>
        </p:spPr>
        <p:txBody>
          <a:bodyPr vert="horz" lIns="91440" tIns="396000" rIns="91440" bIns="45720" rtlCol="0">
            <a:normAutofit/>
          </a:bodyPr>
          <a:lstStyle>
            <a:lvl1pPr>
              <a:defRPr lang="en-US" sz="1800" dirty="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Voeg afbeelding via Office lint toe</a:t>
            </a:r>
          </a:p>
          <a:p>
            <a:pPr marL="0" lvl="0" indent="0" algn="ctr">
              <a:buNone/>
            </a:pPr>
            <a:endParaRPr lang="nl-NL" dirty="0"/>
          </a:p>
        </p:txBody>
      </p:sp>
    </p:spTree>
    <p:extLst>
      <p:ext uri="{BB962C8B-B14F-4D97-AF65-F5344CB8AC3E}">
        <p14:creationId xmlns:p14="http://schemas.microsoft.com/office/powerpoint/2010/main" val="3783007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990510-585B-7CC9-2B6E-072BC6245685}"/>
              </a:ext>
            </a:extLst>
          </p:cNvPr>
          <p:cNvSpPr>
            <a:spLocks noGrp="1"/>
          </p:cNvSpPr>
          <p:nvPr>
            <p:ph type="title"/>
          </p:nvPr>
        </p:nvSpPr>
        <p:spPr/>
        <p:txBody>
          <a:bodyPr/>
          <a:lstStyle>
            <a:lvl1pPr>
              <a:defRPr>
                <a:solidFill>
                  <a:schemeClr val="accent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AE981994-17B3-83A4-A68E-0E743A16F2D8}"/>
              </a:ext>
            </a:extLst>
          </p:cNvPr>
          <p:cNvSpPr>
            <a:spLocks noGrp="1"/>
          </p:cNvSpPr>
          <p:nvPr>
            <p:ph idx="1"/>
          </p:nvPr>
        </p:nvSpPr>
        <p:spPr>
          <a:xfrm>
            <a:off x="1316183" y="1701287"/>
            <a:ext cx="2952000" cy="4500000"/>
          </a:xfrm>
        </p:spPr>
        <p:txBody>
          <a:bodyPr>
            <a:normAutofit/>
          </a:bodyPr>
          <a:lstStyle>
            <a:lvl1pPr>
              <a:defRPr sz="2000"/>
            </a:lvl1pPr>
            <a:lvl2pPr>
              <a:defRPr sz="1800"/>
            </a:lvl2pPr>
            <a:lvl3pPr>
              <a:defRPr sz="1600"/>
            </a:lvl3pPr>
            <a:lvl4pPr>
              <a:defRPr sz="1400"/>
            </a:lvl4pPr>
            <a:lvl5pPr>
              <a:defRPr sz="1400"/>
            </a:lvl5pPr>
          </a:lstStyle>
          <a:p>
            <a:pPr lvl="0"/>
            <a:r>
              <a:rPr lang="nl-NL" dirty="0"/>
              <a:t>Klikken om de tekststijl van het model te bewerken</a:t>
            </a:r>
          </a:p>
          <a:p>
            <a:pPr lvl="1"/>
            <a:r>
              <a:rPr lang="nl-NL" dirty="0"/>
              <a:t>Tweede niveau</a:t>
            </a:r>
          </a:p>
          <a:p>
            <a:pPr lvl="2"/>
            <a:r>
              <a:rPr lang="nl-NL" dirty="0"/>
              <a:t>Derde niveau</a:t>
            </a:r>
          </a:p>
        </p:txBody>
      </p:sp>
      <p:sp>
        <p:nvSpPr>
          <p:cNvPr id="4" name="Tijdelijke aanduiding voor datum 3">
            <a:extLst>
              <a:ext uri="{FF2B5EF4-FFF2-40B4-BE49-F238E27FC236}">
                <a16:creationId xmlns:a16="http://schemas.microsoft.com/office/drawing/2014/main" id="{1D7813F1-C88C-53FB-7E2C-EA7B73F0D39D}"/>
              </a:ext>
            </a:extLst>
          </p:cNvPr>
          <p:cNvSpPr>
            <a:spLocks noGrp="1"/>
          </p:cNvSpPr>
          <p:nvPr>
            <p:ph type="dt" sz="half" idx="10"/>
          </p:nvPr>
        </p:nvSpPr>
        <p:spPr/>
        <p:txBody>
          <a:bodyPr/>
          <a:lstStyle/>
          <a:p>
            <a:r>
              <a:rPr lang="en-US"/>
              <a:t>30-1-2025</a:t>
            </a:r>
            <a:endParaRPr lang="nl-NL" dirty="0"/>
          </a:p>
        </p:txBody>
      </p:sp>
      <p:sp>
        <p:nvSpPr>
          <p:cNvPr id="5" name="Tijdelijke aanduiding voor voettekst 4">
            <a:extLst>
              <a:ext uri="{FF2B5EF4-FFF2-40B4-BE49-F238E27FC236}">
                <a16:creationId xmlns:a16="http://schemas.microsoft.com/office/drawing/2014/main" id="{08283594-E8B9-7A22-FEFE-5AE09703B862}"/>
              </a:ext>
            </a:extLst>
          </p:cNvPr>
          <p:cNvSpPr>
            <a:spLocks noGrp="1"/>
          </p:cNvSpPr>
          <p:nvPr>
            <p:ph type="ftr" sz="quarter" idx="11"/>
          </p:nvPr>
        </p:nvSpPr>
        <p:spPr/>
        <p:txBody>
          <a:bodyPr/>
          <a:lstStyle/>
          <a:p>
            <a:r>
              <a:rPr lang="nl-NL"/>
              <a:t>Aandachtspunten afhandeling bezwaar- en beroepsprocedures</a:t>
            </a:r>
            <a:endParaRPr lang="nl-NL" dirty="0"/>
          </a:p>
        </p:txBody>
      </p:sp>
      <p:sp>
        <p:nvSpPr>
          <p:cNvPr id="6" name="Tijdelijke aanduiding voor dianummer 5">
            <a:extLst>
              <a:ext uri="{FF2B5EF4-FFF2-40B4-BE49-F238E27FC236}">
                <a16:creationId xmlns:a16="http://schemas.microsoft.com/office/drawing/2014/main" id="{629CC8B2-10B0-C4DB-0030-49E10C0CA2AC}"/>
              </a:ext>
            </a:extLst>
          </p:cNvPr>
          <p:cNvSpPr>
            <a:spLocks noGrp="1"/>
          </p:cNvSpPr>
          <p:nvPr>
            <p:ph type="sldNum" sz="quarter" idx="12"/>
          </p:nvPr>
        </p:nvSpPr>
        <p:spPr/>
        <p:txBody>
          <a:bodyPr/>
          <a:lstStyle/>
          <a:p>
            <a:fld id="{AF524CCF-8B23-4FE6-AEF8-D0EE8DF5D8E9}" type="slidenum">
              <a:rPr lang="nl-NL" smtClean="0"/>
              <a:t>‹nr.›</a:t>
            </a:fld>
            <a:endParaRPr lang="nl-NL" dirty="0"/>
          </a:p>
        </p:txBody>
      </p:sp>
      <p:sp>
        <p:nvSpPr>
          <p:cNvPr id="9" name="Picture Placeholder 16">
            <a:extLst>
              <a:ext uri="{FF2B5EF4-FFF2-40B4-BE49-F238E27FC236}">
                <a16:creationId xmlns:a16="http://schemas.microsoft.com/office/drawing/2014/main" id="{2656137F-0D37-4824-3F03-79989D486B33}"/>
              </a:ext>
              <a:ext uri="{C183D7F6-B498-43B3-948B-1728B52AA6E4}">
                <adec:decorative xmlns:adec="http://schemas.microsoft.com/office/drawing/2017/decorative" val="1"/>
              </a:ext>
            </a:extLst>
          </p:cNvPr>
          <p:cNvSpPr>
            <a:spLocks noGrp="1"/>
          </p:cNvSpPr>
          <p:nvPr>
            <p:ph type="pic" sz="quarter" idx="13" hasCustomPrompt="1"/>
          </p:nvPr>
        </p:nvSpPr>
        <p:spPr>
          <a:xfrm>
            <a:off x="7923818" y="1700213"/>
            <a:ext cx="2952000" cy="4465637"/>
          </a:xfrm>
          <a:solidFill>
            <a:schemeClr val="bg1">
              <a:lumMod val="95000"/>
            </a:schemeClr>
          </a:solidFill>
        </p:spPr>
        <p:txBody>
          <a:bodyPr vert="horz" lIns="91440" tIns="396000" rIns="91440" bIns="45720" rtlCol="0">
            <a:normAutofit/>
          </a:bodyPr>
          <a:lstStyle>
            <a:lvl1pPr>
              <a:defRPr lang="en-US" sz="1800" dirty="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Voeg afbeelding via Office lint toe</a:t>
            </a:r>
          </a:p>
          <a:p>
            <a:pPr marL="0" lvl="0" indent="0" algn="ctr">
              <a:buNone/>
            </a:pPr>
            <a:endParaRPr lang="nl-NL" dirty="0"/>
          </a:p>
        </p:txBody>
      </p:sp>
      <p:sp>
        <p:nvSpPr>
          <p:cNvPr id="10" name="Picture Placeholder 16">
            <a:extLst>
              <a:ext uri="{FF2B5EF4-FFF2-40B4-BE49-F238E27FC236}">
                <a16:creationId xmlns:a16="http://schemas.microsoft.com/office/drawing/2014/main" id="{9FE93BF3-0F32-2A13-6DB6-2E5BD7FA4477}"/>
              </a:ext>
              <a:ext uri="{C183D7F6-B498-43B3-948B-1728B52AA6E4}">
                <adec:decorative xmlns:adec="http://schemas.microsoft.com/office/drawing/2017/decorative" val="1"/>
              </a:ext>
            </a:extLst>
          </p:cNvPr>
          <p:cNvSpPr>
            <a:spLocks noGrp="1"/>
          </p:cNvSpPr>
          <p:nvPr>
            <p:ph type="pic" sz="quarter" idx="14" hasCustomPrompt="1"/>
          </p:nvPr>
        </p:nvSpPr>
        <p:spPr>
          <a:xfrm>
            <a:off x="4615009" y="1700213"/>
            <a:ext cx="2952000" cy="4465637"/>
          </a:xfrm>
          <a:solidFill>
            <a:schemeClr val="bg1">
              <a:lumMod val="95000"/>
            </a:schemeClr>
          </a:solidFill>
        </p:spPr>
        <p:txBody>
          <a:bodyPr vert="horz" lIns="91440" tIns="396000" rIns="91440" bIns="45720" rtlCol="0">
            <a:normAutofit/>
          </a:bodyPr>
          <a:lstStyle>
            <a:lvl1pPr>
              <a:defRPr lang="en-US" sz="1800" dirty="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Voeg afbeelding via Office lint toe</a:t>
            </a:r>
          </a:p>
          <a:p>
            <a:pPr marL="0" lvl="0" indent="0" algn="ctr">
              <a:buNone/>
            </a:pPr>
            <a:endParaRPr lang="nl-NL" dirty="0"/>
          </a:p>
        </p:txBody>
      </p:sp>
    </p:spTree>
    <p:extLst>
      <p:ext uri="{BB962C8B-B14F-4D97-AF65-F5344CB8AC3E}">
        <p14:creationId xmlns:p14="http://schemas.microsoft.com/office/powerpoint/2010/main" val="2067809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990510-585B-7CC9-2B6E-072BC6245685}"/>
              </a:ext>
            </a:extLst>
          </p:cNvPr>
          <p:cNvSpPr>
            <a:spLocks noGrp="1"/>
          </p:cNvSpPr>
          <p:nvPr>
            <p:ph type="title"/>
          </p:nvPr>
        </p:nvSpPr>
        <p:spPr/>
        <p:txBody>
          <a:bodyPr/>
          <a:lstStyle>
            <a:lvl1pPr>
              <a:defRPr>
                <a:solidFill>
                  <a:schemeClr val="accent1"/>
                </a:solidFill>
              </a:defRPr>
            </a:lvl1pPr>
          </a:lstStyle>
          <a:p>
            <a:r>
              <a:rPr lang="nl-NL" dirty="0"/>
              <a:t>Klik om stijl te bewerken</a:t>
            </a:r>
          </a:p>
        </p:txBody>
      </p:sp>
      <p:sp>
        <p:nvSpPr>
          <p:cNvPr id="4" name="Tijdelijke aanduiding voor datum 3">
            <a:extLst>
              <a:ext uri="{FF2B5EF4-FFF2-40B4-BE49-F238E27FC236}">
                <a16:creationId xmlns:a16="http://schemas.microsoft.com/office/drawing/2014/main" id="{1D7813F1-C88C-53FB-7E2C-EA7B73F0D39D}"/>
              </a:ext>
            </a:extLst>
          </p:cNvPr>
          <p:cNvSpPr>
            <a:spLocks noGrp="1"/>
          </p:cNvSpPr>
          <p:nvPr>
            <p:ph type="dt" sz="half" idx="10"/>
          </p:nvPr>
        </p:nvSpPr>
        <p:spPr/>
        <p:txBody>
          <a:bodyPr/>
          <a:lstStyle/>
          <a:p>
            <a:r>
              <a:rPr lang="en-US"/>
              <a:t>30-1-2025</a:t>
            </a:r>
            <a:endParaRPr lang="nl-NL" dirty="0"/>
          </a:p>
        </p:txBody>
      </p:sp>
      <p:sp>
        <p:nvSpPr>
          <p:cNvPr id="5" name="Tijdelijke aanduiding voor voettekst 4">
            <a:extLst>
              <a:ext uri="{FF2B5EF4-FFF2-40B4-BE49-F238E27FC236}">
                <a16:creationId xmlns:a16="http://schemas.microsoft.com/office/drawing/2014/main" id="{08283594-E8B9-7A22-FEFE-5AE09703B862}"/>
              </a:ext>
            </a:extLst>
          </p:cNvPr>
          <p:cNvSpPr>
            <a:spLocks noGrp="1"/>
          </p:cNvSpPr>
          <p:nvPr>
            <p:ph type="ftr" sz="quarter" idx="11"/>
          </p:nvPr>
        </p:nvSpPr>
        <p:spPr/>
        <p:txBody>
          <a:bodyPr/>
          <a:lstStyle/>
          <a:p>
            <a:r>
              <a:rPr lang="nl-NL"/>
              <a:t>Aandachtspunten afhandeling bezwaar- en beroepsprocedures</a:t>
            </a:r>
            <a:endParaRPr lang="nl-NL" dirty="0"/>
          </a:p>
        </p:txBody>
      </p:sp>
      <p:sp>
        <p:nvSpPr>
          <p:cNvPr id="6" name="Tijdelijke aanduiding voor dianummer 5">
            <a:extLst>
              <a:ext uri="{FF2B5EF4-FFF2-40B4-BE49-F238E27FC236}">
                <a16:creationId xmlns:a16="http://schemas.microsoft.com/office/drawing/2014/main" id="{629CC8B2-10B0-C4DB-0030-49E10C0CA2AC}"/>
              </a:ext>
            </a:extLst>
          </p:cNvPr>
          <p:cNvSpPr>
            <a:spLocks noGrp="1"/>
          </p:cNvSpPr>
          <p:nvPr>
            <p:ph type="sldNum" sz="quarter" idx="12"/>
          </p:nvPr>
        </p:nvSpPr>
        <p:spPr/>
        <p:txBody>
          <a:bodyPr/>
          <a:lstStyle/>
          <a:p>
            <a:fld id="{AF524CCF-8B23-4FE6-AEF8-D0EE8DF5D8E9}" type="slidenum">
              <a:rPr lang="nl-NL" smtClean="0"/>
              <a:t>‹nr.›</a:t>
            </a:fld>
            <a:endParaRPr lang="nl-NL" dirty="0"/>
          </a:p>
        </p:txBody>
      </p:sp>
      <p:sp>
        <p:nvSpPr>
          <p:cNvPr id="7" name="Picture Placeholder 16">
            <a:extLst>
              <a:ext uri="{FF2B5EF4-FFF2-40B4-BE49-F238E27FC236}">
                <a16:creationId xmlns:a16="http://schemas.microsoft.com/office/drawing/2014/main" id="{A8739A7D-8AD2-1135-CCD7-F548CDE8AB99}"/>
              </a:ext>
              <a:ext uri="{C183D7F6-B498-43B3-948B-1728B52AA6E4}">
                <adec:decorative xmlns:adec="http://schemas.microsoft.com/office/drawing/2017/decorative" val="1"/>
              </a:ext>
            </a:extLst>
          </p:cNvPr>
          <p:cNvSpPr>
            <a:spLocks noGrp="1"/>
          </p:cNvSpPr>
          <p:nvPr>
            <p:ph type="pic" sz="quarter" idx="13" hasCustomPrompt="1"/>
          </p:nvPr>
        </p:nvSpPr>
        <p:spPr>
          <a:xfrm>
            <a:off x="7923818" y="1700213"/>
            <a:ext cx="2952000" cy="4465637"/>
          </a:xfrm>
          <a:solidFill>
            <a:schemeClr val="bg1">
              <a:lumMod val="95000"/>
            </a:schemeClr>
          </a:solidFill>
        </p:spPr>
        <p:txBody>
          <a:bodyPr vert="horz" lIns="91440" tIns="396000" rIns="91440" bIns="45720" rtlCol="0">
            <a:normAutofit/>
          </a:bodyPr>
          <a:lstStyle>
            <a:lvl1pPr>
              <a:defRPr lang="en-US" sz="1800" dirty="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Voeg afbeelding via Office lint toe</a:t>
            </a:r>
          </a:p>
          <a:p>
            <a:pPr marL="0" lvl="0" indent="0" algn="ctr">
              <a:buNone/>
            </a:pPr>
            <a:endParaRPr lang="nl-NL" dirty="0"/>
          </a:p>
        </p:txBody>
      </p:sp>
      <p:sp>
        <p:nvSpPr>
          <p:cNvPr id="8" name="Picture Placeholder 16">
            <a:extLst>
              <a:ext uri="{FF2B5EF4-FFF2-40B4-BE49-F238E27FC236}">
                <a16:creationId xmlns:a16="http://schemas.microsoft.com/office/drawing/2014/main" id="{3A12A7CE-F2E0-F5AF-7A8E-8A402ED98458}"/>
              </a:ext>
              <a:ext uri="{C183D7F6-B498-43B3-948B-1728B52AA6E4}">
                <adec:decorative xmlns:adec="http://schemas.microsoft.com/office/drawing/2017/decorative" val="1"/>
              </a:ext>
            </a:extLst>
          </p:cNvPr>
          <p:cNvSpPr>
            <a:spLocks noGrp="1"/>
          </p:cNvSpPr>
          <p:nvPr>
            <p:ph type="pic" sz="quarter" idx="14" hasCustomPrompt="1"/>
          </p:nvPr>
        </p:nvSpPr>
        <p:spPr>
          <a:xfrm>
            <a:off x="4615009" y="1700213"/>
            <a:ext cx="2952000" cy="4465637"/>
          </a:xfrm>
          <a:solidFill>
            <a:schemeClr val="bg1">
              <a:lumMod val="95000"/>
            </a:schemeClr>
          </a:solidFill>
        </p:spPr>
        <p:txBody>
          <a:bodyPr vert="horz" lIns="91440" tIns="396000" rIns="91440" bIns="45720" rtlCol="0">
            <a:normAutofit/>
          </a:bodyPr>
          <a:lstStyle>
            <a:lvl1pPr>
              <a:defRPr lang="en-US" sz="1800" dirty="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Voeg afbeelding via Office lint toe</a:t>
            </a:r>
          </a:p>
          <a:p>
            <a:pPr marL="0" lvl="0" indent="0" algn="ctr">
              <a:buNone/>
            </a:pPr>
            <a:endParaRPr lang="nl-NL" dirty="0"/>
          </a:p>
        </p:txBody>
      </p:sp>
      <p:sp>
        <p:nvSpPr>
          <p:cNvPr id="10" name="Picture Placeholder 16">
            <a:extLst>
              <a:ext uri="{FF2B5EF4-FFF2-40B4-BE49-F238E27FC236}">
                <a16:creationId xmlns:a16="http://schemas.microsoft.com/office/drawing/2014/main" id="{2FC90C84-35BF-2595-5ED2-C46428B5CC2C}"/>
              </a:ext>
              <a:ext uri="{C183D7F6-B498-43B3-948B-1728B52AA6E4}">
                <adec:decorative xmlns:adec="http://schemas.microsoft.com/office/drawing/2017/decorative" val="1"/>
              </a:ext>
            </a:extLst>
          </p:cNvPr>
          <p:cNvSpPr>
            <a:spLocks noGrp="1"/>
          </p:cNvSpPr>
          <p:nvPr>
            <p:ph type="pic" sz="quarter" idx="15" hasCustomPrompt="1"/>
          </p:nvPr>
        </p:nvSpPr>
        <p:spPr>
          <a:xfrm>
            <a:off x="1306201" y="1700213"/>
            <a:ext cx="2952000" cy="4465637"/>
          </a:xfrm>
          <a:solidFill>
            <a:schemeClr val="bg1">
              <a:lumMod val="95000"/>
            </a:schemeClr>
          </a:solidFill>
        </p:spPr>
        <p:txBody>
          <a:bodyPr vert="horz" lIns="91440" tIns="396000" rIns="91440" bIns="45720" rtlCol="0">
            <a:normAutofit/>
          </a:bodyPr>
          <a:lstStyle>
            <a:lvl1pPr>
              <a:defRPr lang="en-US" sz="1800" dirty="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Voeg afbeelding via Office lint toe</a:t>
            </a:r>
          </a:p>
          <a:p>
            <a:pPr marL="0" lvl="0" indent="0" algn="ctr">
              <a:buNone/>
            </a:pPr>
            <a:endParaRPr lang="nl-NL" dirty="0"/>
          </a:p>
        </p:txBody>
      </p:sp>
    </p:spTree>
    <p:extLst>
      <p:ext uri="{BB962C8B-B14F-4D97-AF65-F5344CB8AC3E}">
        <p14:creationId xmlns:p14="http://schemas.microsoft.com/office/powerpoint/2010/main" val="2284548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83EE58-F45D-BEAF-B214-192A028F4A9B}"/>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30DA65E5-682E-1C7F-AAC7-C30789BF75CD}"/>
              </a:ext>
            </a:extLst>
          </p:cNvPr>
          <p:cNvSpPr>
            <a:spLocks noGrp="1"/>
          </p:cNvSpPr>
          <p:nvPr>
            <p:ph sz="half" idx="1"/>
          </p:nvPr>
        </p:nvSpPr>
        <p:spPr>
          <a:xfrm>
            <a:off x="1316182" y="1700213"/>
            <a:ext cx="4635357" cy="4476750"/>
          </a:xfrm>
        </p:spPr>
        <p:txBody>
          <a:bodyPr>
            <a:normAutofit/>
          </a:bodyPr>
          <a:lstStyle>
            <a:lvl1pPr>
              <a:defRPr sz="2000"/>
            </a:lvl1pPr>
            <a:lvl2pPr>
              <a:defRPr sz="1800"/>
            </a:lvl2pPr>
            <a:lvl3pPr>
              <a:defRPr sz="1600"/>
            </a:lvl3pPr>
            <a:lvl4pPr>
              <a:defRPr sz="1400"/>
            </a:lvl4pPr>
            <a:lvl5pPr>
              <a:defRPr sz="14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FE5EDE1D-BB0A-1CF0-2459-1DB50861E63E}"/>
              </a:ext>
            </a:extLst>
          </p:cNvPr>
          <p:cNvSpPr>
            <a:spLocks noGrp="1"/>
          </p:cNvSpPr>
          <p:nvPr>
            <p:ph sz="half" idx="2"/>
          </p:nvPr>
        </p:nvSpPr>
        <p:spPr>
          <a:xfrm>
            <a:off x="6240463" y="1700214"/>
            <a:ext cx="4643438" cy="4476749"/>
          </a:xfrm>
        </p:spPr>
        <p:txBody>
          <a:bodyPr>
            <a:normAutofit/>
          </a:bodyPr>
          <a:lstStyle>
            <a:lvl1pPr>
              <a:defRPr sz="2000"/>
            </a:lvl1pPr>
            <a:lvl2pPr>
              <a:defRPr sz="1800"/>
            </a:lvl2pPr>
            <a:lvl3pPr>
              <a:defRPr sz="1600"/>
            </a:lvl3pPr>
            <a:lvl4pPr>
              <a:defRPr sz="1400"/>
            </a:lvl4pPr>
            <a:lvl5pPr>
              <a:defRPr sz="14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8D0EFE29-C57B-1191-DF63-F345DBFE7E21}"/>
              </a:ext>
            </a:extLst>
          </p:cNvPr>
          <p:cNvSpPr>
            <a:spLocks noGrp="1"/>
          </p:cNvSpPr>
          <p:nvPr>
            <p:ph type="dt" sz="half" idx="10"/>
          </p:nvPr>
        </p:nvSpPr>
        <p:spPr/>
        <p:txBody>
          <a:bodyPr/>
          <a:lstStyle/>
          <a:p>
            <a:r>
              <a:rPr lang="en-US"/>
              <a:t>30-1-2025</a:t>
            </a:r>
            <a:endParaRPr lang="nl-NL" dirty="0"/>
          </a:p>
        </p:txBody>
      </p:sp>
      <p:sp>
        <p:nvSpPr>
          <p:cNvPr id="6" name="Tijdelijke aanduiding voor voettekst 5">
            <a:extLst>
              <a:ext uri="{FF2B5EF4-FFF2-40B4-BE49-F238E27FC236}">
                <a16:creationId xmlns:a16="http://schemas.microsoft.com/office/drawing/2014/main" id="{36A9F86D-B155-909D-8DDB-A7D57421228A}"/>
              </a:ext>
            </a:extLst>
          </p:cNvPr>
          <p:cNvSpPr>
            <a:spLocks noGrp="1"/>
          </p:cNvSpPr>
          <p:nvPr>
            <p:ph type="ftr" sz="quarter" idx="11"/>
          </p:nvPr>
        </p:nvSpPr>
        <p:spPr/>
        <p:txBody>
          <a:bodyPr/>
          <a:lstStyle/>
          <a:p>
            <a:r>
              <a:rPr lang="nl-NL"/>
              <a:t>Aandachtspunten afhandeling bezwaar- en beroepsprocedures</a:t>
            </a:r>
            <a:endParaRPr lang="nl-NL" dirty="0"/>
          </a:p>
        </p:txBody>
      </p:sp>
      <p:sp>
        <p:nvSpPr>
          <p:cNvPr id="7" name="Tijdelijke aanduiding voor dianummer 6">
            <a:extLst>
              <a:ext uri="{FF2B5EF4-FFF2-40B4-BE49-F238E27FC236}">
                <a16:creationId xmlns:a16="http://schemas.microsoft.com/office/drawing/2014/main" id="{089616EB-7944-15DB-546F-59A474D6E483}"/>
              </a:ext>
            </a:extLst>
          </p:cNvPr>
          <p:cNvSpPr>
            <a:spLocks noGrp="1"/>
          </p:cNvSpPr>
          <p:nvPr>
            <p:ph type="sldNum" sz="quarter" idx="12"/>
          </p:nvPr>
        </p:nvSpPr>
        <p:spPr/>
        <p:txBody>
          <a:bodyPr/>
          <a:lstStyle/>
          <a:p>
            <a:fld id="{AF524CCF-8B23-4FE6-AEF8-D0EE8DF5D8E9}" type="slidenum">
              <a:rPr lang="nl-NL" smtClean="0"/>
              <a:t>‹nr.›</a:t>
            </a:fld>
            <a:endParaRPr lang="nl-NL" dirty="0"/>
          </a:p>
        </p:txBody>
      </p:sp>
    </p:spTree>
    <p:extLst>
      <p:ext uri="{BB962C8B-B14F-4D97-AF65-F5344CB8AC3E}">
        <p14:creationId xmlns:p14="http://schemas.microsoft.com/office/powerpoint/2010/main" val="2063777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_Titeldia alternatief">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F04FA624-21FC-5F9D-5DBE-9F114EA5787D}"/>
              </a:ext>
            </a:extLst>
          </p:cNvPr>
          <p:cNvSpPr>
            <a:spLocks noGrp="1"/>
          </p:cNvSpPr>
          <p:nvPr>
            <p:ph type="dt" sz="half" idx="10"/>
          </p:nvPr>
        </p:nvSpPr>
        <p:spPr>
          <a:xfrm>
            <a:off x="838200" y="6872514"/>
            <a:ext cx="1107142" cy="288000"/>
          </a:xfrm>
        </p:spPr>
        <p:txBody>
          <a:bodyPr/>
          <a:lstStyle/>
          <a:p>
            <a:r>
              <a:rPr lang="en-US"/>
              <a:t>30-1-2025</a:t>
            </a:r>
            <a:endParaRPr lang="nl-NL" dirty="0"/>
          </a:p>
        </p:txBody>
      </p:sp>
      <p:sp>
        <p:nvSpPr>
          <p:cNvPr id="5" name="Tijdelijke aanduiding voor voettekst 4">
            <a:extLst>
              <a:ext uri="{FF2B5EF4-FFF2-40B4-BE49-F238E27FC236}">
                <a16:creationId xmlns:a16="http://schemas.microsoft.com/office/drawing/2014/main" id="{75A50B28-8919-76DA-EB19-E8033A9010F9}"/>
              </a:ext>
            </a:extLst>
          </p:cNvPr>
          <p:cNvSpPr>
            <a:spLocks noGrp="1"/>
          </p:cNvSpPr>
          <p:nvPr>
            <p:ph type="ftr" sz="quarter" idx="11"/>
          </p:nvPr>
        </p:nvSpPr>
        <p:spPr>
          <a:xfrm>
            <a:off x="2086709" y="6872514"/>
            <a:ext cx="8018582" cy="288000"/>
          </a:xfrm>
        </p:spPr>
        <p:txBody>
          <a:bodyPr/>
          <a:lstStyle/>
          <a:p>
            <a:r>
              <a:rPr lang="nl-NL"/>
              <a:t>Aandachtspunten afhandeling bezwaar- en beroepsprocedures</a:t>
            </a:r>
            <a:endParaRPr lang="nl-NL" dirty="0"/>
          </a:p>
        </p:txBody>
      </p:sp>
      <p:sp>
        <p:nvSpPr>
          <p:cNvPr id="6" name="Tijdelijke aanduiding voor dianummer 5">
            <a:extLst>
              <a:ext uri="{FF2B5EF4-FFF2-40B4-BE49-F238E27FC236}">
                <a16:creationId xmlns:a16="http://schemas.microsoft.com/office/drawing/2014/main" id="{CF442609-0FE6-60A3-D8FF-6E9234D71499}"/>
              </a:ext>
            </a:extLst>
          </p:cNvPr>
          <p:cNvSpPr>
            <a:spLocks noGrp="1"/>
          </p:cNvSpPr>
          <p:nvPr>
            <p:ph type="sldNum" sz="quarter" idx="12"/>
          </p:nvPr>
        </p:nvSpPr>
        <p:spPr>
          <a:xfrm>
            <a:off x="10246658" y="6872514"/>
            <a:ext cx="1107141" cy="288000"/>
          </a:xfrm>
        </p:spPr>
        <p:txBody>
          <a:bodyPr/>
          <a:lstStyle/>
          <a:p>
            <a:fld id="{AF524CCF-8B23-4FE6-AEF8-D0EE8DF5D8E9}" type="slidenum">
              <a:rPr lang="nl-NL" smtClean="0"/>
              <a:t>‹nr.›</a:t>
            </a:fld>
            <a:endParaRPr lang="nl-NL" dirty="0"/>
          </a:p>
        </p:txBody>
      </p:sp>
      <p:sp>
        <p:nvSpPr>
          <p:cNvPr id="7" name="Rechthoek 6">
            <a:extLst>
              <a:ext uri="{FF2B5EF4-FFF2-40B4-BE49-F238E27FC236}">
                <a16:creationId xmlns:a16="http://schemas.microsoft.com/office/drawing/2014/main" id="{54B70CBC-530B-1C3F-686C-863DC1032812}"/>
              </a:ext>
              <a:ext uri="{C183D7F6-B498-43B3-948B-1728B52AA6E4}">
                <adec:decorative xmlns:adec="http://schemas.microsoft.com/office/drawing/2017/decorative" val="1"/>
              </a:ext>
            </a:extLst>
          </p:cNvPr>
          <p:cNvSpPr>
            <a:spLocks/>
          </p:cNvSpPr>
          <p:nvPr userDrawn="1"/>
        </p:nvSpPr>
        <p:spPr>
          <a:xfrm>
            <a:off x="0" y="-2496"/>
            <a:ext cx="8548914" cy="686049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p>
        </p:txBody>
      </p:sp>
      <p:sp>
        <p:nvSpPr>
          <p:cNvPr id="2" name="Titel 1">
            <a:extLst>
              <a:ext uri="{FF2B5EF4-FFF2-40B4-BE49-F238E27FC236}">
                <a16:creationId xmlns:a16="http://schemas.microsoft.com/office/drawing/2014/main" id="{AB98A55A-54F0-3FDF-A670-E2F8FF9ECE77}"/>
              </a:ext>
            </a:extLst>
          </p:cNvPr>
          <p:cNvSpPr>
            <a:spLocks noGrp="1"/>
          </p:cNvSpPr>
          <p:nvPr>
            <p:ph type="ctrTitle"/>
          </p:nvPr>
        </p:nvSpPr>
        <p:spPr>
          <a:xfrm>
            <a:off x="839788" y="2024171"/>
            <a:ext cx="7179355" cy="2483305"/>
          </a:xfrm>
        </p:spPr>
        <p:txBody>
          <a:bodyPr anchor="b">
            <a:normAutofit/>
          </a:bodyPr>
          <a:lstStyle>
            <a:lvl1pPr algn="l">
              <a:defRPr sz="4800">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0FADF9BF-CA64-7DDA-B6BB-654742A72E46}"/>
              </a:ext>
            </a:extLst>
          </p:cNvPr>
          <p:cNvSpPr>
            <a:spLocks noGrp="1"/>
          </p:cNvSpPr>
          <p:nvPr>
            <p:ph type="subTitle" idx="1"/>
          </p:nvPr>
        </p:nvSpPr>
        <p:spPr>
          <a:xfrm>
            <a:off x="839788" y="4599551"/>
            <a:ext cx="7179355"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grpSp>
        <p:nvGrpSpPr>
          <p:cNvPr id="8" name="Graphic 6">
            <a:extLst>
              <a:ext uri="{FF2B5EF4-FFF2-40B4-BE49-F238E27FC236}">
                <a16:creationId xmlns:a16="http://schemas.microsoft.com/office/drawing/2014/main" id="{F053B3FD-D7A0-831E-0B58-29D85D93BC6F}"/>
              </a:ext>
              <a:ext uri="{C183D7F6-B498-43B3-948B-1728B52AA6E4}">
                <adec:decorative xmlns:adec="http://schemas.microsoft.com/office/drawing/2017/decorative" val="1"/>
              </a:ext>
            </a:extLst>
          </p:cNvPr>
          <p:cNvGrpSpPr/>
          <p:nvPr userDrawn="1"/>
        </p:nvGrpSpPr>
        <p:grpSpPr>
          <a:xfrm>
            <a:off x="1006703" y="718164"/>
            <a:ext cx="4011745" cy="865833"/>
            <a:chOff x="1677855" y="2998503"/>
            <a:chExt cx="5174469" cy="1116777"/>
          </a:xfrm>
        </p:grpSpPr>
        <p:grpSp>
          <p:nvGrpSpPr>
            <p:cNvPr id="9" name="Graphic 6">
              <a:extLst>
                <a:ext uri="{FF2B5EF4-FFF2-40B4-BE49-F238E27FC236}">
                  <a16:creationId xmlns:a16="http://schemas.microsoft.com/office/drawing/2014/main" id="{611D250F-BEAD-6E35-6BFD-9004D95CBEDA}"/>
                </a:ext>
              </a:extLst>
            </p:cNvPr>
            <p:cNvGrpSpPr/>
            <p:nvPr/>
          </p:nvGrpSpPr>
          <p:grpSpPr>
            <a:xfrm>
              <a:off x="2606685" y="3227307"/>
              <a:ext cx="4245638" cy="495781"/>
              <a:chOff x="2606685" y="3227307"/>
              <a:chExt cx="4245638" cy="495781"/>
            </a:xfrm>
            <a:solidFill>
              <a:schemeClr val="bg1"/>
            </a:solidFill>
          </p:grpSpPr>
          <p:sp>
            <p:nvSpPr>
              <p:cNvPr id="13" name="Vrije vorm: vorm 12">
                <a:extLst>
                  <a:ext uri="{FF2B5EF4-FFF2-40B4-BE49-F238E27FC236}">
                    <a16:creationId xmlns:a16="http://schemas.microsoft.com/office/drawing/2014/main" id="{700B5A89-8345-26F6-83DE-2AF97EE054F8}"/>
                  </a:ext>
                </a:extLst>
              </p:cNvPr>
              <p:cNvSpPr/>
              <p:nvPr/>
            </p:nvSpPr>
            <p:spPr>
              <a:xfrm>
                <a:off x="2606685" y="3349133"/>
                <a:ext cx="394081" cy="248950"/>
              </a:xfrm>
              <a:custGeom>
                <a:avLst/>
                <a:gdLst>
                  <a:gd name="connsiteX0" fmla="*/ 0 w 394081"/>
                  <a:gd name="connsiteY0" fmla="*/ 0 h 248950"/>
                  <a:gd name="connsiteX1" fmla="*/ 48196 w 394081"/>
                  <a:gd name="connsiteY1" fmla="*/ 0 h 248950"/>
                  <a:gd name="connsiteX2" fmla="*/ 108055 w 394081"/>
                  <a:gd name="connsiteY2" fmla="*/ 189094 h 248950"/>
                  <a:gd name="connsiteX3" fmla="*/ 109638 w 394081"/>
                  <a:gd name="connsiteY3" fmla="*/ 189094 h 248950"/>
                  <a:gd name="connsiteX4" fmla="*/ 175855 w 394081"/>
                  <a:gd name="connsiteY4" fmla="*/ 0 h 248950"/>
                  <a:gd name="connsiteX5" fmla="*/ 218227 w 394081"/>
                  <a:gd name="connsiteY5" fmla="*/ 0 h 248950"/>
                  <a:gd name="connsiteX6" fmla="*/ 284435 w 394081"/>
                  <a:gd name="connsiteY6" fmla="*/ 189094 h 248950"/>
                  <a:gd name="connsiteX7" fmla="*/ 286027 w 394081"/>
                  <a:gd name="connsiteY7" fmla="*/ 189094 h 248950"/>
                  <a:gd name="connsiteX8" fmla="*/ 345879 w 394081"/>
                  <a:gd name="connsiteY8" fmla="*/ 0 h 248950"/>
                  <a:gd name="connsiteX9" fmla="*/ 394082 w 394081"/>
                  <a:gd name="connsiteY9" fmla="*/ 0 h 248950"/>
                  <a:gd name="connsiteX10" fmla="*/ 310919 w 394081"/>
                  <a:gd name="connsiteY10" fmla="*/ 248950 h 248950"/>
                  <a:gd name="connsiteX11" fmla="*/ 263249 w 394081"/>
                  <a:gd name="connsiteY11" fmla="*/ 248950 h 248950"/>
                  <a:gd name="connsiteX12" fmla="*/ 197566 w 394081"/>
                  <a:gd name="connsiteY12" fmla="*/ 60914 h 248950"/>
                  <a:gd name="connsiteX13" fmla="*/ 196509 w 394081"/>
                  <a:gd name="connsiteY13" fmla="*/ 60914 h 248950"/>
                  <a:gd name="connsiteX14" fmla="*/ 130833 w 394081"/>
                  <a:gd name="connsiteY14" fmla="*/ 248950 h 248950"/>
                  <a:gd name="connsiteX15" fmla="*/ 83153 w 394081"/>
                  <a:gd name="connsiteY15" fmla="*/ 248950 h 248950"/>
                  <a:gd name="connsiteX16" fmla="*/ 0 w 394081"/>
                  <a:gd name="connsiteY16" fmla="*/ 0 h 24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4081" h="248950">
                    <a:moveTo>
                      <a:pt x="0" y="0"/>
                    </a:moveTo>
                    <a:lnTo>
                      <a:pt x="48196" y="0"/>
                    </a:lnTo>
                    <a:lnTo>
                      <a:pt x="108055" y="189094"/>
                    </a:lnTo>
                    <a:lnTo>
                      <a:pt x="109638" y="189094"/>
                    </a:lnTo>
                    <a:lnTo>
                      <a:pt x="175855" y="0"/>
                    </a:lnTo>
                    <a:lnTo>
                      <a:pt x="218227" y="0"/>
                    </a:lnTo>
                    <a:lnTo>
                      <a:pt x="284435" y="189094"/>
                    </a:lnTo>
                    <a:lnTo>
                      <a:pt x="286027" y="189094"/>
                    </a:lnTo>
                    <a:lnTo>
                      <a:pt x="345879" y="0"/>
                    </a:lnTo>
                    <a:lnTo>
                      <a:pt x="394082" y="0"/>
                    </a:lnTo>
                    <a:lnTo>
                      <a:pt x="310919" y="248950"/>
                    </a:lnTo>
                    <a:lnTo>
                      <a:pt x="263249" y="248950"/>
                    </a:lnTo>
                    <a:lnTo>
                      <a:pt x="197566" y="60914"/>
                    </a:lnTo>
                    <a:lnTo>
                      <a:pt x="196509" y="60914"/>
                    </a:lnTo>
                    <a:lnTo>
                      <a:pt x="130833" y="248950"/>
                    </a:lnTo>
                    <a:lnTo>
                      <a:pt x="83153" y="248950"/>
                    </a:lnTo>
                    <a:lnTo>
                      <a:pt x="0" y="0"/>
                    </a:lnTo>
                    <a:close/>
                  </a:path>
                </a:pathLst>
              </a:custGeom>
              <a:solidFill>
                <a:schemeClr val="bg1"/>
              </a:solidFill>
              <a:ln w="22247"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FFF82B23-80E0-C541-AB64-DA49E3D73922}"/>
                  </a:ext>
                </a:extLst>
              </p:cNvPr>
              <p:cNvSpPr/>
              <p:nvPr/>
            </p:nvSpPr>
            <p:spPr>
              <a:xfrm>
                <a:off x="3024313" y="3342777"/>
                <a:ext cx="218235" cy="261661"/>
              </a:xfrm>
              <a:custGeom>
                <a:avLst/>
                <a:gdLst>
                  <a:gd name="connsiteX0" fmla="*/ 218236 w 218235"/>
                  <a:gd name="connsiteY0" fmla="*/ 96929 h 261661"/>
                  <a:gd name="connsiteX1" fmla="*/ 218236 w 218235"/>
                  <a:gd name="connsiteY1" fmla="*/ 255306 h 261661"/>
                  <a:gd name="connsiteX2" fmla="*/ 176389 w 218235"/>
                  <a:gd name="connsiteY2" fmla="*/ 255306 h 261661"/>
                  <a:gd name="connsiteX3" fmla="*/ 173206 w 218235"/>
                  <a:gd name="connsiteY3" fmla="*/ 221406 h 261661"/>
                  <a:gd name="connsiteX4" fmla="*/ 171623 w 218235"/>
                  <a:gd name="connsiteY4" fmla="*/ 221406 h 261661"/>
                  <a:gd name="connsiteX5" fmla="*/ 83694 w 218235"/>
                  <a:gd name="connsiteY5" fmla="*/ 261662 h 261661"/>
                  <a:gd name="connsiteX6" fmla="*/ 0 w 218235"/>
                  <a:gd name="connsiteY6" fmla="*/ 190156 h 261661"/>
                  <a:gd name="connsiteX7" fmla="*/ 87403 w 218235"/>
                  <a:gd name="connsiteY7" fmla="*/ 113879 h 261661"/>
                  <a:gd name="connsiteX8" fmla="*/ 172148 w 218235"/>
                  <a:gd name="connsiteY8" fmla="*/ 102227 h 261661"/>
                  <a:gd name="connsiteX9" fmla="*/ 172148 w 218235"/>
                  <a:gd name="connsiteY9" fmla="*/ 96929 h 261661"/>
                  <a:gd name="connsiteX10" fmla="*/ 113887 w 218235"/>
                  <a:gd name="connsiteY10" fmla="*/ 39723 h 261661"/>
                  <a:gd name="connsiteX11" fmla="*/ 56152 w 218235"/>
                  <a:gd name="connsiteY11" fmla="*/ 86337 h 261661"/>
                  <a:gd name="connsiteX12" fmla="*/ 8482 w 218235"/>
                  <a:gd name="connsiteY12" fmla="*/ 86337 h 261661"/>
                  <a:gd name="connsiteX13" fmla="*/ 115470 w 218235"/>
                  <a:gd name="connsiteY13" fmla="*/ 0 h 261661"/>
                  <a:gd name="connsiteX14" fmla="*/ 218236 w 218235"/>
                  <a:gd name="connsiteY14" fmla="*/ 96929 h 261661"/>
                  <a:gd name="connsiteX15" fmla="*/ 172148 w 218235"/>
                  <a:gd name="connsiteY15" fmla="*/ 148308 h 261661"/>
                  <a:gd name="connsiteX16" fmla="*/ 172148 w 218235"/>
                  <a:gd name="connsiteY16" fmla="*/ 137714 h 261661"/>
                  <a:gd name="connsiteX17" fmla="*/ 102766 w 218235"/>
                  <a:gd name="connsiteY17" fmla="*/ 147249 h 261661"/>
                  <a:gd name="connsiteX18" fmla="*/ 47671 w 218235"/>
                  <a:gd name="connsiteY18" fmla="*/ 188564 h 261661"/>
                  <a:gd name="connsiteX19" fmla="*/ 93759 w 218235"/>
                  <a:gd name="connsiteY19" fmla="*/ 222994 h 261661"/>
                  <a:gd name="connsiteX20" fmla="*/ 172148 w 218235"/>
                  <a:gd name="connsiteY20" fmla="*/ 148308 h 26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235" h="261661">
                    <a:moveTo>
                      <a:pt x="218236" y="96929"/>
                    </a:moveTo>
                    <a:lnTo>
                      <a:pt x="218236" y="255306"/>
                    </a:lnTo>
                    <a:lnTo>
                      <a:pt x="176389" y="255306"/>
                    </a:lnTo>
                    <a:lnTo>
                      <a:pt x="173206" y="221406"/>
                    </a:lnTo>
                    <a:lnTo>
                      <a:pt x="171623" y="221406"/>
                    </a:lnTo>
                    <a:cubicBezTo>
                      <a:pt x="155726" y="244712"/>
                      <a:pt x="121826" y="261662"/>
                      <a:pt x="83694" y="261662"/>
                    </a:cubicBezTo>
                    <a:cubicBezTo>
                      <a:pt x="32842" y="261662"/>
                      <a:pt x="0" y="231998"/>
                      <a:pt x="0" y="190156"/>
                    </a:cubicBezTo>
                    <a:cubicBezTo>
                      <a:pt x="0" y="149370"/>
                      <a:pt x="30193" y="121826"/>
                      <a:pt x="87403" y="113879"/>
                    </a:cubicBezTo>
                    <a:lnTo>
                      <a:pt x="172148" y="102227"/>
                    </a:lnTo>
                    <a:lnTo>
                      <a:pt x="172148" y="96929"/>
                    </a:lnTo>
                    <a:cubicBezTo>
                      <a:pt x="172148" y="58793"/>
                      <a:pt x="153077" y="39723"/>
                      <a:pt x="113887" y="39723"/>
                    </a:cubicBezTo>
                    <a:cubicBezTo>
                      <a:pt x="77339" y="39723"/>
                      <a:pt x="58267" y="56673"/>
                      <a:pt x="56152" y="86337"/>
                    </a:cubicBezTo>
                    <a:lnTo>
                      <a:pt x="8482" y="86337"/>
                    </a:lnTo>
                    <a:cubicBezTo>
                      <a:pt x="12188" y="32838"/>
                      <a:pt x="51912" y="0"/>
                      <a:pt x="115470" y="0"/>
                    </a:cubicBezTo>
                    <a:cubicBezTo>
                      <a:pt x="181153" y="0"/>
                      <a:pt x="218236" y="35487"/>
                      <a:pt x="218236" y="96929"/>
                    </a:cubicBezTo>
                    <a:close/>
                    <a:moveTo>
                      <a:pt x="172148" y="148308"/>
                    </a:moveTo>
                    <a:lnTo>
                      <a:pt x="172148" y="137714"/>
                    </a:lnTo>
                    <a:lnTo>
                      <a:pt x="102766" y="147249"/>
                    </a:lnTo>
                    <a:cubicBezTo>
                      <a:pt x="63033" y="152547"/>
                      <a:pt x="47671" y="167378"/>
                      <a:pt x="47671" y="188564"/>
                    </a:cubicBezTo>
                    <a:cubicBezTo>
                      <a:pt x="47671" y="209755"/>
                      <a:pt x="64093" y="222994"/>
                      <a:pt x="93759" y="222994"/>
                    </a:cubicBezTo>
                    <a:cubicBezTo>
                      <a:pt x="139840" y="222994"/>
                      <a:pt x="172148" y="191213"/>
                      <a:pt x="172148" y="148308"/>
                    </a:cubicBezTo>
                    <a:close/>
                  </a:path>
                </a:pathLst>
              </a:custGeom>
              <a:solidFill>
                <a:schemeClr val="bg1"/>
              </a:solidFill>
              <a:ln w="22247"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719F90F9-C551-2D49-8306-FB69DECA5352}"/>
                  </a:ext>
                </a:extLst>
              </p:cNvPr>
              <p:cNvSpPr/>
              <p:nvPr/>
            </p:nvSpPr>
            <p:spPr>
              <a:xfrm>
                <a:off x="3299242" y="3342777"/>
                <a:ext cx="218233" cy="261661"/>
              </a:xfrm>
              <a:custGeom>
                <a:avLst/>
                <a:gdLst>
                  <a:gd name="connsiteX0" fmla="*/ 218234 w 218233"/>
                  <a:gd name="connsiteY0" fmla="*/ 96929 h 261661"/>
                  <a:gd name="connsiteX1" fmla="*/ 218234 w 218233"/>
                  <a:gd name="connsiteY1" fmla="*/ 255306 h 261661"/>
                  <a:gd name="connsiteX2" fmla="*/ 176387 w 218233"/>
                  <a:gd name="connsiteY2" fmla="*/ 255306 h 261661"/>
                  <a:gd name="connsiteX3" fmla="*/ 173206 w 218233"/>
                  <a:gd name="connsiteY3" fmla="*/ 221406 h 261661"/>
                  <a:gd name="connsiteX4" fmla="*/ 171621 w 218233"/>
                  <a:gd name="connsiteY4" fmla="*/ 221406 h 261661"/>
                  <a:gd name="connsiteX5" fmla="*/ 83694 w 218233"/>
                  <a:gd name="connsiteY5" fmla="*/ 261662 h 261661"/>
                  <a:gd name="connsiteX6" fmla="*/ 0 w 218233"/>
                  <a:gd name="connsiteY6" fmla="*/ 190156 h 261661"/>
                  <a:gd name="connsiteX7" fmla="*/ 87401 w 218233"/>
                  <a:gd name="connsiteY7" fmla="*/ 113879 h 261661"/>
                  <a:gd name="connsiteX8" fmla="*/ 172146 w 218233"/>
                  <a:gd name="connsiteY8" fmla="*/ 102227 h 261661"/>
                  <a:gd name="connsiteX9" fmla="*/ 172146 w 218233"/>
                  <a:gd name="connsiteY9" fmla="*/ 96929 h 261661"/>
                  <a:gd name="connsiteX10" fmla="*/ 113885 w 218233"/>
                  <a:gd name="connsiteY10" fmla="*/ 39723 h 261661"/>
                  <a:gd name="connsiteX11" fmla="*/ 56150 w 218233"/>
                  <a:gd name="connsiteY11" fmla="*/ 86337 h 261661"/>
                  <a:gd name="connsiteX12" fmla="*/ 8480 w 218233"/>
                  <a:gd name="connsiteY12" fmla="*/ 86337 h 261661"/>
                  <a:gd name="connsiteX13" fmla="*/ 115470 w 218233"/>
                  <a:gd name="connsiteY13" fmla="*/ 0 h 261661"/>
                  <a:gd name="connsiteX14" fmla="*/ 218234 w 218233"/>
                  <a:gd name="connsiteY14" fmla="*/ 96929 h 261661"/>
                  <a:gd name="connsiteX15" fmla="*/ 172146 w 218233"/>
                  <a:gd name="connsiteY15" fmla="*/ 148308 h 261661"/>
                  <a:gd name="connsiteX16" fmla="*/ 172146 w 218233"/>
                  <a:gd name="connsiteY16" fmla="*/ 137714 h 261661"/>
                  <a:gd name="connsiteX17" fmla="*/ 102764 w 218233"/>
                  <a:gd name="connsiteY17" fmla="*/ 147249 h 261661"/>
                  <a:gd name="connsiteX18" fmla="*/ 47671 w 218233"/>
                  <a:gd name="connsiteY18" fmla="*/ 188564 h 261661"/>
                  <a:gd name="connsiteX19" fmla="*/ 93759 w 218233"/>
                  <a:gd name="connsiteY19" fmla="*/ 222994 h 261661"/>
                  <a:gd name="connsiteX20" fmla="*/ 172146 w 218233"/>
                  <a:gd name="connsiteY20" fmla="*/ 148308 h 26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233" h="261661">
                    <a:moveTo>
                      <a:pt x="218234" y="96929"/>
                    </a:moveTo>
                    <a:lnTo>
                      <a:pt x="218234" y="255306"/>
                    </a:lnTo>
                    <a:lnTo>
                      <a:pt x="176387" y="255306"/>
                    </a:lnTo>
                    <a:lnTo>
                      <a:pt x="173206" y="221406"/>
                    </a:lnTo>
                    <a:lnTo>
                      <a:pt x="171621" y="221406"/>
                    </a:lnTo>
                    <a:cubicBezTo>
                      <a:pt x="155726" y="244712"/>
                      <a:pt x="121826" y="261662"/>
                      <a:pt x="83694" y="261662"/>
                    </a:cubicBezTo>
                    <a:cubicBezTo>
                      <a:pt x="32840" y="261662"/>
                      <a:pt x="0" y="231998"/>
                      <a:pt x="0" y="190156"/>
                    </a:cubicBezTo>
                    <a:cubicBezTo>
                      <a:pt x="0" y="149370"/>
                      <a:pt x="30191" y="121826"/>
                      <a:pt x="87401" y="113879"/>
                    </a:cubicBezTo>
                    <a:lnTo>
                      <a:pt x="172146" y="102227"/>
                    </a:lnTo>
                    <a:lnTo>
                      <a:pt x="172146" y="96929"/>
                    </a:lnTo>
                    <a:cubicBezTo>
                      <a:pt x="172146" y="58793"/>
                      <a:pt x="153077" y="39723"/>
                      <a:pt x="113885" y="39723"/>
                    </a:cubicBezTo>
                    <a:cubicBezTo>
                      <a:pt x="77336" y="39723"/>
                      <a:pt x="58267" y="56673"/>
                      <a:pt x="56150" y="86337"/>
                    </a:cubicBezTo>
                    <a:lnTo>
                      <a:pt x="8480" y="86337"/>
                    </a:lnTo>
                    <a:cubicBezTo>
                      <a:pt x="12188" y="32838"/>
                      <a:pt x="51912" y="0"/>
                      <a:pt x="115470" y="0"/>
                    </a:cubicBezTo>
                    <a:cubicBezTo>
                      <a:pt x="181153" y="0"/>
                      <a:pt x="218234" y="35487"/>
                      <a:pt x="218234" y="96929"/>
                    </a:cubicBezTo>
                    <a:close/>
                    <a:moveTo>
                      <a:pt x="172146" y="148308"/>
                    </a:moveTo>
                    <a:lnTo>
                      <a:pt x="172146" y="137714"/>
                    </a:lnTo>
                    <a:lnTo>
                      <a:pt x="102764" y="147249"/>
                    </a:lnTo>
                    <a:cubicBezTo>
                      <a:pt x="63034" y="152547"/>
                      <a:pt x="47671" y="167378"/>
                      <a:pt x="47671" y="188564"/>
                    </a:cubicBezTo>
                    <a:cubicBezTo>
                      <a:pt x="47671" y="209755"/>
                      <a:pt x="64091" y="222994"/>
                      <a:pt x="93759" y="222994"/>
                    </a:cubicBezTo>
                    <a:cubicBezTo>
                      <a:pt x="139838" y="222994"/>
                      <a:pt x="172146" y="191213"/>
                      <a:pt x="172146" y="148308"/>
                    </a:cubicBezTo>
                    <a:close/>
                  </a:path>
                </a:pathLst>
              </a:custGeom>
              <a:solidFill>
                <a:schemeClr val="bg1"/>
              </a:solidFill>
              <a:ln w="22247"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1219979C-DE0F-22CB-4BE5-A5A6F09896CF}"/>
                  </a:ext>
                </a:extLst>
              </p:cNvPr>
              <p:cNvSpPr/>
              <p:nvPr/>
            </p:nvSpPr>
            <p:spPr>
              <a:xfrm>
                <a:off x="3587103" y="3344364"/>
                <a:ext cx="140354" cy="253718"/>
              </a:xfrm>
              <a:custGeom>
                <a:avLst/>
                <a:gdLst>
                  <a:gd name="connsiteX0" fmla="*/ 140354 w 140354"/>
                  <a:gd name="connsiteY0" fmla="*/ 4236 h 253718"/>
                  <a:gd name="connsiteX1" fmla="*/ 140354 w 140354"/>
                  <a:gd name="connsiteY1" fmla="*/ 44492 h 253718"/>
                  <a:gd name="connsiteX2" fmla="*/ 118649 w 140354"/>
                  <a:gd name="connsiteY2" fmla="*/ 42905 h 253718"/>
                  <a:gd name="connsiteX3" fmla="*/ 46613 w 140354"/>
                  <a:gd name="connsiteY3" fmla="*/ 123418 h 253718"/>
                  <a:gd name="connsiteX4" fmla="*/ 46613 w 140354"/>
                  <a:gd name="connsiteY4" fmla="*/ 253719 h 253718"/>
                  <a:gd name="connsiteX5" fmla="*/ 0 w 140354"/>
                  <a:gd name="connsiteY5" fmla="*/ 253719 h 253718"/>
                  <a:gd name="connsiteX6" fmla="*/ 0 w 140354"/>
                  <a:gd name="connsiteY6" fmla="*/ 4768 h 253718"/>
                  <a:gd name="connsiteX7" fmla="*/ 41313 w 140354"/>
                  <a:gd name="connsiteY7" fmla="*/ 4768 h 253718"/>
                  <a:gd name="connsiteX8" fmla="*/ 45022 w 140354"/>
                  <a:gd name="connsiteY8" fmla="*/ 42905 h 253718"/>
                  <a:gd name="connsiteX9" fmla="*/ 46611 w 140354"/>
                  <a:gd name="connsiteY9" fmla="*/ 42905 h 253718"/>
                  <a:gd name="connsiteX10" fmla="*/ 115470 w 140354"/>
                  <a:gd name="connsiteY10" fmla="*/ 0 h 253718"/>
                  <a:gd name="connsiteX11" fmla="*/ 140354 w 140354"/>
                  <a:gd name="connsiteY11" fmla="*/ 4236 h 25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354" h="253718">
                    <a:moveTo>
                      <a:pt x="140354" y="4236"/>
                    </a:moveTo>
                    <a:lnTo>
                      <a:pt x="140354" y="44492"/>
                    </a:lnTo>
                    <a:cubicBezTo>
                      <a:pt x="132941" y="43434"/>
                      <a:pt x="125528" y="42905"/>
                      <a:pt x="118649" y="42905"/>
                    </a:cubicBezTo>
                    <a:cubicBezTo>
                      <a:pt x="72563" y="42905"/>
                      <a:pt x="46613" y="68857"/>
                      <a:pt x="46613" y="123418"/>
                    </a:cubicBezTo>
                    <a:lnTo>
                      <a:pt x="46613" y="253719"/>
                    </a:lnTo>
                    <a:lnTo>
                      <a:pt x="0" y="253719"/>
                    </a:lnTo>
                    <a:lnTo>
                      <a:pt x="0" y="4768"/>
                    </a:lnTo>
                    <a:lnTo>
                      <a:pt x="41313" y="4768"/>
                    </a:lnTo>
                    <a:lnTo>
                      <a:pt x="45022" y="42905"/>
                    </a:lnTo>
                    <a:lnTo>
                      <a:pt x="46611" y="42905"/>
                    </a:lnTo>
                    <a:cubicBezTo>
                      <a:pt x="58267" y="16420"/>
                      <a:pt x="84752" y="0"/>
                      <a:pt x="115470" y="0"/>
                    </a:cubicBezTo>
                    <a:cubicBezTo>
                      <a:pt x="125016" y="0"/>
                      <a:pt x="133475" y="1589"/>
                      <a:pt x="140354" y="4236"/>
                    </a:cubicBezTo>
                    <a:close/>
                  </a:path>
                </a:pathLst>
              </a:custGeom>
              <a:solidFill>
                <a:schemeClr val="bg1"/>
              </a:solidFill>
              <a:ln w="22247"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02F5E962-A599-982C-42DD-8C5EF11DD6A8}"/>
                  </a:ext>
                </a:extLst>
              </p:cNvPr>
              <p:cNvSpPr/>
              <p:nvPr/>
            </p:nvSpPr>
            <p:spPr>
              <a:xfrm>
                <a:off x="3752256" y="3227307"/>
                <a:ext cx="250018" cy="377132"/>
              </a:xfrm>
              <a:custGeom>
                <a:avLst/>
                <a:gdLst>
                  <a:gd name="connsiteX0" fmla="*/ 250019 w 250018"/>
                  <a:gd name="connsiteY0" fmla="*/ 0 h 377132"/>
                  <a:gd name="connsiteX1" fmla="*/ 250019 w 250018"/>
                  <a:gd name="connsiteY1" fmla="*/ 370777 h 377132"/>
                  <a:gd name="connsiteX2" fmla="*/ 208189 w 250018"/>
                  <a:gd name="connsiteY2" fmla="*/ 370777 h 377132"/>
                  <a:gd name="connsiteX3" fmla="*/ 205006 w 250018"/>
                  <a:gd name="connsiteY3" fmla="*/ 337404 h 377132"/>
                  <a:gd name="connsiteX4" fmla="*/ 203403 w 250018"/>
                  <a:gd name="connsiteY4" fmla="*/ 337404 h 377132"/>
                  <a:gd name="connsiteX5" fmla="*/ 119188 w 250018"/>
                  <a:gd name="connsiteY5" fmla="*/ 377132 h 377132"/>
                  <a:gd name="connsiteX6" fmla="*/ 0 w 250018"/>
                  <a:gd name="connsiteY6" fmla="*/ 246299 h 377132"/>
                  <a:gd name="connsiteX7" fmla="*/ 119188 w 250018"/>
                  <a:gd name="connsiteY7" fmla="*/ 115470 h 377132"/>
                  <a:gd name="connsiteX8" fmla="*/ 201823 w 250018"/>
                  <a:gd name="connsiteY8" fmla="*/ 154664 h 377132"/>
                  <a:gd name="connsiteX9" fmla="*/ 203403 w 250018"/>
                  <a:gd name="connsiteY9" fmla="*/ 154664 h 377132"/>
                  <a:gd name="connsiteX10" fmla="*/ 203403 w 250018"/>
                  <a:gd name="connsiteY10" fmla="*/ 0 h 377132"/>
                  <a:gd name="connsiteX11" fmla="*/ 250019 w 250018"/>
                  <a:gd name="connsiteY11" fmla="*/ 0 h 377132"/>
                  <a:gd name="connsiteX12" fmla="*/ 205540 w 250018"/>
                  <a:gd name="connsiteY12" fmla="*/ 246299 h 377132"/>
                  <a:gd name="connsiteX13" fmla="*/ 126601 w 250018"/>
                  <a:gd name="connsiteY13" fmla="*/ 155726 h 377132"/>
                  <a:gd name="connsiteX14" fmla="*/ 47684 w 250018"/>
                  <a:gd name="connsiteY14" fmla="*/ 246299 h 377132"/>
                  <a:gd name="connsiteX15" fmla="*/ 126601 w 250018"/>
                  <a:gd name="connsiteY15" fmla="*/ 336877 h 377132"/>
                  <a:gd name="connsiteX16" fmla="*/ 205540 w 250018"/>
                  <a:gd name="connsiteY16" fmla="*/ 246299 h 37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018" h="377132">
                    <a:moveTo>
                      <a:pt x="250019" y="0"/>
                    </a:moveTo>
                    <a:lnTo>
                      <a:pt x="250019" y="370777"/>
                    </a:lnTo>
                    <a:lnTo>
                      <a:pt x="208189" y="370777"/>
                    </a:lnTo>
                    <a:lnTo>
                      <a:pt x="205006" y="337404"/>
                    </a:lnTo>
                    <a:lnTo>
                      <a:pt x="203403" y="337404"/>
                    </a:lnTo>
                    <a:cubicBezTo>
                      <a:pt x="189111" y="360712"/>
                      <a:pt x="156276" y="377132"/>
                      <a:pt x="119188" y="377132"/>
                    </a:cubicBezTo>
                    <a:cubicBezTo>
                      <a:pt x="51379" y="377132"/>
                      <a:pt x="0" y="323106"/>
                      <a:pt x="0" y="246299"/>
                    </a:cubicBezTo>
                    <a:cubicBezTo>
                      <a:pt x="0" y="169497"/>
                      <a:pt x="51914" y="115470"/>
                      <a:pt x="119188" y="115470"/>
                    </a:cubicBezTo>
                    <a:cubicBezTo>
                      <a:pt x="153627" y="115470"/>
                      <a:pt x="186997" y="130299"/>
                      <a:pt x="201823" y="154664"/>
                    </a:cubicBezTo>
                    <a:lnTo>
                      <a:pt x="203403" y="154664"/>
                    </a:lnTo>
                    <a:lnTo>
                      <a:pt x="203403" y="0"/>
                    </a:lnTo>
                    <a:lnTo>
                      <a:pt x="250019" y="0"/>
                    </a:lnTo>
                    <a:close/>
                    <a:moveTo>
                      <a:pt x="205540" y="246299"/>
                    </a:moveTo>
                    <a:cubicBezTo>
                      <a:pt x="205540" y="190156"/>
                      <a:pt x="174797" y="155726"/>
                      <a:pt x="126601" y="155726"/>
                    </a:cubicBezTo>
                    <a:cubicBezTo>
                      <a:pt x="79473" y="155726"/>
                      <a:pt x="47684" y="190156"/>
                      <a:pt x="47684" y="246299"/>
                    </a:cubicBezTo>
                    <a:cubicBezTo>
                      <a:pt x="47684" y="302447"/>
                      <a:pt x="79473" y="336877"/>
                      <a:pt x="126601" y="336877"/>
                    </a:cubicBezTo>
                    <a:cubicBezTo>
                      <a:pt x="174797" y="336877"/>
                      <a:pt x="205540" y="302447"/>
                      <a:pt x="205540" y="246299"/>
                    </a:cubicBezTo>
                    <a:close/>
                  </a:path>
                </a:pathLst>
              </a:custGeom>
              <a:solidFill>
                <a:schemeClr val="bg1"/>
              </a:solidFill>
              <a:ln w="22247"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57F92E6E-2C8A-026E-E211-C463A88794B2}"/>
                  </a:ext>
                </a:extLst>
              </p:cNvPr>
              <p:cNvSpPr/>
              <p:nvPr/>
            </p:nvSpPr>
            <p:spPr>
              <a:xfrm>
                <a:off x="4058975" y="3342777"/>
                <a:ext cx="246323" cy="261661"/>
              </a:xfrm>
              <a:custGeom>
                <a:avLst/>
                <a:gdLst>
                  <a:gd name="connsiteX0" fmla="*/ 244721 w 246323"/>
                  <a:gd name="connsiteY0" fmla="*/ 141955 h 261661"/>
                  <a:gd name="connsiteX1" fmla="*/ 47684 w 246323"/>
                  <a:gd name="connsiteY1" fmla="*/ 141955 h 261661"/>
                  <a:gd name="connsiteX2" fmla="*/ 129250 w 246323"/>
                  <a:gd name="connsiteY2" fmla="*/ 221406 h 261661"/>
                  <a:gd name="connsiteX3" fmla="*/ 198639 w 246323"/>
                  <a:gd name="connsiteY3" fmla="*/ 182208 h 261661"/>
                  <a:gd name="connsiteX4" fmla="*/ 242606 w 246323"/>
                  <a:gd name="connsiteY4" fmla="*/ 182208 h 261661"/>
                  <a:gd name="connsiteX5" fmla="*/ 127670 w 246323"/>
                  <a:gd name="connsiteY5" fmla="*/ 261662 h 261661"/>
                  <a:gd name="connsiteX6" fmla="*/ 0 w 246323"/>
                  <a:gd name="connsiteY6" fmla="*/ 132420 h 261661"/>
                  <a:gd name="connsiteX7" fmla="*/ 128204 w 246323"/>
                  <a:gd name="connsiteY7" fmla="*/ 0 h 261661"/>
                  <a:gd name="connsiteX8" fmla="*/ 246323 w 246323"/>
                  <a:gd name="connsiteY8" fmla="*/ 121826 h 261661"/>
                  <a:gd name="connsiteX9" fmla="*/ 244721 w 246323"/>
                  <a:gd name="connsiteY9" fmla="*/ 141955 h 261661"/>
                  <a:gd name="connsiteX10" fmla="*/ 49799 w 246323"/>
                  <a:gd name="connsiteY10" fmla="*/ 105406 h 261661"/>
                  <a:gd name="connsiteX11" fmla="*/ 199173 w 246323"/>
                  <a:gd name="connsiteY11" fmla="*/ 105406 h 261661"/>
                  <a:gd name="connsiteX12" fmla="*/ 128204 w 246323"/>
                  <a:gd name="connsiteY12" fmla="*/ 38664 h 261661"/>
                  <a:gd name="connsiteX13" fmla="*/ 49799 w 246323"/>
                  <a:gd name="connsiteY13" fmla="*/ 105406 h 26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323" h="261661">
                    <a:moveTo>
                      <a:pt x="244721" y="141955"/>
                    </a:moveTo>
                    <a:lnTo>
                      <a:pt x="47684" y="141955"/>
                    </a:lnTo>
                    <a:cubicBezTo>
                      <a:pt x="51379" y="194392"/>
                      <a:pt x="84749" y="221406"/>
                      <a:pt x="129250" y="221406"/>
                    </a:cubicBezTo>
                    <a:cubicBezTo>
                      <a:pt x="160505" y="221406"/>
                      <a:pt x="185928" y="207635"/>
                      <a:pt x="198639" y="182208"/>
                    </a:cubicBezTo>
                    <a:lnTo>
                      <a:pt x="242606" y="182208"/>
                    </a:lnTo>
                    <a:cubicBezTo>
                      <a:pt x="229360" y="231468"/>
                      <a:pt x="183813" y="261662"/>
                      <a:pt x="127670" y="261662"/>
                    </a:cubicBezTo>
                    <a:cubicBezTo>
                      <a:pt x="52982" y="261662"/>
                      <a:pt x="0" y="209220"/>
                      <a:pt x="0" y="132420"/>
                    </a:cubicBezTo>
                    <a:cubicBezTo>
                      <a:pt x="0" y="54026"/>
                      <a:pt x="55097" y="0"/>
                      <a:pt x="128204" y="0"/>
                    </a:cubicBezTo>
                    <a:cubicBezTo>
                      <a:pt x="197059" y="0"/>
                      <a:pt x="246323" y="48201"/>
                      <a:pt x="246323" y="121826"/>
                    </a:cubicBezTo>
                    <a:cubicBezTo>
                      <a:pt x="246323" y="129241"/>
                      <a:pt x="245789" y="135069"/>
                      <a:pt x="244721" y="141955"/>
                    </a:cubicBezTo>
                    <a:close/>
                    <a:moveTo>
                      <a:pt x="49799" y="105406"/>
                    </a:moveTo>
                    <a:lnTo>
                      <a:pt x="199173" y="105406"/>
                    </a:lnTo>
                    <a:cubicBezTo>
                      <a:pt x="193341" y="60384"/>
                      <a:pt x="166338" y="38664"/>
                      <a:pt x="128204" y="38664"/>
                    </a:cubicBezTo>
                    <a:cubicBezTo>
                      <a:pt x="88467" y="38664"/>
                      <a:pt x="58281" y="62501"/>
                      <a:pt x="49799" y="105406"/>
                    </a:cubicBezTo>
                    <a:close/>
                  </a:path>
                </a:pathLst>
              </a:custGeom>
              <a:solidFill>
                <a:schemeClr val="bg1"/>
              </a:solidFill>
              <a:ln w="22247"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3CE53DD0-8D50-767D-EC13-737BF0D2C151}"/>
                  </a:ext>
                </a:extLst>
              </p:cNvPr>
              <p:cNvSpPr/>
              <p:nvPr/>
            </p:nvSpPr>
            <p:spPr>
              <a:xfrm>
                <a:off x="4362422" y="3344364"/>
                <a:ext cx="140358" cy="253718"/>
              </a:xfrm>
              <a:custGeom>
                <a:avLst/>
                <a:gdLst>
                  <a:gd name="connsiteX0" fmla="*/ 140359 w 140358"/>
                  <a:gd name="connsiteY0" fmla="*/ 4236 h 253718"/>
                  <a:gd name="connsiteX1" fmla="*/ 140359 w 140358"/>
                  <a:gd name="connsiteY1" fmla="*/ 44492 h 253718"/>
                  <a:gd name="connsiteX2" fmla="*/ 118654 w 140358"/>
                  <a:gd name="connsiteY2" fmla="*/ 42905 h 253718"/>
                  <a:gd name="connsiteX3" fmla="*/ 46615 w 140358"/>
                  <a:gd name="connsiteY3" fmla="*/ 123418 h 253718"/>
                  <a:gd name="connsiteX4" fmla="*/ 46615 w 140358"/>
                  <a:gd name="connsiteY4" fmla="*/ 253719 h 253718"/>
                  <a:gd name="connsiteX5" fmla="*/ 0 w 140358"/>
                  <a:gd name="connsiteY5" fmla="*/ 253719 h 253718"/>
                  <a:gd name="connsiteX6" fmla="*/ 0 w 140358"/>
                  <a:gd name="connsiteY6" fmla="*/ 4768 h 253718"/>
                  <a:gd name="connsiteX7" fmla="*/ 41317 w 140358"/>
                  <a:gd name="connsiteY7" fmla="*/ 4768 h 253718"/>
                  <a:gd name="connsiteX8" fmla="*/ 45013 w 140358"/>
                  <a:gd name="connsiteY8" fmla="*/ 42905 h 253718"/>
                  <a:gd name="connsiteX9" fmla="*/ 46615 w 140358"/>
                  <a:gd name="connsiteY9" fmla="*/ 42905 h 253718"/>
                  <a:gd name="connsiteX10" fmla="*/ 115470 w 140358"/>
                  <a:gd name="connsiteY10" fmla="*/ 0 h 253718"/>
                  <a:gd name="connsiteX11" fmla="*/ 140359 w 140358"/>
                  <a:gd name="connsiteY11" fmla="*/ 4236 h 25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358" h="253718">
                    <a:moveTo>
                      <a:pt x="140359" y="4236"/>
                    </a:moveTo>
                    <a:lnTo>
                      <a:pt x="140359" y="44492"/>
                    </a:lnTo>
                    <a:cubicBezTo>
                      <a:pt x="132946" y="43434"/>
                      <a:pt x="125532" y="42905"/>
                      <a:pt x="118654" y="42905"/>
                    </a:cubicBezTo>
                    <a:cubicBezTo>
                      <a:pt x="72550" y="42905"/>
                      <a:pt x="46615" y="68857"/>
                      <a:pt x="46615" y="123418"/>
                    </a:cubicBezTo>
                    <a:lnTo>
                      <a:pt x="46615" y="253719"/>
                    </a:lnTo>
                    <a:lnTo>
                      <a:pt x="0" y="253719"/>
                    </a:lnTo>
                    <a:lnTo>
                      <a:pt x="0" y="4768"/>
                    </a:lnTo>
                    <a:lnTo>
                      <a:pt x="41317" y="4768"/>
                    </a:lnTo>
                    <a:lnTo>
                      <a:pt x="45013" y="42905"/>
                    </a:lnTo>
                    <a:lnTo>
                      <a:pt x="46615" y="42905"/>
                    </a:lnTo>
                    <a:cubicBezTo>
                      <a:pt x="58258" y="16420"/>
                      <a:pt x="84749" y="0"/>
                      <a:pt x="115470" y="0"/>
                    </a:cubicBezTo>
                    <a:cubicBezTo>
                      <a:pt x="124998" y="0"/>
                      <a:pt x="133480" y="1589"/>
                      <a:pt x="140359" y="4236"/>
                    </a:cubicBezTo>
                    <a:close/>
                  </a:path>
                </a:pathLst>
              </a:custGeom>
              <a:solidFill>
                <a:schemeClr val="bg1"/>
              </a:solidFill>
              <a:ln w="22247"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5E94F373-42F0-89DF-F0E8-0453E008D539}"/>
                  </a:ext>
                </a:extLst>
              </p:cNvPr>
              <p:cNvSpPr/>
              <p:nvPr/>
            </p:nvSpPr>
            <p:spPr>
              <a:xfrm>
                <a:off x="4537063" y="3241078"/>
                <a:ext cx="63556" cy="357005"/>
              </a:xfrm>
              <a:custGeom>
                <a:avLst/>
                <a:gdLst>
                  <a:gd name="connsiteX0" fmla="*/ 0 w 63556"/>
                  <a:gd name="connsiteY0" fmla="*/ 31778 h 357005"/>
                  <a:gd name="connsiteX1" fmla="*/ 31789 w 63556"/>
                  <a:gd name="connsiteY1" fmla="*/ 0 h 357005"/>
                  <a:gd name="connsiteX2" fmla="*/ 63556 w 63556"/>
                  <a:gd name="connsiteY2" fmla="*/ 31778 h 357005"/>
                  <a:gd name="connsiteX3" fmla="*/ 31789 w 63556"/>
                  <a:gd name="connsiteY3" fmla="*/ 63559 h 357005"/>
                  <a:gd name="connsiteX4" fmla="*/ 0 w 63556"/>
                  <a:gd name="connsiteY4" fmla="*/ 31778 h 357005"/>
                  <a:gd name="connsiteX5" fmla="*/ 8482 w 63556"/>
                  <a:gd name="connsiteY5" fmla="*/ 108055 h 357005"/>
                  <a:gd name="connsiteX6" fmla="*/ 55075 w 63556"/>
                  <a:gd name="connsiteY6" fmla="*/ 108055 h 357005"/>
                  <a:gd name="connsiteX7" fmla="*/ 55075 w 63556"/>
                  <a:gd name="connsiteY7" fmla="*/ 357006 h 357005"/>
                  <a:gd name="connsiteX8" fmla="*/ 8482 w 63556"/>
                  <a:gd name="connsiteY8" fmla="*/ 357006 h 357005"/>
                  <a:gd name="connsiteX9" fmla="*/ 8482 w 63556"/>
                  <a:gd name="connsiteY9" fmla="*/ 108055 h 35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56" h="357005">
                    <a:moveTo>
                      <a:pt x="0" y="31778"/>
                    </a:moveTo>
                    <a:cubicBezTo>
                      <a:pt x="0" y="13771"/>
                      <a:pt x="14292" y="0"/>
                      <a:pt x="31789" y="0"/>
                    </a:cubicBezTo>
                    <a:cubicBezTo>
                      <a:pt x="49265" y="0"/>
                      <a:pt x="63556" y="13771"/>
                      <a:pt x="63556" y="31778"/>
                    </a:cubicBezTo>
                    <a:cubicBezTo>
                      <a:pt x="63556" y="49788"/>
                      <a:pt x="49265" y="63559"/>
                      <a:pt x="31789" y="63559"/>
                    </a:cubicBezTo>
                    <a:cubicBezTo>
                      <a:pt x="14292" y="63559"/>
                      <a:pt x="0" y="49788"/>
                      <a:pt x="0" y="31778"/>
                    </a:cubicBezTo>
                    <a:close/>
                    <a:moveTo>
                      <a:pt x="8482" y="108055"/>
                    </a:moveTo>
                    <a:lnTo>
                      <a:pt x="55075" y="108055"/>
                    </a:lnTo>
                    <a:lnTo>
                      <a:pt x="55075" y="357006"/>
                    </a:lnTo>
                    <a:lnTo>
                      <a:pt x="8482" y="357006"/>
                    </a:lnTo>
                    <a:lnTo>
                      <a:pt x="8482" y="108055"/>
                    </a:lnTo>
                    <a:close/>
                  </a:path>
                </a:pathLst>
              </a:custGeom>
              <a:solidFill>
                <a:schemeClr val="bg1"/>
              </a:solidFill>
              <a:ln w="22247"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E2A8686B-F5BE-D8F5-922E-737F035472D0}"/>
                  </a:ext>
                </a:extLst>
              </p:cNvPr>
              <p:cNvSpPr/>
              <p:nvPr/>
            </p:nvSpPr>
            <p:spPr>
              <a:xfrm>
                <a:off x="4663352" y="3342777"/>
                <a:ext cx="217695" cy="255306"/>
              </a:xfrm>
              <a:custGeom>
                <a:avLst/>
                <a:gdLst>
                  <a:gd name="connsiteX0" fmla="*/ 217695 w 217695"/>
                  <a:gd name="connsiteY0" fmla="*/ 97991 h 255306"/>
                  <a:gd name="connsiteX1" fmla="*/ 217695 w 217695"/>
                  <a:gd name="connsiteY1" fmla="*/ 255306 h 255306"/>
                  <a:gd name="connsiteX2" fmla="*/ 171080 w 217695"/>
                  <a:gd name="connsiteY2" fmla="*/ 255306 h 255306"/>
                  <a:gd name="connsiteX3" fmla="*/ 171080 w 217695"/>
                  <a:gd name="connsiteY3" fmla="*/ 115998 h 255306"/>
                  <a:gd name="connsiteX4" fmla="*/ 114936 w 217695"/>
                  <a:gd name="connsiteY4" fmla="*/ 41313 h 255306"/>
                  <a:gd name="connsiteX5" fmla="*/ 46616 w 217695"/>
                  <a:gd name="connsiteY5" fmla="*/ 119707 h 255306"/>
                  <a:gd name="connsiteX6" fmla="*/ 46616 w 217695"/>
                  <a:gd name="connsiteY6" fmla="*/ 255306 h 255306"/>
                  <a:gd name="connsiteX7" fmla="*/ 0 w 217695"/>
                  <a:gd name="connsiteY7" fmla="*/ 255306 h 255306"/>
                  <a:gd name="connsiteX8" fmla="*/ 0 w 217695"/>
                  <a:gd name="connsiteY8" fmla="*/ 6356 h 255306"/>
                  <a:gd name="connsiteX9" fmla="*/ 41852 w 217695"/>
                  <a:gd name="connsiteY9" fmla="*/ 6356 h 255306"/>
                  <a:gd name="connsiteX10" fmla="*/ 45013 w 217695"/>
                  <a:gd name="connsiteY10" fmla="*/ 39723 h 255306"/>
                  <a:gd name="connsiteX11" fmla="*/ 46616 w 217695"/>
                  <a:gd name="connsiteY11" fmla="*/ 39723 h 255306"/>
                  <a:gd name="connsiteX12" fmla="*/ 127648 w 217695"/>
                  <a:gd name="connsiteY12" fmla="*/ 0 h 255306"/>
                  <a:gd name="connsiteX13" fmla="*/ 217695 w 217695"/>
                  <a:gd name="connsiteY13" fmla="*/ 97991 h 25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7695" h="255306">
                    <a:moveTo>
                      <a:pt x="217695" y="97991"/>
                    </a:moveTo>
                    <a:lnTo>
                      <a:pt x="217695" y="255306"/>
                    </a:lnTo>
                    <a:lnTo>
                      <a:pt x="171080" y="255306"/>
                    </a:lnTo>
                    <a:lnTo>
                      <a:pt x="171080" y="115998"/>
                    </a:lnTo>
                    <a:cubicBezTo>
                      <a:pt x="171080" y="60914"/>
                      <a:pt x="150955" y="41313"/>
                      <a:pt x="114936" y="41313"/>
                    </a:cubicBezTo>
                    <a:cubicBezTo>
                      <a:pt x="73619" y="41313"/>
                      <a:pt x="46616" y="67270"/>
                      <a:pt x="46616" y="119707"/>
                    </a:cubicBezTo>
                    <a:lnTo>
                      <a:pt x="46616" y="255306"/>
                    </a:lnTo>
                    <a:lnTo>
                      <a:pt x="0" y="255306"/>
                    </a:lnTo>
                    <a:lnTo>
                      <a:pt x="0" y="6356"/>
                    </a:lnTo>
                    <a:lnTo>
                      <a:pt x="41852" y="6356"/>
                    </a:lnTo>
                    <a:lnTo>
                      <a:pt x="45013" y="39723"/>
                    </a:lnTo>
                    <a:lnTo>
                      <a:pt x="46616" y="39723"/>
                    </a:lnTo>
                    <a:cubicBezTo>
                      <a:pt x="62488" y="14828"/>
                      <a:pt x="92163" y="0"/>
                      <a:pt x="127648" y="0"/>
                    </a:cubicBezTo>
                    <a:cubicBezTo>
                      <a:pt x="182211" y="0"/>
                      <a:pt x="217695" y="35487"/>
                      <a:pt x="217695" y="97991"/>
                    </a:cubicBezTo>
                    <a:close/>
                  </a:path>
                </a:pathLst>
              </a:custGeom>
              <a:solidFill>
                <a:schemeClr val="bg1"/>
              </a:solidFill>
              <a:ln w="22247"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0DB97062-75C7-7C95-3320-6526BEC48F78}"/>
                  </a:ext>
                </a:extLst>
              </p:cNvPr>
              <p:cNvSpPr/>
              <p:nvPr/>
            </p:nvSpPr>
            <p:spPr>
              <a:xfrm>
                <a:off x="4923144" y="3342777"/>
                <a:ext cx="246300" cy="380311"/>
              </a:xfrm>
              <a:custGeom>
                <a:avLst/>
                <a:gdLst>
                  <a:gd name="connsiteX0" fmla="*/ 246301 w 246300"/>
                  <a:gd name="connsiteY0" fmla="*/ 28602 h 380311"/>
                  <a:gd name="connsiteX1" fmla="*/ 200197 w 246300"/>
                  <a:gd name="connsiteY1" fmla="*/ 32308 h 380311"/>
                  <a:gd name="connsiteX2" fmla="*/ 221390 w 246300"/>
                  <a:gd name="connsiteY2" fmla="*/ 91105 h 380311"/>
                  <a:gd name="connsiteX3" fmla="*/ 121815 w 246300"/>
                  <a:gd name="connsiteY3" fmla="*/ 182208 h 380311"/>
                  <a:gd name="connsiteX4" fmla="*/ 76802 w 246300"/>
                  <a:gd name="connsiteY4" fmla="*/ 173736 h 380311"/>
                  <a:gd name="connsiteX5" fmla="*/ 52960 w 246300"/>
                  <a:gd name="connsiteY5" fmla="*/ 199158 h 380311"/>
                  <a:gd name="connsiteX6" fmla="*/ 83681 w 246300"/>
                  <a:gd name="connsiteY6" fmla="*/ 220876 h 380311"/>
                  <a:gd name="connsiteX7" fmla="*/ 164201 w 246300"/>
                  <a:gd name="connsiteY7" fmla="*/ 220876 h 380311"/>
                  <a:gd name="connsiteX8" fmla="*/ 246301 w 246300"/>
                  <a:gd name="connsiteY8" fmla="*/ 293970 h 380311"/>
                  <a:gd name="connsiteX9" fmla="*/ 119166 w 246300"/>
                  <a:gd name="connsiteY9" fmla="*/ 380311 h 380311"/>
                  <a:gd name="connsiteX10" fmla="*/ 0 w 246300"/>
                  <a:gd name="connsiteY10" fmla="*/ 305626 h 380311"/>
                  <a:gd name="connsiteX11" fmla="*/ 35485 w 246300"/>
                  <a:gd name="connsiteY11" fmla="*/ 249478 h 380311"/>
                  <a:gd name="connsiteX12" fmla="*/ 10574 w 246300"/>
                  <a:gd name="connsiteY12" fmla="*/ 206044 h 380311"/>
                  <a:gd name="connsiteX13" fmla="*/ 48196 w 246300"/>
                  <a:gd name="connsiteY13" fmla="*/ 155194 h 380311"/>
                  <a:gd name="connsiteX14" fmla="*/ 22239 w 246300"/>
                  <a:gd name="connsiteY14" fmla="*/ 91105 h 380311"/>
                  <a:gd name="connsiteX15" fmla="*/ 121815 w 246300"/>
                  <a:gd name="connsiteY15" fmla="*/ 0 h 380311"/>
                  <a:gd name="connsiteX16" fmla="*/ 246301 w 246300"/>
                  <a:gd name="connsiteY16" fmla="*/ 0 h 380311"/>
                  <a:gd name="connsiteX17" fmla="*/ 246301 w 246300"/>
                  <a:gd name="connsiteY17" fmla="*/ 28602 h 380311"/>
                  <a:gd name="connsiteX18" fmla="*/ 154650 w 246300"/>
                  <a:gd name="connsiteY18" fmla="*/ 261662 h 380311"/>
                  <a:gd name="connsiteX19" fmla="*/ 84727 w 246300"/>
                  <a:gd name="connsiteY19" fmla="*/ 261662 h 380311"/>
                  <a:gd name="connsiteX20" fmla="*/ 44478 w 246300"/>
                  <a:gd name="connsiteY20" fmla="*/ 298740 h 380311"/>
                  <a:gd name="connsiteX21" fmla="*/ 122349 w 246300"/>
                  <a:gd name="connsiteY21" fmla="*/ 340583 h 380311"/>
                  <a:gd name="connsiteX22" fmla="*/ 201800 w 246300"/>
                  <a:gd name="connsiteY22" fmla="*/ 295032 h 380311"/>
                  <a:gd name="connsiteX23" fmla="*/ 154650 w 246300"/>
                  <a:gd name="connsiteY23" fmla="*/ 261662 h 380311"/>
                  <a:gd name="connsiteX24" fmla="*/ 177958 w 246300"/>
                  <a:gd name="connsiteY24" fmla="*/ 91105 h 380311"/>
                  <a:gd name="connsiteX25" fmla="*/ 121815 w 246300"/>
                  <a:gd name="connsiteY25" fmla="*/ 36545 h 380311"/>
                  <a:gd name="connsiteX26" fmla="*/ 65671 w 246300"/>
                  <a:gd name="connsiteY26" fmla="*/ 91105 h 380311"/>
                  <a:gd name="connsiteX27" fmla="*/ 121815 w 246300"/>
                  <a:gd name="connsiteY27" fmla="*/ 145129 h 380311"/>
                  <a:gd name="connsiteX28" fmla="*/ 177958 w 246300"/>
                  <a:gd name="connsiteY28" fmla="*/ 91105 h 38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6300" h="380311">
                    <a:moveTo>
                      <a:pt x="246301" y="28602"/>
                    </a:moveTo>
                    <a:lnTo>
                      <a:pt x="200197" y="32308"/>
                    </a:lnTo>
                    <a:cubicBezTo>
                      <a:pt x="213977" y="47671"/>
                      <a:pt x="221390" y="67800"/>
                      <a:pt x="221390" y="91105"/>
                    </a:cubicBezTo>
                    <a:cubicBezTo>
                      <a:pt x="221390" y="144072"/>
                      <a:pt x="181676" y="182208"/>
                      <a:pt x="121815" y="182208"/>
                    </a:cubicBezTo>
                    <a:cubicBezTo>
                      <a:pt x="104874" y="182208"/>
                      <a:pt x="90025" y="179029"/>
                      <a:pt x="76802" y="173736"/>
                    </a:cubicBezTo>
                    <a:cubicBezTo>
                      <a:pt x="62488" y="176385"/>
                      <a:pt x="52960" y="186447"/>
                      <a:pt x="52960" y="199158"/>
                    </a:cubicBezTo>
                    <a:cubicBezTo>
                      <a:pt x="52960" y="212929"/>
                      <a:pt x="64091" y="220876"/>
                      <a:pt x="83681" y="220876"/>
                    </a:cubicBezTo>
                    <a:lnTo>
                      <a:pt x="164201" y="220876"/>
                    </a:lnTo>
                    <a:cubicBezTo>
                      <a:pt x="216626" y="220876"/>
                      <a:pt x="246301" y="247361"/>
                      <a:pt x="246301" y="293970"/>
                    </a:cubicBezTo>
                    <a:cubicBezTo>
                      <a:pt x="246301" y="346941"/>
                      <a:pt x="206030" y="380311"/>
                      <a:pt x="119166" y="380311"/>
                    </a:cubicBezTo>
                    <a:cubicBezTo>
                      <a:pt x="39714" y="380311"/>
                      <a:pt x="0" y="351178"/>
                      <a:pt x="0" y="305626"/>
                    </a:cubicBezTo>
                    <a:cubicBezTo>
                      <a:pt x="0" y="280199"/>
                      <a:pt x="12711" y="260604"/>
                      <a:pt x="35485" y="249478"/>
                    </a:cubicBezTo>
                    <a:cubicBezTo>
                      <a:pt x="19590" y="239943"/>
                      <a:pt x="10574" y="225113"/>
                      <a:pt x="10574" y="206044"/>
                    </a:cubicBezTo>
                    <a:cubicBezTo>
                      <a:pt x="10574" y="181678"/>
                      <a:pt x="25934" y="163141"/>
                      <a:pt x="48196" y="155194"/>
                    </a:cubicBezTo>
                    <a:cubicBezTo>
                      <a:pt x="31767" y="139306"/>
                      <a:pt x="22239" y="117058"/>
                      <a:pt x="22239" y="91105"/>
                    </a:cubicBezTo>
                    <a:cubicBezTo>
                      <a:pt x="22239" y="38136"/>
                      <a:pt x="61976" y="0"/>
                      <a:pt x="121815" y="0"/>
                    </a:cubicBezTo>
                    <a:lnTo>
                      <a:pt x="246301" y="0"/>
                    </a:lnTo>
                    <a:lnTo>
                      <a:pt x="246301" y="28602"/>
                    </a:lnTo>
                    <a:close/>
                    <a:moveTo>
                      <a:pt x="154650" y="261662"/>
                    </a:moveTo>
                    <a:lnTo>
                      <a:pt x="84727" y="261662"/>
                    </a:lnTo>
                    <a:cubicBezTo>
                      <a:pt x="60373" y="261662"/>
                      <a:pt x="44478" y="277020"/>
                      <a:pt x="44478" y="298740"/>
                    </a:cubicBezTo>
                    <a:cubicBezTo>
                      <a:pt x="44478" y="324693"/>
                      <a:pt x="67252" y="340583"/>
                      <a:pt x="122349" y="340583"/>
                    </a:cubicBezTo>
                    <a:cubicBezTo>
                      <a:pt x="179027" y="340583"/>
                      <a:pt x="201800" y="323633"/>
                      <a:pt x="201800" y="295032"/>
                    </a:cubicBezTo>
                    <a:cubicBezTo>
                      <a:pt x="201800" y="273843"/>
                      <a:pt x="189089" y="261662"/>
                      <a:pt x="154650" y="261662"/>
                    </a:cubicBezTo>
                    <a:close/>
                    <a:moveTo>
                      <a:pt x="177958" y="91105"/>
                    </a:moveTo>
                    <a:cubicBezTo>
                      <a:pt x="177958" y="58265"/>
                      <a:pt x="156765" y="36545"/>
                      <a:pt x="121815" y="36545"/>
                    </a:cubicBezTo>
                    <a:cubicBezTo>
                      <a:pt x="86864" y="36545"/>
                      <a:pt x="65671" y="58265"/>
                      <a:pt x="65671" y="91105"/>
                    </a:cubicBezTo>
                    <a:cubicBezTo>
                      <a:pt x="65671" y="123413"/>
                      <a:pt x="86864" y="145129"/>
                      <a:pt x="121815" y="145129"/>
                    </a:cubicBezTo>
                    <a:cubicBezTo>
                      <a:pt x="156765" y="145129"/>
                      <a:pt x="177958" y="123413"/>
                      <a:pt x="177958" y="91105"/>
                    </a:cubicBezTo>
                    <a:close/>
                  </a:path>
                </a:pathLst>
              </a:custGeom>
              <a:solidFill>
                <a:schemeClr val="bg1"/>
              </a:solidFill>
              <a:ln w="22247"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A1EAA677-57F3-DCA5-D61B-45F405F81544}"/>
                  </a:ext>
                </a:extLst>
              </p:cNvPr>
              <p:cNvSpPr/>
              <p:nvPr/>
            </p:nvSpPr>
            <p:spPr>
              <a:xfrm>
                <a:off x="5191395" y="3342777"/>
                <a:ext cx="201800" cy="261661"/>
              </a:xfrm>
              <a:custGeom>
                <a:avLst/>
                <a:gdLst>
                  <a:gd name="connsiteX0" fmla="*/ 0 w 201800"/>
                  <a:gd name="connsiteY0" fmla="*/ 180091 h 261661"/>
                  <a:gd name="connsiteX1" fmla="*/ 46593 w 201800"/>
                  <a:gd name="connsiteY1" fmla="*/ 180091 h 261661"/>
                  <a:gd name="connsiteX2" fmla="*/ 103806 w 201800"/>
                  <a:gd name="connsiteY2" fmla="*/ 224055 h 261661"/>
                  <a:gd name="connsiteX3" fmla="*/ 156766 w 201800"/>
                  <a:gd name="connsiteY3" fmla="*/ 185919 h 261661"/>
                  <a:gd name="connsiteX4" fmla="*/ 106454 w 201800"/>
                  <a:gd name="connsiteY4" fmla="*/ 149898 h 261661"/>
                  <a:gd name="connsiteX5" fmla="*/ 76268 w 201800"/>
                  <a:gd name="connsiteY5" fmla="*/ 144072 h 261661"/>
                  <a:gd name="connsiteX6" fmla="*/ 3695 w 201800"/>
                  <a:gd name="connsiteY6" fmla="*/ 76272 h 261661"/>
                  <a:gd name="connsiteX7" fmla="*/ 101691 w 201800"/>
                  <a:gd name="connsiteY7" fmla="*/ 0 h 261661"/>
                  <a:gd name="connsiteX8" fmla="*/ 197571 w 201800"/>
                  <a:gd name="connsiteY8" fmla="*/ 74685 h 261661"/>
                  <a:gd name="connsiteX9" fmla="*/ 150955 w 201800"/>
                  <a:gd name="connsiteY9" fmla="*/ 74685 h 261661"/>
                  <a:gd name="connsiteX10" fmla="*/ 99041 w 201800"/>
                  <a:gd name="connsiteY10" fmla="*/ 37606 h 261661"/>
                  <a:gd name="connsiteX11" fmla="*/ 48708 w 201800"/>
                  <a:gd name="connsiteY11" fmla="*/ 73623 h 261661"/>
                  <a:gd name="connsiteX12" fmla="*/ 98507 w 201800"/>
                  <a:gd name="connsiteY12" fmla="*/ 106463 h 261661"/>
                  <a:gd name="connsiteX13" fmla="*/ 128716 w 201800"/>
                  <a:gd name="connsiteY13" fmla="*/ 112292 h 261661"/>
                  <a:gd name="connsiteX14" fmla="*/ 201800 w 201800"/>
                  <a:gd name="connsiteY14" fmla="*/ 182206 h 261661"/>
                  <a:gd name="connsiteX15" fmla="*/ 103271 w 201800"/>
                  <a:gd name="connsiteY15" fmla="*/ 261662 h 261661"/>
                  <a:gd name="connsiteX16" fmla="*/ 0 w 201800"/>
                  <a:gd name="connsiteY16" fmla="*/ 180091 h 26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800" h="261661">
                    <a:moveTo>
                      <a:pt x="0" y="180091"/>
                    </a:moveTo>
                    <a:lnTo>
                      <a:pt x="46593" y="180091"/>
                    </a:lnTo>
                    <a:cubicBezTo>
                      <a:pt x="50311" y="208693"/>
                      <a:pt x="72038" y="224055"/>
                      <a:pt x="103806" y="224055"/>
                    </a:cubicBezTo>
                    <a:cubicBezTo>
                      <a:pt x="136129" y="224055"/>
                      <a:pt x="156766" y="208163"/>
                      <a:pt x="156766" y="185919"/>
                    </a:cubicBezTo>
                    <a:cubicBezTo>
                      <a:pt x="156766" y="168435"/>
                      <a:pt x="144076" y="157313"/>
                      <a:pt x="106454" y="149898"/>
                    </a:cubicBezTo>
                    <a:lnTo>
                      <a:pt x="76268" y="144072"/>
                    </a:lnTo>
                    <a:cubicBezTo>
                      <a:pt x="27003" y="134535"/>
                      <a:pt x="3695" y="112292"/>
                      <a:pt x="3695" y="76272"/>
                    </a:cubicBezTo>
                    <a:cubicBezTo>
                      <a:pt x="3695" y="32308"/>
                      <a:pt x="40783" y="0"/>
                      <a:pt x="101691" y="0"/>
                    </a:cubicBezTo>
                    <a:cubicBezTo>
                      <a:pt x="157834" y="0"/>
                      <a:pt x="193319" y="27014"/>
                      <a:pt x="197571" y="74685"/>
                    </a:cubicBezTo>
                    <a:lnTo>
                      <a:pt x="150955" y="74685"/>
                    </a:lnTo>
                    <a:cubicBezTo>
                      <a:pt x="148306" y="51377"/>
                      <a:pt x="130297" y="37606"/>
                      <a:pt x="99041" y="37606"/>
                    </a:cubicBezTo>
                    <a:cubicBezTo>
                      <a:pt x="67274" y="37606"/>
                      <a:pt x="48708" y="51907"/>
                      <a:pt x="48708" y="73623"/>
                    </a:cubicBezTo>
                    <a:cubicBezTo>
                      <a:pt x="48708" y="88986"/>
                      <a:pt x="57724" y="98521"/>
                      <a:pt x="98507" y="106463"/>
                    </a:cubicBezTo>
                    <a:lnTo>
                      <a:pt x="128716" y="112292"/>
                    </a:lnTo>
                    <a:cubicBezTo>
                      <a:pt x="179027" y="121826"/>
                      <a:pt x="201800" y="144072"/>
                      <a:pt x="201800" y="182206"/>
                    </a:cubicBezTo>
                    <a:cubicBezTo>
                      <a:pt x="201800" y="228819"/>
                      <a:pt x="165247" y="261662"/>
                      <a:pt x="103271" y="261662"/>
                    </a:cubicBezTo>
                    <a:cubicBezTo>
                      <a:pt x="42898" y="261662"/>
                      <a:pt x="3695" y="230411"/>
                      <a:pt x="0" y="180091"/>
                    </a:cubicBezTo>
                    <a:close/>
                  </a:path>
                </a:pathLst>
              </a:custGeom>
              <a:solidFill>
                <a:schemeClr val="bg1"/>
              </a:solidFill>
              <a:ln w="22247"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CFD579A9-4F80-7A98-D9FD-66C49F50B04B}"/>
                  </a:ext>
                </a:extLst>
              </p:cNvPr>
              <p:cNvSpPr/>
              <p:nvPr/>
            </p:nvSpPr>
            <p:spPr>
              <a:xfrm>
                <a:off x="5449138" y="3227307"/>
                <a:ext cx="221412" cy="370776"/>
              </a:xfrm>
              <a:custGeom>
                <a:avLst/>
                <a:gdLst>
                  <a:gd name="connsiteX0" fmla="*/ 160505 w 221412"/>
                  <a:gd name="connsiteY0" fmla="*/ 370777 h 370776"/>
                  <a:gd name="connsiteX1" fmla="*/ 48218 w 221412"/>
                  <a:gd name="connsiteY1" fmla="*/ 252655 h 370776"/>
                  <a:gd name="connsiteX2" fmla="*/ 46616 w 221412"/>
                  <a:gd name="connsiteY2" fmla="*/ 252655 h 370776"/>
                  <a:gd name="connsiteX3" fmla="*/ 46616 w 221412"/>
                  <a:gd name="connsiteY3" fmla="*/ 370777 h 370776"/>
                  <a:gd name="connsiteX4" fmla="*/ 0 w 221412"/>
                  <a:gd name="connsiteY4" fmla="*/ 370777 h 370776"/>
                  <a:gd name="connsiteX5" fmla="*/ 0 w 221412"/>
                  <a:gd name="connsiteY5" fmla="*/ 0 h 370776"/>
                  <a:gd name="connsiteX6" fmla="*/ 46616 w 221412"/>
                  <a:gd name="connsiteY6" fmla="*/ 0 h 370776"/>
                  <a:gd name="connsiteX7" fmla="*/ 46616 w 221412"/>
                  <a:gd name="connsiteY7" fmla="*/ 228292 h 370776"/>
                  <a:gd name="connsiteX8" fmla="*/ 47684 w 221412"/>
                  <a:gd name="connsiteY8" fmla="*/ 228292 h 370776"/>
                  <a:gd name="connsiteX9" fmla="*/ 158391 w 221412"/>
                  <a:gd name="connsiteY9" fmla="*/ 121826 h 370776"/>
                  <a:gd name="connsiteX10" fmla="*/ 218230 w 221412"/>
                  <a:gd name="connsiteY10" fmla="*/ 121826 h 370776"/>
                  <a:gd name="connsiteX11" fmla="*/ 95880 w 221412"/>
                  <a:gd name="connsiteY11" fmla="*/ 239414 h 370776"/>
                  <a:gd name="connsiteX12" fmla="*/ 221413 w 221412"/>
                  <a:gd name="connsiteY12" fmla="*/ 370777 h 370776"/>
                  <a:gd name="connsiteX13" fmla="*/ 160505 w 221412"/>
                  <a:gd name="connsiteY13" fmla="*/ 370777 h 37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412" h="370776">
                    <a:moveTo>
                      <a:pt x="160505" y="370777"/>
                    </a:moveTo>
                    <a:lnTo>
                      <a:pt x="48218" y="252655"/>
                    </a:lnTo>
                    <a:lnTo>
                      <a:pt x="46616" y="252655"/>
                    </a:lnTo>
                    <a:lnTo>
                      <a:pt x="46616" y="370777"/>
                    </a:lnTo>
                    <a:lnTo>
                      <a:pt x="0" y="370777"/>
                    </a:lnTo>
                    <a:lnTo>
                      <a:pt x="0" y="0"/>
                    </a:lnTo>
                    <a:lnTo>
                      <a:pt x="46616" y="0"/>
                    </a:lnTo>
                    <a:lnTo>
                      <a:pt x="46616" y="228292"/>
                    </a:lnTo>
                    <a:lnTo>
                      <a:pt x="47684" y="228292"/>
                    </a:lnTo>
                    <a:lnTo>
                      <a:pt x="158391" y="121826"/>
                    </a:lnTo>
                    <a:lnTo>
                      <a:pt x="218230" y="121826"/>
                    </a:lnTo>
                    <a:lnTo>
                      <a:pt x="95880" y="239414"/>
                    </a:lnTo>
                    <a:lnTo>
                      <a:pt x="221413" y="370777"/>
                    </a:lnTo>
                    <a:lnTo>
                      <a:pt x="160505" y="370777"/>
                    </a:lnTo>
                    <a:close/>
                  </a:path>
                </a:pathLst>
              </a:custGeom>
              <a:solidFill>
                <a:schemeClr val="bg1"/>
              </a:solidFill>
              <a:ln w="22247"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A7549265-5369-5C54-337E-3C6305ECE69E}"/>
                  </a:ext>
                </a:extLst>
              </p:cNvPr>
              <p:cNvSpPr/>
              <p:nvPr/>
            </p:nvSpPr>
            <p:spPr>
              <a:xfrm>
                <a:off x="5691343" y="3342777"/>
                <a:ext cx="218229" cy="261661"/>
              </a:xfrm>
              <a:custGeom>
                <a:avLst/>
                <a:gdLst>
                  <a:gd name="connsiteX0" fmla="*/ 218229 w 218229"/>
                  <a:gd name="connsiteY0" fmla="*/ 96929 h 261661"/>
                  <a:gd name="connsiteX1" fmla="*/ 218229 w 218229"/>
                  <a:gd name="connsiteY1" fmla="*/ 255306 h 261661"/>
                  <a:gd name="connsiteX2" fmla="*/ 176378 w 218229"/>
                  <a:gd name="connsiteY2" fmla="*/ 255306 h 261661"/>
                  <a:gd name="connsiteX3" fmla="*/ 173216 w 218229"/>
                  <a:gd name="connsiteY3" fmla="*/ 221406 h 261661"/>
                  <a:gd name="connsiteX4" fmla="*/ 171614 w 218229"/>
                  <a:gd name="connsiteY4" fmla="*/ 221406 h 261661"/>
                  <a:gd name="connsiteX5" fmla="*/ 83703 w 218229"/>
                  <a:gd name="connsiteY5" fmla="*/ 261662 h 261661"/>
                  <a:gd name="connsiteX6" fmla="*/ 0 w 218229"/>
                  <a:gd name="connsiteY6" fmla="*/ 190156 h 261661"/>
                  <a:gd name="connsiteX7" fmla="*/ 87398 w 218229"/>
                  <a:gd name="connsiteY7" fmla="*/ 113879 h 261661"/>
                  <a:gd name="connsiteX8" fmla="*/ 172148 w 218229"/>
                  <a:gd name="connsiteY8" fmla="*/ 102227 h 261661"/>
                  <a:gd name="connsiteX9" fmla="*/ 172148 w 218229"/>
                  <a:gd name="connsiteY9" fmla="*/ 96929 h 261661"/>
                  <a:gd name="connsiteX10" fmla="*/ 113890 w 218229"/>
                  <a:gd name="connsiteY10" fmla="*/ 39723 h 261661"/>
                  <a:gd name="connsiteX11" fmla="*/ 56144 w 218229"/>
                  <a:gd name="connsiteY11" fmla="*/ 86337 h 261661"/>
                  <a:gd name="connsiteX12" fmla="*/ 8482 w 218229"/>
                  <a:gd name="connsiteY12" fmla="*/ 86337 h 261661"/>
                  <a:gd name="connsiteX13" fmla="*/ 115470 w 218229"/>
                  <a:gd name="connsiteY13" fmla="*/ 0 h 261661"/>
                  <a:gd name="connsiteX14" fmla="*/ 218229 w 218229"/>
                  <a:gd name="connsiteY14" fmla="*/ 96929 h 261661"/>
                  <a:gd name="connsiteX15" fmla="*/ 172148 w 218229"/>
                  <a:gd name="connsiteY15" fmla="*/ 148308 h 261661"/>
                  <a:gd name="connsiteX16" fmla="*/ 172148 w 218229"/>
                  <a:gd name="connsiteY16" fmla="*/ 137714 h 261661"/>
                  <a:gd name="connsiteX17" fmla="*/ 102759 w 218229"/>
                  <a:gd name="connsiteY17" fmla="*/ 147249 h 261661"/>
                  <a:gd name="connsiteX18" fmla="*/ 47662 w 218229"/>
                  <a:gd name="connsiteY18" fmla="*/ 188564 h 261661"/>
                  <a:gd name="connsiteX19" fmla="*/ 93765 w 218229"/>
                  <a:gd name="connsiteY19" fmla="*/ 222994 h 261661"/>
                  <a:gd name="connsiteX20" fmla="*/ 172148 w 218229"/>
                  <a:gd name="connsiteY20" fmla="*/ 148308 h 26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229" h="261661">
                    <a:moveTo>
                      <a:pt x="218229" y="96929"/>
                    </a:moveTo>
                    <a:lnTo>
                      <a:pt x="218229" y="255306"/>
                    </a:lnTo>
                    <a:lnTo>
                      <a:pt x="176378" y="255306"/>
                    </a:lnTo>
                    <a:lnTo>
                      <a:pt x="173216" y="221406"/>
                    </a:lnTo>
                    <a:lnTo>
                      <a:pt x="171614" y="221406"/>
                    </a:lnTo>
                    <a:cubicBezTo>
                      <a:pt x="155719" y="244712"/>
                      <a:pt x="121837" y="261662"/>
                      <a:pt x="83703" y="261662"/>
                    </a:cubicBezTo>
                    <a:cubicBezTo>
                      <a:pt x="32835" y="261662"/>
                      <a:pt x="0" y="231998"/>
                      <a:pt x="0" y="190156"/>
                    </a:cubicBezTo>
                    <a:cubicBezTo>
                      <a:pt x="0" y="149370"/>
                      <a:pt x="30187" y="121826"/>
                      <a:pt x="87398" y="113879"/>
                    </a:cubicBezTo>
                    <a:lnTo>
                      <a:pt x="172148" y="102227"/>
                    </a:lnTo>
                    <a:lnTo>
                      <a:pt x="172148" y="96929"/>
                    </a:lnTo>
                    <a:cubicBezTo>
                      <a:pt x="172148" y="58793"/>
                      <a:pt x="153070" y="39723"/>
                      <a:pt x="113890" y="39723"/>
                    </a:cubicBezTo>
                    <a:cubicBezTo>
                      <a:pt x="77336" y="39723"/>
                      <a:pt x="58258" y="56673"/>
                      <a:pt x="56144" y="86337"/>
                    </a:cubicBezTo>
                    <a:lnTo>
                      <a:pt x="8482" y="86337"/>
                    </a:lnTo>
                    <a:cubicBezTo>
                      <a:pt x="12199" y="32838"/>
                      <a:pt x="51914" y="0"/>
                      <a:pt x="115470" y="0"/>
                    </a:cubicBezTo>
                    <a:cubicBezTo>
                      <a:pt x="181164" y="0"/>
                      <a:pt x="218229" y="35487"/>
                      <a:pt x="218229" y="96929"/>
                    </a:cubicBezTo>
                    <a:close/>
                    <a:moveTo>
                      <a:pt x="172148" y="148308"/>
                    </a:moveTo>
                    <a:lnTo>
                      <a:pt x="172148" y="137714"/>
                    </a:lnTo>
                    <a:lnTo>
                      <a:pt x="102759" y="147249"/>
                    </a:lnTo>
                    <a:cubicBezTo>
                      <a:pt x="63045" y="152547"/>
                      <a:pt x="47662" y="167378"/>
                      <a:pt x="47662" y="188564"/>
                    </a:cubicBezTo>
                    <a:cubicBezTo>
                      <a:pt x="47662" y="209755"/>
                      <a:pt x="64091" y="222994"/>
                      <a:pt x="93765" y="222994"/>
                    </a:cubicBezTo>
                    <a:cubicBezTo>
                      <a:pt x="139847" y="222994"/>
                      <a:pt x="172148" y="191213"/>
                      <a:pt x="172148" y="148308"/>
                    </a:cubicBezTo>
                    <a:close/>
                  </a:path>
                </a:pathLst>
              </a:custGeom>
              <a:solidFill>
                <a:schemeClr val="bg1"/>
              </a:solidFill>
              <a:ln w="22247"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5D23850B-729E-9975-0525-BC2B4A3C6A89}"/>
                  </a:ext>
                </a:extLst>
              </p:cNvPr>
              <p:cNvSpPr/>
              <p:nvPr/>
            </p:nvSpPr>
            <p:spPr>
              <a:xfrm>
                <a:off x="5979206" y="3342777"/>
                <a:ext cx="373948" cy="255306"/>
              </a:xfrm>
              <a:custGeom>
                <a:avLst/>
                <a:gdLst>
                  <a:gd name="connsiteX0" fmla="*/ 373949 w 373948"/>
                  <a:gd name="connsiteY0" fmla="*/ 97991 h 255306"/>
                  <a:gd name="connsiteX1" fmla="*/ 373949 w 373948"/>
                  <a:gd name="connsiteY1" fmla="*/ 255306 h 255306"/>
                  <a:gd name="connsiteX2" fmla="*/ 327333 w 373948"/>
                  <a:gd name="connsiteY2" fmla="*/ 255306 h 255306"/>
                  <a:gd name="connsiteX3" fmla="*/ 327333 w 373948"/>
                  <a:gd name="connsiteY3" fmla="*/ 113879 h 255306"/>
                  <a:gd name="connsiteX4" fmla="*/ 274885 w 373948"/>
                  <a:gd name="connsiteY4" fmla="*/ 41313 h 255306"/>
                  <a:gd name="connsiteX5" fmla="*/ 210282 w 373948"/>
                  <a:gd name="connsiteY5" fmla="*/ 118649 h 255306"/>
                  <a:gd name="connsiteX6" fmla="*/ 210282 w 373948"/>
                  <a:gd name="connsiteY6" fmla="*/ 255306 h 255306"/>
                  <a:gd name="connsiteX7" fmla="*/ 163666 w 373948"/>
                  <a:gd name="connsiteY7" fmla="*/ 255306 h 255306"/>
                  <a:gd name="connsiteX8" fmla="*/ 163666 w 373948"/>
                  <a:gd name="connsiteY8" fmla="*/ 113879 h 255306"/>
                  <a:gd name="connsiteX9" fmla="*/ 111753 w 373948"/>
                  <a:gd name="connsiteY9" fmla="*/ 41313 h 255306"/>
                  <a:gd name="connsiteX10" fmla="*/ 46593 w 373948"/>
                  <a:gd name="connsiteY10" fmla="*/ 118649 h 255306"/>
                  <a:gd name="connsiteX11" fmla="*/ 46593 w 373948"/>
                  <a:gd name="connsiteY11" fmla="*/ 255306 h 255306"/>
                  <a:gd name="connsiteX12" fmla="*/ 0 w 373948"/>
                  <a:gd name="connsiteY12" fmla="*/ 255306 h 255306"/>
                  <a:gd name="connsiteX13" fmla="*/ 0 w 373948"/>
                  <a:gd name="connsiteY13" fmla="*/ 6356 h 255306"/>
                  <a:gd name="connsiteX14" fmla="*/ 41829 w 373948"/>
                  <a:gd name="connsiteY14" fmla="*/ 6356 h 255306"/>
                  <a:gd name="connsiteX15" fmla="*/ 45013 w 373948"/>
                  <a:gd name="connsiteY15" fmla="*/ 39723 h 255306"/>
                  <a:gd name="connsiteX16" fmla="*/ 46593 w 373948"/>
                  <a:gd name="connsiteY16" fmla="*/ 39723 h 255306"/>
                  <a:gd name="connsiteX17" fmla="*/ 124464 w 373948"/>
                  <a:gd name="connsiteY17" fmla="*/ 0 h 255306"/>
                  <a:gd name="connsiteX18" fmla="*/ 199151 w 373948"/>
                  <a:gd name="connsiteY18" fmla="*/ 46609 h 255306"/>
                  <a:gd name="connsiteX19" fmla="*/ 200732 w 373948"/>
                  <a:gd name="connsiteY19" fmla="*/ 46609 h 255306"/>
                  <a:gd name="connsiteX20" fmla="*/ 287084 w 373948"/>
                  <a:gd name="connsiteY20" fmla="*/ 0 h 255306"/>
                  <a:gd name="connsiteX21" fmla="*/ 373949 w 373948"/>
                  <a:gd name="connsiteY21" fmla="*/ 97991 h 25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3948" h="255306">
                    <a:moveTo>
                      <a:pt x="373949" y="97991"/>
                    </a:moveTo>
                    <a:lnTo>
                      <a:pt x="373949" y="255306"/>
                    </a:lnTo>
                    <a:lnTo>
                      <a:pt x="327333" y="255306"/>
                    </a:lnTo>
                    <a:lnTo>
                      <a:pt x="327333" y="113879"/>
                    </a:lnTo>
                    <a:cubicBezTo>
                      <a:pt x="327333" y="62501"/>
                      <a:pt x="308277" y="41313"/>
                      <a:pt x="274885" y="41313"/>
                    </a:cubicBezTo>
                    <a:cubicBezTo>
                      <a:pt x="236773" y="41313"/>
                      <a:pt x="210282" y="68857"/>
                      <a:pt x="210282" y="118649"/>
                    </a:cubicBezTo>
                    <a:lnTo>
                      <a:pt x="210282" y="255306"/>
                    </a:lnTo>
                    <a:lnTo>
                      <a:pt x="163666" y="255306"/>
                    </a:lnTo>
                    <a:lnTo>
                      <a:pt x="163666" y="113879"/>
                    </a:lnTo>
                    <a:cubicBezTo>
                      <a:pt x="163666" y="61972"/>
                      <a:pt x="145123" y="41313"/>
                      <a:pt x="111753" y="41313"/>
                    </a:cubicBezTo>
                    <a:cubicBezTo>
                      <a:pt x="73619" y="41313"/>
                      <a:pt x="46593" y="68327"/>
                      <a:pt x="46593" y="118649"/>
                    </a:cubicBezTo>
                    <a:lnTo>
                      <a:pt x="46593" y="255306"/>
                    </a:lnTo>
                    <a:lnTo>
                      <a:pt x="0" y="255306"/>
                    </a:lnTo>
                    <a:lnTo>
                      <a:pt x="0" y="6356"/>
                    </a:lnTo>
                    <a:lnTo>
                      <a:pt x="41829" y="6356"/>
                    </a:lnTo>
                    <a:lnTo>
                      <a:pt x="45013" y="39723"/>
                    </a:lnTo>
                    <a:lnTo>
                      <a:pt x="46593" y="39723"/>
                    </a:lnTo>
                    <a:cubicBezTo>
                      <a:pt x="62488" y="14828"/>
                      <a:pt x="92674" y="0"/>
                      <a:pt x="124464" y="0"/>
                    </a:cubicBezTo>
                    <a:cubicBezTo>
                      <a:pt x="157834" y="0"/>
                      <a:pt x="185371" y="15888"/>
                      <a:pt x="199151" y="46609"/>
                    </a:cubicBezTo>
                    <a:lnTo>
                      <a:pt x="200732" y="46609"/>
                    </a:lnTo>
                    <a:cubicBezTo>
                      <a:pt x="217161" y="19065"/>
                      <a:pt x="249462" y="0"/>
                      <a:pt x="287084" y="0"/>
                    </a:cubicBezTo>
                    <a:cubicBezTo>
                      <a:pt x="338464" y="0"/>
                      <a:pt x="373949" y="35487"/>
                      <a:pt x="373949" y="97991"/>
                    </a:cubicBezTo>
                    <a:close/>
                  </a:path>
                </a:pathLst>
              </a:custGeom>
              <a:solidFill>
                <a:schemeClr val="bg1"/>
              </a:solidFill>
              <a:ln w="22247"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643FD8A5-2B72-B627-BAA6-8FCB2FEED8CB}"/>
                  </a:ext>
                </a:extLst>
              </p:cNvPr>
              <p:cNvSpPr/>
              <p:nvPr/>
            </p:nvSpPr>
            <p:spPr>
              <a:xfrm>
                <a:off x="6408541" y="3342777"/>
                <a:ext cx="246300" cy="261661"/>
              </a:xfrm>
              <a:custGeom>
                <a:avLst/>
                <a:gdLst>
                  <a:gd name="connsiteX0" fmla="*/ 244720 w 246300"/>
                  <a:gd name="connsiteY0" fmla="*/ 141955 h 261661"/>
                  <a:gd name="connsiteX1" fmla="*/ 47684 w 246300"/>
                  <a:gd name="connsiteY1" fmla="*/ 141955 h 261661"/>
                  <a:gd name="connsiteX2" fmla="*/ 129250 w 246300"/>
                  <a:gd name="connsiteY2" fmla="*/ 221406 h 261661"/>
                  <a:gd name="connsiteX3" fmla="*/ 198639 w 246300"/>
                  <a:gd name="connsiteY3" fmla="*/ 182208 h 261661"/>
                  <a:gd name="connsiteX4" fmla="*/ 242606 w 246300"/>
                  <a:gd name="connsiteY4" fmla="*/ 182208 h 261661"/>
                  <a:gd name="connsiteX5" fmla="*/ 127648 w 246300"/>
                  <a:gd name="connsiteY5" fmla="*/ 261662 h 261661"/>
                  <a:gd name="connsiteX6" fmla="*/ 0 w 246300"/>
                  <a:gd name="connsiteY6" fmla="*/ 132420 h 261661"/>
                  <a:gd name="connsiteX7" fmla="*/ 128182 w 246300"/>
                  <a:gd name="connsiteY7" fmla="*/ 0 h 261661"/>
                  <a:gd name="connsiteX8" fmla="*/ 246301 w 246300"/>
                  <a:gd name="connsiteY8" fmla="*/ 121826 h 261661"/>
                  <a:gd name="connsiteX9" fmla="*/ 244720 w 246300"/>
                  <a:gd name="connsiteY9" fmla="*/ 141955 h 261661"/>
                  <a:gd name="connsiteX10" fmla="*/ 49799 w 246300"/>
                  <a:gd name="connsiteY10" fmla="*/ 105406 h 261661"/>
                  <a:gd name="connsiteX11" fmla="*/ 199151 w 246300"/>
                  <a:gd name="connsiteY11" fmla="*/ 105406 h 261661"/>
                  <a:gd name="connsiteX12" fmla="*/ 128182 w 246300"/>
                  <a:gd name="connsiteY12" fmla="*/ 38664 h 261661"/>
                  <a:gd name="connsiteX13" fmla="*/ 49799 w 246300"/>
                  <a:gd name="connsiteY13" fmla="*/ 105406 h 26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300" h="261661">
                    <a:moveTo>
                      <a:pt x="244720" y="141955"/>
                    </a:moveTo>
                    <a:lnTo>
                      <a:pt x="47684" y="141955"/>
                    </a:lnTo>
                    <a:cubicBezTo>
                      <a:pt x="51379" y="194392"/>
                      <a:pt x="84750" y="221406"/>
                      <a:pt x="129250" y="221406"/>
                    </a:cubicBezTo>
                    <a:cubicBezTo>
                      <a:pt x="160505" y="221406"/>
                      <a:pt x="185928" y="207635"/>
                      <a:pt x="198639" y="182208"/>
                    </a:cubicBezTo>
                    <a:lnTo>
                      <a:pt x="242606" y="182208"/>
                    </a:lnTo>
                    <a:cubicBezTo>
                      <a:pt x="229360" y="231468"/>
                      <a:pt x="183791" y="261662"/>
                      <a:pt x="127648" y="261662"/>
                    </a:cubicBezTo>
                    <a:cubicBezTo>
                      <a:pt x="52982" y="261662"/>
                      <a:pt x="0" y="209220"/>
                      <a:pt x="0" y="132420"/>
                    </a:cubicBezTo>
                    <a:cubicBezTo>
                      <a:pt x="0" y="54026"/>
                      <a:pt x="55097" y="0"/>
                      <a:pt x="128182" y="0"/>
                    </a:cubicBezTo>
                    <a:cubicBezTo>
                      <a:pt x="197036" y="0"/>
                      <a:pt x="246301" y="48201"/>
                      <a:pt x="246301" y="121826"/>
                    </a:cubicBezTo>
                    <a:cubicBezTo>
                      <a:pt x="246301" y="129241"/>
                      <a:pt x="245767" y="135069"/>
                      <a:pt x="244720" y="141955"/>
                    </a:cubicBezTo>
                    <a:close/>
                    <a:moveTo>
                      <a:pt x="49799" y="105406"/>
                    </a:moveTo>
                    <a:lnTo>
                      <a:pt x="199151" y="105406"/>
                    </a:lnTo>
                    <a:cubicBezTo>
                      <a:pt x="193341" y="60384"/>
                      <a:pt x="166316" y="38664"/>
                      <a:pt x="128182" y="38664"/>
                    </a:cubicBezTo>
                    <a:cubicBezTo>
                      <a:pt x="88445" y="38664"/>
                      <a:pt x="58258" y="62501"/>
                      <a:pt x="49799" y="105406"/>
                    </a:cubicBezTo>
                    <a:close/>
                  </a:path>
                </a:pathLst>
              </a:custGeom>
              <a:solidFill>
                <a:schemeClr val="bg1"/>
              </a:solidFill>
              <a:ln w="22247"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6B5A8A80-AB9A-85A0-98C2-9B41D17C21C3}"/>
                  </a:ext>
                </a:extLst>
              </p:cNvPr>
              <p:cNvSpPr/>
              <p:nvPr/>
            </p:nvSpPr>
            <p:spPr>
              <a:xfrm>
                <a:off x="6711965" y="3344364"/>
                <a:ext cx="140358" cy="253718"/>
              </a:xfrm>
              <a:custGeom>
                <a:avLst/>
                <a:gdLst>
                  <a:gd name="connsiteX0" fmla="*/ 140359 w 140358"/>
                  <a:gd name="connsiteY0" fmla="*/ 4236 h 253718"/>
                  <a:gd name="connsiteX1" fmla="*/ 140359 w 140358"/>
                  <a:gd name="connsiteY1" fmla="*/ 44492 h 253718"/>
                  <a:gd name="connsiteX2" fmla="*/ 118654 w 140358"/>
                  <a:gd name="connsiteY2" fmla="*/ 42905 h 253718"/>
                  <a:gd name="connsiteX3" fmla="*/ 46615 w 140358"/>
                  <a:gd name="connsiteY3" fmla="*/ 123418 h 253718"/>
                  <a:gd name="connsiteX4" fmla="*/ 46615 w 140358"/>
                  <a:gd name="connsiteY4" fmla="*/ 253719 h 253718"/>
                  <a:gd name="connsiteX5" fmla="*/ 0 w 140358"/>
                  <a:gd name="connsiteY5" fmla="*/ 253719 h 253718"/>
                  <a:gd name="connsiteX6" fmla="*/ 0 w 140358"/>
                  <a:gd name="connsiteY6" fmla="*/ 4768 h 253718"/>
                  <a:gd name="connsiteX7" fmla="*/ 41317 w 140358"/>
                  <a:gd name="connsiteY7" fmla="*/ 4768 h 253718"/>
                  <a:gd name="connsiteX8" fmla="*/ 45035 w 140358"/>
                  <a:gd name="connsiteY8" fmla="*/ 42905 h 253718"/>
                  <a:gd name="connsiteX9" fmla="*/ 46615 w 140358"/>
                  <a:gd name="connsiteY9" fmla="*/ 42905 h 253718"/>
                  <a:gd name="connsiteX10" fmla="*/ 115470 w 140358"/>
                  <a:gd name="connsiteY10" fmla="*/ 0 h 253718"/>
                  <a:gd name="connsiteX11" fmla="*/ 140359 w 140358"/>
                  <a:gd name="connsiteY11" fmla="*/ 4236 h 25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358" h="253718">
                    <a:moveTo>
                      <a:pt x="140359" y="4236"/>
                    </a:moveTo>
                    <a:lnTo>
                      <a:pt x="140359" y="44492"/>
                    </a:lnTo>
                    <a:cubicBezTo>
                      <a:pt x="132946" y="43434"/>
                      <a:pt x="125532" y="42905"/>
                      <a:pt x="118654" y="42905"/>
                    </a:cubicBezTo>
                    <a:cubicBezTo>
                      <a:pt x="72572" y="42905"/>
                      <a:pt x="46615" y="68857"/>
                      <a:pt x="46615" y="123418"/>
                    </a:cubicBezTo>
                    <a:lnTo>
                      <a:pt x="46615" y="253719"/>
                    </a:lnTo>
                    <a:lnTo>
                      <a:pt x="0" y="253719"/>
                    </a:lnTo>
                    <a:lnTo>
                      <a:pt x="0" y="4768"/>
                    </a:lnTo>
                    <a:lnTo>
                      <a:pt x="41317" y="4768"/>
                    </a:lnTo>
                    <a:lnTo>
                      <a:pt x="45035" y="42905"/>
                    </a:lnTo>
                    <a:lnTo>
                      <a:pt x="46615" y="42905"/>
                    </a:lnTo>
                    <a:cubicBezTo>
                      <a:pt x="58280" y="16420"/>
                      <a:pt x="84749" y="0"/>
                      <a:pt x="115470" y="0"/>
                    </a:cubicBezTo>
                    <a:cubicBezTo>
                      <a:pt x="125020" y="0"/>
                      <a:pt x="133480" y="1589"/>
                      <a:pt x="140359" y="4236"/>
                    </a:cubicBezTo>
                    <a:close/>
                  </a:path>
                </a:pathLst>
              </a:custGeom>
              <a:solidFill>
                <a:schemeClr val="bg1"/>
              </a:solidFill>
              <a:ln w="22247" cap="flat">
                <a:noFill/>
                <a:prstDash val="solid"/>
                <a:miter/>
              </a:ln>
            </p:spPr>
            <p:txBody>
              <a:bodyPr rtlCol="0" anchor="ctr"/>
              <a:lstStyle/>
              <a:p>
                <a:endParaRPr lang="nl-NL"/>
              </a:p>
            </p:txBody>
          </p:sp>
        </p:grpSp>
        <p:sp>
          <p:nvSpPr>
            <p:cNvPr id="10" name="Vrije vorm: vorm 9">
              <a:extLst>
                <a:ext uri="{FF2B5EF4-FFF2-40B4-BE49-F238E27FC236}">
                  <a16:creationId xmlns:a16="http://schemas.microsoft.com/office/drawing/2014/main" id="{CFCA0F9B-B997-3D23-61A9-79BA31A97333}"/>
                </a:ext>
              </a:extLst>
            </p:cNvPr>
            <p:cNvSpPr/>
            <p:nvPr/>
          </p:nvSpPr>
          <p:spPr>
            <a:xfrm>
              <a:off x="1677855" y="2998503"/>
              <a:ext cx="1023815" cy="1116777"/>
            </a:xfrm>
            <a:custGeom>
              <a:avLst/>
              <a:gdLst>
                <a:gd name="connsiteX0" fmla="*/ 562384 w 1023815"/>
                <a:gd name="connsiteY0" fmla="*/ 1116778 h 1116777"/>
                <a:gd name="connsiteX1" fmla="*/ 340960 w 1023815"/>
                <a:gd name="connsiteY1" fmla="*/ 1116778 h 1116777"/>
                <a:gd name="connsiteX2" fmla="*/ 340960 w 1023815"/>
                <a:gd name="connsiteY2" fmla="*/ 918118 h 1116777"/>
                <a:gd name="connsiteX3" fmla="*/ 562393 w 1023815"/>
                <a:gd name="connsiteY3" fmla="*/ 696685 h 1116777"/>
                <a:gd name="connsiteX4" fmla="*/ 681922 w 1023815"/>
                <a:gd name="connsiteY4" fmla="*/ 696685 h 1116777"/>
                <a:gd name="connsiteX5" fmla="*/ 681922 w 1023815"/>
                <a:gd name="connsiteY5" fmla="*/ 395930 h 1116777"/>
                <a:gd name="connsiteX6" fmla="*/ 653525 w 1023815"/>
                <a:gd name="connsiteY6" fmla="*/ 329947 h 1116777"/>
                <a:gd name="connsiteX7" fmla="*/ 427631 w 1023815"/>
                <a:gd name="connsiteY7" fmla="*/ 116101 h 1116777"/>
                <a:gd name="connsiteX8" fmla="*/ 356174 w 1023815"/>
                <a:gd name="connsiteY8" fmla="*/ 116101 h 1116777"/>
                <a:gd name="connsiteX9" fmla="*/ 130278 w 1023815"/>
                <a:gd name="connsiteY9" fmla="*/ 329947 h 1116777"/>
                <a:gd name="connsiteX10" fmla="*/ 101883 w 1023815"/>
                <a:gd name="connsiteY10" fmla="*/ 395930 h 1116777"/>
                <a:gd name="connsiteX11" fmla="*/ 101883 w 1023815"/>
                <a:gd name="connsiteY11" fmla="*/ 719394 h 1116777"/>
                <a:gd name="connsiteX12" fmla="*/ 217589 w 1023815"/>
                <a:gd name="connsiteY12" fmla="*/ 854190 h 1116777"/>
                <a:gd name="connsiteX13" fmla="*/ 238244 w 1023815"/>
                <a:gd name="connsiteY13" fmla="*/ 878219 h 1116777"/>
                <a:gd name="connsiteX14" fmla="*/ 238252 w 1023815"/>
                <a:gd name="connsiteY14" fmla="*/ 931914 h 1116777"/>
                <a:gd name="connsiteX15" fmla="*/ 211452 w 1023815"/>
                <a:gd name="connsiteY15" fmla="*/ 956136 h 1116777"/>
                <a:gd name="connsiteX16" fmla="*/ 0 w 1023815"/>
                <a:gd name="connsiteY16" fmla="*/ 719394 h 1116777"/>
                <a:gd name="connsiteX17" fmla="*/ 0 w 1023815"/>
                <a:gd name="connsiteY17" fmla="*/ 395930 h 1116777"/>
                <a:gd name="connsiteX18" fmla="*/ 60238 w 1023815"/>
                <a:gd name="connsiteY18" fmla="*/ 255959 h 1116777"/>
                <a:gd name="connsiteX19" fmla="*/ 286132 w 1023815"/>
                <a:gd name="connsiteY19" fmla="*/ 42110 h 1116777"/>
                <a:gd name="connsiteX20" fmla="*/ 497672 w 1023815"/>
                <a:gd name="connsiteY20" fmla="*/ 42110 h 1116777"/>
                <a:gd name="connsiteX21" fmla="*/ 723568 w 1023815"/>
                <a:gd name="connsiteY21" fmla="*/ 255959 h 1116777"/>
                <a:gd name="connsiteX22" fmla="*/ 783804 w 1023815"/>
                <a:gd name="connsiteY22" fmla="*/ 395930 h 1116777"/>
                <a:gd name="connsiteX23" fmla="*/ 783804 w 1023815"/>
                <a:gd name="connsiteY23" fmla="*/ 696685 h 1116777"/>
                <a:gd name="connsiteX24" fmla="*/ 999486 w 1023815"/>
                <a:gd name="connsiteY24" fmla="*/ 696685 h 1116777"/>
                <a:gd name="connsiteX25" fmla="*/ 1023816 w 1023815"/>
                <a:gd name="connsiteY25" fmla="*/ 721017 h 1116777"/>
                <a:gd name="connsiteX26" fmla="*/ 1023816 w 1023815"/>
                <a:gd name="connsiteY26" fmla="*/ 774238 h 1116777"/>
                <a:gd name="connsiteX27" fmla="*/ 999486 w 1023815"/>
                <a:gd name="connsiteY27" fmla="*/ 798569 h 1116777"/>
                <a:gd name="connsiteX28" fmla="*/ 783804 w 1023815"/>
                <a:gd name="connsiteY28" fmla="*/ 798569 h 1116777"/>
                <a:gd name="connsiteX29" fmla="*/ 783804 w 1023815"/>
                <a:gd name="connsiteY29" fmla="*/ 895356 h 1116777"/>
                <a:gd name="connsiteX30" fmla="*/ 562384 w 1023815"/>
                <a:gd name="connsiteY30" fmla="*/ 1116775 h 1116777"/>
                <a:gd name="connsiteX31" fmla="*/ 442844 w 1023815"/>
                <a:gd name="connsiteY31" fmla="*/ 1014898 h 1116777"/>
                <a:gd name="connsiteX32" fmla="*/ 562382 w 1023815"/>
                <a:gd name="connsiteY32" fmla="*/ 1014898 h 1116777"/>
                <a:gd name="connsiteX33" fmla="*/ 681922 w 1023815"/>
                <a:gd name="connsiteY33" fmla="*/ 895356 h 1116777"/>
                <a:gd name="connsiteX34" fmla="*/ 681922 w 1023815"/>
                <a:gd name="connsiteY34" fmla="*/ 798569 h 1116777"/>
                <a:gd name="connsiteX35" fmla="*/ 562391 w 1023815"/>
                <a:gd name="connsiteY35" fmla="*/ 798569 h 1116777"/>
                <a:gd name="connsiteX36" fmla="*/ 442844 w 1023815"/>
                <a:gd name="connsiteY36" fmla="*/ 918118 h 1116777"/>
                <a:gd name="connsiteX37" fmla="*/ 442844 w 1023815"/>
                <a:gd name="connsiteY37" fmla="*/ 1014898 h 111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23815" h="1116777">
                  <a:moveTo>
                    <a:pt x="562384" y="1116778"/>
                  </a:moveTo>
                  <a:lnTo>
                    <a:pt x="340960" y="1116778"/>
                  </a:lnTo>
                  <a:lnTo>
                    <a:pt x="340960" y="918118"/>
                  </a:lnTo>
                  <a:cubicBezTo>
                    <a:pt x="340960" y="795825"/>
                    <a:pt x="440100" y="696685"/>
                    <a:pt x="562393" y="696685"/>
                  </a:cubicBezTo>
                  <a:lnTo>
                    <a:pt x="681922" y="696685"/>
                  </a:lnTo>
                  <a:lnTo>
                    <a:pt x="681922" y="395930"/>
                  </a:lnTo>
                  <a:cubicBezTo>
                    <a:pt x="681922" y="371080"/>
                    <a:pt x="671572" y="347030"/>
                    <a:pt x="653525" y="329947"/>
                  </a:cubicBezTo>
                  <a:lnTo>
                    <a:pt x="427631" y="116101"/>
                  </a:lnTo>
                  <a:cubicBezTo>
                    <a:pt x="407593" y="97134"/>
                    <a:pt x="376211" y="97134"/>
                    <a:pt x="356174" y="116101"/>
                  </a:cubicBezTo>
                  <a:lnTo>
                    <a:pt x="130278" y="329947"/>
                  </a:lnTo>
                  <a:cubicBezTo>
                    <a:pt x="112150" y="347106"/>
                    <a:pt x="101883" y="370968"/>
                    <a:pt x="101883" y="395930"/>
                  </a:cubicBezTo>
                  <a:lnTo>
                    <a:pt x="101883" y="719394"/>
                  </a:lnTo>
                  <a:cubicBezTo>
                    <a:pt x="101883" y="787563"/>
                    <a:pt x="152165" y="844210"/>
                    <a:pt x="217589" y="854190"/>
                  </a:cubicBezTo>
                  <a:cubicBezTo>
                    <a:pt x="229466" y="856002"/>
                    <a:pt x="238241" y="866204"/>
                    <a:pt x="238244" y="878219"/>
                  </a:cubicBezTo>
                  <a:lnTo>
                    <a:pt x="238252" y="931914"/>
                  </a:lnTo>
                  <a:cubicBezTo>
                    <a:pt x="238255" y="946328"/>
                    <a:pt x="225775" y="957746"/>
                    <a:pt x="211452" y="956136"/>
                  </a:cubicBezTo>
                  <a:cubicBezTo>
                    <a:pt x="92642" y="942777"/>
                    <a:pt x="0" y="841699"/>
                    <a:pt x="0" y="719394"/>
                  </a:cubicBezTo>
                  <a:lnTo>
                    <a:pt x="0" y="395930"/>
                  </a:lnTo>
                  <a:cubicBezTo>
                    <a:pt x="0" y="343217"/>
                    <a:pt x="21956" y="292198"/>
                    <a:pt x="60238" y="255959"/>
                  </a:cubicBezTo>
                  <a:lnTo>
                    <a:pt x="286132" y="42110"/>
                  </a:lnTo>
                  <a:cubicBezTo>
                    <a:pt x="345441" y="-14036"/>
                    <a:pt x="438361" y="-14038"/>
                    <a:pt x="497672" y="42110"/>
                  </a:cubicBezTo>
                  <a:lnTo>
                    <a:pt x="723568" y="255959"/>
                  </a:lnTo>
                  <a:cubicBezTo>
                    <a:pt x="761849" y="292200"/>
                    <a:pt x="783804" y="343217"/>
                    <a:pt x="783804" y="395930"/>
                  </a:cubicBezTo>
                  <a:lnTo>
                    <a:pt x="783804" y="696685"/>
                  </a:lnTo>
                  <a:lnTo>
                    <a:pt x="999486" y="696685"/>
                  </a:lnTo>
                  <a:cubicBezTo>
                    <a:pt x="1012923" y="696685"/>
                    <a:pt x="1023816" y="707580"/>
                    <a:pt x="1023816" y="721017"/>
                  </a:cubicBezTo>
                  <a:lnTo>
                    <a:pt x="1023816" y="774238"/>
                  </a:lnTo>
                  <a:cubicBezTo>
                    <a:pt x="1023816" y="787675"/>
                    <a:pt x="1012923" y="798569"/>
                    <a:pt x="999486" y="798569"/>
                  </a:cubicBezTo>
                  <a:lnTo>
                    <a:pt x="783804" y="798569"/>
                  </a:lnTo>
                  <a:lnTo>
                    <a:pt x="783804" y="895356"/>
                  </a:lnTo>
                  <a:cubicBezTo>
                    <a:pt x="783804" y="1017643"/>
                    <a:pt x="684671" y="1116775"/>
                    <a:pt x="562384" y="1116775"/>
                  </a:cubicBezTo>
                  <a:close/>
                  <a:moveTo>
                    <a:pt x="442844" y="1014898"/>
                  </a:moveTo>
                  <a:lnTo>
                    <a:pt x="562382" y="1014898"/>
                  </a:lnTo>
                  <a:cubicBezTo>
                    <a:pt x="628296" y="1014898"/>
                    <a:pt x="681922" y="961270"/>
                    <a:pt x="681922" y="895356"/>
                  </a:cubicBezTo>
                  <a:lnTo>
                    <a:pt x="681922" y="798569"/>
                  </a:lnTo>
                  <a:lnTo>
                    <a:pt x="562391" y="798569"/>
                  </a:lnTo>
                  <a:cubicBezTo>
                    <a:pt x="496472" y="798569"/>
                    <a:pt x="442844" y="852197"/>
                    <a:pt x="442844" y="918118"/>
                  </a:cubicBezTo>
                  <a:lnTo>
                    <a:pt x="442844" y="1014898"/>
                  </a:lnTo>
                  <a:close/>
                </a:path>
              </a:pathLst>
            </a:custGeom>
            <a:solidFill>
              <a:schemeClr val="bg1"/>
            </a:solidFill>
            <a:ln w="22247"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B519BD6E-D82A-AD8E-8A86-90C0CCE4BB9E}"/>
                </a:ext>
              </a:extLst>
            </p:cNvPr>
            <p:cNvSpPr/>
            <p:nvPr/>
          </p:nvSpPr>
          <p:spPr>
            <a:xfrm>
              <a:off x="2240236" y="3797072"/>
              <a:ext cx="221421" cy="318208"/>
            </a:xfrm>
            <a:custGeom>
              <a:avLst/>
              <a:gdLst>
                <a:gd name="connsiteX0" fmla="*/ 0 w 221421"/>
                <a:gd name="connsiteY0" fmla="*/ 318208 h 318208"/>
                <a:gd name="connsiteX1" fmla="*/ 0 w 221421"/>
                <a:gd name="connsiteY1" fmla="*/ 216328 h 318208"/>
                <a:gd name="connsiteX2" fmla="*/ 119540 w 221421"/>
                <a:gd name="connsiteY2" fmla="*/ 96786 h 318208"/>
                <a:gd name="connsiteX3" fmla="*/ 119540 w 221421"/>
                <a:gd name="connsiteY3" fmla="*/ 0 h 318208"/>
                <a:gd name="connsiteX4" fmla="*/ 221422 w 221421"/>
                <a:gd name="connsiteY4" fmla="*/ 0 h 318208"/>
                <a:gd name="connsiteX5" fmla="*/ 221422 w 221421"/>
                <a:gd name="connsiteY5" fmla="*/ 96786 h 318208"/>
                <a:gd name="connsiteX6" fmla="*/ 0 w 221421"/>
                <a:gd name="connsiteY6" fmla="*/ 318208 h 31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21" h="318208">
                  <a:moveTo>
                    <a:pt x="0" y="318208"/>
                  </a:moveTo>
                  <a:lnTo>
                    <a:pt x="0" y="216328"/>
                  </a:lnTo>
                  <a:cubicBezTo>
                    <a:pt x="65914" y="216328"/>
                    <a:pt x="119540" y="162700"/>
                    <a:pt x="119540" y="96786"/>
                  </a:cubicBezTo>
                  <a:lnTo>
                    <a:pt x="119540" y="0"/>
                  </a:lnTo>
                  <a:lnTo>
                    <a:pt x="221422" y="0"/>
                  </a:lnTo>
                  <a:lnTo>
                    <a:pt x="221422" y="96786"/>
                  </a:lnTo>
                  <a:cubicBezTo>
                    <a:pt x="221422" y="218880"/>
                    <a:pt x="122093" y="318208"/>
                    <a:pt x="0" y="318208"/>
                  </a:cubicBezTo>
                  <a:close/>
                </a:path>
              </a:pathLst>
            </a:custGeom>
            <a:solidFill>
              <a:schemeClr val="bg1">
                <a:alpha val="79000"/>
              </a:schemeClr>
            </a:solidFill>
            <a:ln w="22247" cap="flat">
              <a:no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5DCFBA80-7E4F-E6E4-DD9A-56AE5AA37383}"/>
                </a:ext>
              </a:extLst>
            </p:cNvPr>
            <p:cNvSpPr/>
            <p:nvPr/>
          </p:nvSpPr>
          <p:spPr>
            <a:xfrm>
              <a:off x="2018815" y="3695188"/>
              <a:ext cx="682855" cy="221432"/>
            </a:xfrm>
            <a:custGeom>
              <a:avLst/>
              <a:gdLst>
                <a:gd name="connsiteX0" fmla="*/ 101884 w 682855"/>
                <a:gd name="connsiteY0" fmla="*/ 221433 h 221432"/>
                <a:gd name="connsiteX1" fmla="*/ 0 w 682855"/>
                <a:gd name="connsiteY1" fmla="*/ 221433 h 221432"/>
                <a:gd name="connsiteX2" fmla="*/ 221431 w 682855"/>
                <a:gd name="connsiteY2" fmla="*/ 0 h 221432"/>
                <a:gd name="connsiteX3" fmla="*/ 658526 w 682855"/>
                <a:gd name="connsiteY3" fmla="*/ 0 h 221432"/>
                <a:gd name="connsiteX4" fmla="*/ 682855 w 682855"/>
                <a:gd name="connsiteY4" fmla="*/ 24332 h 221432"/>
                <a:gd name="connsiteX5" fmla="*/ 682855 w 682855"/>
                <a:gd name="connsiteY5" fmla="*/ 77552 h 221432"/>
                <a:gd name="connsiteX6" fmla="*/ 658526 w 682855"/>
                <a:gd name="connsiteY6" fmla="*/ 101884 h 221432"/>
                <a:gd name="connsiteX7" fmla="*/ 221431 w 682855"/>
                <a:gd name="connsiteY7" fmla="*/ 101884 h 221432"/>
                <a:gd name="connsiteX8" fmla="*/ 101884 w 682855"/>
                <a:gd name="connsiteY8" fmla="*/ 221433 h 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855" h="221432">
                  <a:moveTo>
                    <a:pt x="101884" y="221433"/>
                  </a:moveTo>
                  <a:lnTo>
                    <a:pt x="0" y="221433"/>
                  </a:lnTo>
                  <a:cubicBezTo>
                    <a:pt x="0" y="99335"/>
                    <a:pt x="99333" y="0"/>
                    <a:pt x="221431" y="0"/>
                  </a:cubicBezTo>
                  <a:lnTo>
                    <a:pt x="658526" y="0"/>
                  </a:lnTo>
                  <a:cubicBezTo>
                    <a:pt x="671963" y="0"/>
                    <a:pt x="682855" y="10895"/>
                    <a:pt x="682855" y="24332"/>
                  </a:cubicBezTo>
                  <a:lnTo>
                    <a:pt x="682855" y="77552"/>
                  </a:lnTo>
                  <a:cubicBezTo>
                    <a:pt x="682855" y="90989"/>
                    <a:pt x="671963" y="101884"/>
                    <a:pt x="658526" y="101884"/>
                  </a:cubicBezTo>
                  <a:lnTo>
                    <a:pt x="221431" y="101884"/>
                  </a:lnTo>
                  <a:cubicBezTo>
                    <a:pt x="155512" y="101884"/>
                    <a:pt x="101884" y="155512"/>
                    <a:pt x="101884" y="221433"/>
                  </a:cubicBezTo>
                  <a:close/>
                </a:path>
              </a:pathLst>
            </a:custGeom>
            <a:solidFill>
              <a:schemeClr val="bg1"/>
            </a:solidFill>
            <a:ln w="22247" cap="flat">
              <a:noFill/>
              <a:prstDash val="solid"/>
              <a:miter/>
            </a:ln>
          </p:spPr>
          <p:txBody>
            <a:bodyPr rtlCol="0" anchor="ctr"/>
            <a:lstStyle/>
            <a:p>
              <a:endParaRPr lang="nl-NL"/>
            </a:p>
          </p:txBody>
        </p:sp>
      </p:grpSp>
    </p:spTree>
    <p:extLst>
      <p:ext uri="{BB962C8B-B14F-4D97-AF65-F5344CB8AC3E}">
        <p14:creationId xmlns:p14="http://schemas.microsoft.com/office/powerpoint/2010/main" val="2575187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Strategi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CA7BE4-0173-1A19-AECD-83A2BE78662A}"/>
              </a:ext>
            </a:extLst>
          </p:cNvPr>
          <p:cNvSpPr>
            <a:spLocks noGrp="1"/>
          </p:cNvSpPr>
          <p:nvPr>
            <p:ph type="pic" sz="quarter" idx="13" hasCustomPrompt="1"/>
          </p:nvPr>
        </p:nvSpPr>
        <p:spPr>
          <a:xfrm>
            <a:off x="522513" y="402772"/>
            <a:ext cx="11397344" cy="4136572"/>
          </a:xfrm>
          <a:solidFill>
            <a:schemeClr val="bg1">
              <a:lumMod val="95000"/>
            </a:schemeClr>
          </a:solidFill>
        </p:spPr>
        <p:txBody>
          <a:bodyPr tIns="396000">
            <a:normAutofit/>
          </a:bodyPr>
          <a:lstStyle>
            <a:lvl1pPr marL="0" indent="0" algn="ctr">
              <a:buNone/>
              <a:defRPr sz="18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Voeg afbeelding via Office lint toe</a:t>
            </a:r>
          </a:p>
          <a:p>
            <a:endParaRPr lang="nl-NL" dirty="0"/>
          </a:p>
        </p:txBody>
      </p:sp>
      <p:sp>
        <p:nvSpPr>
          <p:cNvPr id="9" name="Tijdelijke aanduiding voor tekst 9">
            <a:extLst>
              <a:ext uri="{FF2B5EF4-FFF2-40B4-BE49-F238E27FC236}">
                <a16:creationId xmlns:a16="http://schemas.microsoft.com/office/drawing/2014/main" id="{70998511-BAAC-02CC-924B-727743F1C0D1}"/>
              </a:ext>
              <a:ext uri="{C183D7F6-B498-43B3-948B-1728B52AA6E4}">
                <adec:decorative xmlns:adec="http://schemas.microsoft.com/office/drawing/2017/decorative" val="1"/>
              </a:ext>
            </a:extLst>
          </p:cNvPr>
          <p:cNvSpPr>
            <a:spLocks noGrp="1"/>
          </p:cNvSpPr>
          <p:nvPr>
            <p:ph type="body" sz="quarter" idx="14" hasCustomPrompt="1"/>
          </p:nvPr>
        </p:nvSpPr>
        <p:spPr>
          <a:xfrm>
            <a:off x="0" y="3183218"/>
            <a:ext cx="1065439" cy="143728"/>
          </a:xfrm>
          <a:solidFill>
            <a:schemeClr val="accent5"/>
          </a:solidFill>
        </p:spPr>
        <p:txBody>
          <a:bodyPr>
            <a:noAutofit/>
          </a:bodyPr>
          <a:lstStyle>
            <a:lvl1pPr marL="0" indent="0" algn="ctr">
              <a:buNone/>
              <a:defRPr sz="600">
                <a:solidFill>
                  <a:schemeClr val="accent2"/>
                </a:solidFill>
              </a:defRPr>
            </a:lvl1pPr>
          </a:lstStyle>
          <a:p>
            <a:pPr lvl="0"/>
            <a:r>
              <a:rPr lang="nl-NL" dirty="0"/>
              <a:t> </a:t>
            </a:r>
          </a:p>
        </p:txBody>
      </p:sp>
      <p:sp>
        <p:nvSpPr>
          <p:cNvPr id="2" name="Titel 1">
            <a:extLst>
              <a:ext uri="{FF2B5EF4-FFF2-40B4-BE49-F238E27FC236}">
                <a16:creationId xmlns:a16="http://schemas.microsoft.com/office/drawing/2014/main" id="{AB98A55A-54F0-3FDF-A670-E2F8FF9ECE77}"/>
              </a:ext>
            </a:extLst>
          </p:cNvPr>
          <p:cNvSpPr>
            <a:spLocks noGrp="1"/>
          </p:cNvSpPr>
          <p:nvPr>
            <p:ph type="ctrTitle"/>
          </p:nvPr>
        </p:nvSpPr>
        <p:spPr>
          <a:xfrm>
            <a:off x="4099037" y="3197727"/>
            <a:ext cx="8092964" cy="2305855"/>
          </a:xfrm>
          <a:solidFill>
            <a:schemeClr val="accent1"/>
          </a:solidFill>
        </p:spPr>
        <p:txBody>
          <a:bodyPr lIns="432000" rIns="180000" anchor="ctr">
            <a:normAutofit/>
          </a:bodyPr>
          <a:lstStyle>
            <a:lvl1pPr algn="l">
              <a:defRPr sz="4000" b="1">
                <a:solidFill>
                  <a:schemeClr val="bg1"/>
                </a:solidFill>
                <a:latin typeface="+mn-lt"/>
              </a:defRPr>
            </a:lvl1pPr>
          </a:lstStyle>
          <a:p>
            <a:r>
              <a:rPr lang="nl-NL" dirty="0"/>
              <a:t>Klik om stijl te bewerken</a:t>
            </a:r>
          </a:p>
        </p:txBody>
      </p:sp>
      <p:sp>
        <p:nvSpPr>
          <p:cNvPr id="3" name="Ondertitel 2">
            <a:extLst>
              <a:ext uri="{FF2B5EF4-FFF2-40B4-BE49-F238E27FC236}">
                <a16:creationId xmlns:a16="http://schemas.microsoft.com/office/drawing/2014/main" id="{0FADF9BF-CA64-7DDA-B6BB-654742A72E46}"/>
              </a:ext>
            </a:extLst>
          </p:cNvPr>
          <p:cNvSpPr>
            <a:spLocks noGrp="1"/>
          </p:cNvSpPr>
          <p:nvPr>
            <p:ph type="subTitle" idx="1" hasCustomPrompt="1"/>
          </p:nvPr>
        </p:nvSpPr>
        <p:spPr>
          <a:xfrm>
            <a:off x="838200" y="4804998"/>
            <a:ext cx="2926944" cy="1247459"/>
          </a:xfrm>
        </p:spPr>
        <p:txBody>
          <a:bodyPr lIns="72000" anchor="ctr">
            <a:normAutofit/>
          </a:bodyPr>
          <a:lstStyle>
            <a:lvl1pPr marL="0" indent="0" algn="l">
              <a:buNone/>
              <a:defRPr sz="16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of auteur toe te voegen</a:t>
            </a:r>
          </a:p>
        </p:txBody>
      </p:sp>
      <p:sp>
        <p:nvSpPr>
          <p:cNvPr id="4" name="Tijdelijke aanduiding voor datum 3">
            <a:extLst>
              <a:ext uri="{FF2B5EF4-FFF2-40B4-BE49-F238E27FC236}">
                <a16:creationId xmlns:a16="http://schemas.microsoft.com/office/drawing/2014/main" id="{F04FA624-21FC-5F9D-5DBE-9F114EA5787D}"/>
              </a:ext>
            </a:extLst>
          </p:cNvPr>
          <p:cNvSpPr>
            <a:spLocks noGrp="1"/>
          </p:cNvSpPr>
          <p:nvPr>
            <p:ph type="dt" sz="half" idx="10"/>
          </p:nvPr>
        </p:nvSpPr>
        <p:spPr>
          <a:xfrm>
            <a:off x="1316182" y="6868885"/>
            <a:ext cx="1107142" cy="288000"/>
          </a:xfrm>
        </p:spPr>
        <p:txBody>
          <a:bodyPr/>
          <a:lstStyle/>
          <a:p>
            <a:r>
              <a:rPr lang="en-US"/>
              <a:t>30-1-2025</a:t>
            </a:r>
            <a:endParaRPr lang="nl-NL" dirty="0"/>
          </a:p>
        </p:txBody>
      </p:sp>
      <p:sp>
        <p:nvSpPr>
          <p:cNvPr id="5" name="Tijdelijke aanduiding voor voettekst 4">
            <a:extLst>
              <a:ext uri="{FF2B5EF4-FFF2-40B4-BE49-F238E27FC236}">
                <a16:creationId xmlns:a16="http://schemas.microsoft.com/office/drawing/2014/main" id="{75A50B28-8919-76DA-EB19-E8033A9010F9}"/>
              </a:ext>
            </a:extLst>
          </p:cNvPr>
          <p:cNvSpPr>
            <a:spLocks noGrp="1"/>
          </p:cNvSpPr>
          <p:nvPr>
            <p:ph type="ftr" sz="quarter" idx="11"/>
          </p:nvPr>
        </p:nvSpPr>
        <p:spPr>
          <a:xfrm>
            <a:off x="2782537" y="6868885"/>
            <a:ext cx="6626927" cy="288000"/>
          </a:xfrm>
        </p:spPr>
        <p:txBody>
          <a:bodyPr/>
          <a:lstStyle/>
          <a:p>
            <a:r>
              <a:rPr lang="nl-NL"/>
              <a:t>Aandachtspunten afhandeling bezwaar- en beroepsprocedures</a:t>
            </a:r>
            <a:endParaRPr lang="nl-NL" dirty="0"/>
          </a:p>
        </p:txBody>
      </p:sp>
      <p:sp>
        <p:nvSpPr>
          <p:cNvPr id="6" name="Tijdelijke aanduiding voor dianummer 5">
            <a:extLst>
              <a:ext uri="{FF2B5EF4-FFF2-40B4-BE49-F238E27FC236}">
                <a16:creationId xmlns:a16="http://schemas.microsoft.com/office/drawing/2014/main" id="{CF442609-0FE6-60A3-D8FF-6E9234D71499}"/>
              </a:ext>
            </a:extLst>
          </p:cNvPr>
          <p:cNvSpPr>
            <a:spLocks noGrp="1"/>
          </p:cNvSpPr>
          <p:nvPr>
            <p:ph type="sldNum" sz="quarter" idx="12"/>
          </p:nvPr>
        </p:nvSpPr>
        <p:spPr>
          <a:xfrm>
            <a:off x="9768677" y="6868885"/>
            <a:ext cx="1107141" cy="288000"/>
          </a:xfrm>
        </p:spPr>
        <p:txBody>
          <a:bodyPr/>
          <a:lstStyle/>
          <a:p>
            <a:fld id="{AF524CCF-8B23-4FE6-AEF8-D0EE8DF5D8E9}" type="slidenum">
              <a:rPr lang="nl-NL" smtClean="0"/>
              <a:t>‹nr.›</a:t>
            </a:fld>
            <a:endParaRPr lang="nl-NL" dirty="0"/>
          </a:p>
        </p:txBody>
      </p:sp>
      <p:grpSp>
        <p:nvGrpSpPr>
          <p:cNvPr id="52" name="Graphic 2">
            <a:extLst>
              <a:ext uri="{FF2B5EF4-FFF2-40B4-BE49-F238E27FC236}">
                <a16:creationId xmlns:a16="http://schemas.microsoft.com/office/drawing/2014/main" id="{6D6F097C-6AB7-08B9-F246-1B54863BDF11}"/>
              </a:ext>
              <a:ext uri="{C183D7F6-B498-43B3-948B-1728B52AA6E4}">
                <adec:decorative xmlns:adec="http://schemas.microsoft.com/office/drawing/2017/decorative" val="1"/>
              </a:ext>
            </a:extLst>
          </p:cNvPr>
          <p:cNvGrpSpPr/>
          <p:nvPr userDrawn="1"/>
        </p:nvGrpSpPr>
        <p:grpSpPr>
          <a:xfrm>
            <a:off x="4763501" y="5699323"/>
            <a:ext cx="4169143" cy="899802"/>
            <a:chOff x="4763501" y="5699323"/>
            <a:chExt cx="4169143" cy="899802"/>
          </a:xfrm>
        </p:grpSpPr>
        <p:grpSp>
          <p:nvGrpSpPr>
            <p:cNvPr id="53" name="Graphic 2">
              <a:extLst>
                <a:ext uri="{FF2B5EF4-FFF2-40B4-BE49-F238E27FC236}">
                  <a16:creationId xmlns:a16="http://schemas.microsoft.com/office/drawing/2014/main" id="{241AF1C4-2435-BD7C-839D-118D9659902A}"/>
                </a:ext>
              </a:extLst>
            </p:cNvPr>
            <p:cNvGrpSpPr/>
            <p:nvPr/>
          </p:nvGrpSpPr>
          <p:grpSpPr>
            <a:xfrm>
              <a:off x="5511873" y="5883673"/>
              <a:ext cx="3420771" cy="399457"/>
              <a:chOff x="5511873" y="5883673"/>
              <a:chExt cx="3420771" cy="399457"/>
            </a:xfrm>
            <a:solidFill>
              <a:srgbClr val="00315F"/>
            </a:solidFill>
          </p:grpSpPr>
          <p:sp>
            <p:nvSpPr>
              <p:cNvPr id="57" name="Vrije vorm: vorm 56">
                <a:extLst>
                  <a:ext uri="{FF2B5EF4-FFF2-40B4-BE49-F238E27FC236}">
                    <a16:creationId xmlns:a16="http://schemas.microsoft.com/office/drawing/2014/main" id="{9E6C7209-534A-EFEC-4360-BE40985B729A}"/>
                  </a:ext>
                </a:extLst>
              </p:cNvPr>
              <p:cNvSpPr/>
              <p:nvPr/>
            </p:nvSpPr>
            <p:spPr>
              <a:xfrm>
                <a:off x="5511873" y="5981830"/>
                <a:ext cx="317517" cy="200582"/>
              </a:xfrm>
              <a:custGeom>
                <a:avLst/>
                <a:gdLst>
                  <a:gd name="connsiteX0" fmla="*/ 0 w 317517"/>
                  <a:gd name="connsiteY0" fmla="*/ 0 h 200582"/>
                  <a:gd name="connsiteX1" fmla="*/ 38832 w 317517"/>
                  <a:gd name="connsiteY1" fmla="*/ 0 h 200582"/>
                  <a:gd name="connsiteX2" fmla="*/ 87061 w 317517"/>
                  <a:gd name="connsiteY2" fmla="*/ 152355 h 200582"/>
                  <a:gd name="connsiteX3" fmla="*/ 88337 w 317517"/>
                  <a:gd name="connsiteY3" fmla="*/ 152355 h 200582"/>
                  <a:gd name="connsiteX4" fmla="*/ 141689 w 317517"/>
                  <a:gd name="connsiteY4" fmla="*/ 0 h 200582"/>
                  <a:gd name="connsiteX5" fmla="*/ 175829 w 317517"/>
                  <a:gd name="connsiteY5" fmla="*/ 0 h 200582"/>
                  <a:gd name="connsiteX6" fmla="*/ 229173 w 317517"/>
                  <a:gd name="connsiteY6" fmla="*/ 152355 h 200582"/>
                  <a:gd name="connsiteX7" fmla="*/ 230456 w 317517"/>
                  <a:gd name="connsiteY7" fmla="*/ 152355 h 200582"/>
                  <a:gd name="connsiteX8" fmla="*/ 278680 w 317517"/>
                  <a:gd name="connsiteY8" fmla="*/ 0 h 200582"/>
                  <a:gd name="connsiteX9" fmla="*/ 317517 w 317517"/>
                  <a:gd name="connsiteY9" fmla="*/ 0 h 200582"/>
                  <a:gd name="connsiteX10" fmla="*/ 250512 w 317517"/>
                  <a:gd name="connsiteY10" fmla="*/ 200583 h 200582"/>
                  <a:gd name="connsiteX11" fmla="*/ 212103 w 317517"/>
                  <a:gd name="connsiteY11" fmla="*/ 200583 h 200582"/>
                  <a:gd name="connsiteX12" fmla="*/ 159182 w 317517"/>
                  <a:gd name="connsiteY12" fmla="*/ 49079 h 200582"/>
                  <a:gd name="connsiteX13" fmla="*/ 158330 w 317517"/>
                  <a:gd name="connsiteY13" fmla="*/ 49079 h 200582"/>
                  <a:gd name="connsiteX14" fmla="*/ 105414 w 317517"/>
                  <a:gd name="connsiteY14" fmla="*/ 200583 h 200582"/>
                  <a:gd name="connsiteX15" fmla="*/ 66998 w 317517"/>
                  <a:gd name="connsiteY15" fmla="*/ 200583 h 200582"/>
                  <a:gd name="connsiteX16" fmla="*/ 0 w 317517"/>
                  <a:gd name="connsiteY16" fmla="*/ 0 h 20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7517" h="200582">
                    <a:moveTo>
                      <a:pt x="0" y="0"/>
                    </a:moveTo>
                    <a:lnTo>
                      <a:pt x="38832" y="0"/>
                    </a:lnTo>
                    <a:lnTo>
                      <a:pt x="87061" y="152355"/>
                    </a:lnTo>
                    <a:lnTo>
                      <a:pt x="88337" y="152355"/>
                    </a:lnTo>
                    <a:lnTo>
                      <a:pt x="141689" y="0"/>
                    </a:lnTo>
                    <a:lnTo>
                      <a:pt x="175829" y="0"/>
                    </a:lnTo>
                    <a:lnTo>
                      <a:pt x="229173" y="152355"/>
                    </a:lnTo>
                    <a:lnTo>
                      <a:pt x="230456" y="152355"/>
                    </a:lnTo>
                    <a:lnTo>
                      <a:pt x="278680" y="0"/>
                    </a:lnTo>
                    <a:lnTo>
                      <a:pt x="317517" y="0"/>
                    </a:lnTo>
                    <a:lnTo>
                      <a:pt x="250512" y="200583"/>
                    </a:lnTo>
                    <a:lnTo>
                      <a:pt x="212103" y="200583"/>
                    </a:lnTo>
                    <a:lnTo>
                      <a:pt x="159182" y="49079"/>
                    </a:lnTo>
                    <a:lnTo>
                      <a:pt x="158330" y="49079"/>
                    </a:lnTo>
                    <a:lnTo>
                      <a:pt x="105414" y="200583"/>
                    </a:lnTo>
                    <a:lnTo>
                      <a:pt x="66998" y="200583"/>
                    </a:lnTo>
                    <a:lnTo>
                      <a:pt x="0" y="0"/>
                    </a:lnTo>
                    <a:close/>
                  </a:path>
                </a:pathLst>
              </a:custGeom>
              <a:solidFill>
                <a:srgbClr val="00315F"/>
              </a:solidFill>
              <a:ln w="17906" cap="flat">
                <a:noFill/>
                <a:prstDash val="solid"/>
                <a:miter/>
              </a:ln>
            </p:spPr>
            <p:txBody>
              <a:bodyPr rtlCol="0" anchor="ctr"/>
              <a:lstStyle/>
              <a:p>
                <a:endParaRPr lang="nl-NL"/>
              </a:p>
            </p:txBody>
          </p:sp>
          <p:sp>
            <p:nvSpPr>
              <p:cNvPr id="58" name="Vrije vorm: vorm 57">
                <a:extLst>
                  <a:ext uri="{FF2B5EF4-FFF2-40B4-BE49-F238E27FC236}">
                    <a16:creationId xmlns:a16="http://schemas.microsoft.com/office/drawing/2014/main" id="{50CC95BC-44F4-9B0A-4545-728821D534F6}"/>
                  </a:ext>
                </a:extLst>
              </p:cNvPr>
              <p:cNvSpPr/>
              <p:nvPr/>
            </p:nvSpPr>
            <p:spPr>
              <a:xfrm>
                <a:off x="5848362" y="5976709"/>
                <a:ext cx="175835" cy="210824"/>
              </a:xfrm>
              <a:custGeom>
                <a:avLst/>
                <a:gdLst>
                  <a:gd name="connsiteX0" fmla="*/ 175836 w 175835"/>
                  <a:gd name="connsiteY0" fmla="*/ 78097 h 210824"/>
                  <a:gd name="connsiteX1" fmla="*/ 175836 w 175835"/>
                  <a:gd name="connsiteY1" fmla="*/ 205704 h 210824"/>
                  <a:gd name="connsiteX2" fmla="*/ 142119 w 175835"/>
                  <a:gd name="connsiteY2" fmla="*/ 205704 h 210824"/>
                  <a:gd name="connsiteX3" fmla="*/ 139554 w 175835"/>
                  <a:gd name="connsiteY3" fmla="*/ 178390 h 210824"/>
                  <a:gd name="connsiteX4" fmla="*/ 138279 w 175835"/>
                  <a:gd name="connsiteY4" fmla="*/ 178390 h 210824"/>
                  <a:gd name="connsiteX5" fmla="*/ 67434 w 175835"/>
                  <a:gd name="connsiteY5" fmla="*/ 210824 h 210824"/>
                  <a:gd name="connsiteX6" fmla="*/ 0 w 175835"/>
                  <a:gd name="connsiteY6" fmla="*/ 153211 h 210824"/>
                  <a:gd name="connsiteX7" fmla="*/ 70422 w 175835"/>
                  <a:gd name="connsiteY7" fmla="*/ 91754 h 210824"/>
                  <a:gd name="connsiteX8" fmla="*/ 138702 w 175835"/>
                  <a:gd name="connsiteY8" fmla="*/ 82366 h 210824"/>
                  <a:gd name="connsiteX9" fmla="*/ 138702 w 175835"/>
                  <a:gd name="connsiteY9" fmla="*/ 78097 h 210824"/>
                  <a:gd name="connsiteX10" fmla="*/ 91761 w 175835"/>
                  <a:gd name="connsiteY10" fmla="*/ 32006 h 210824"/>
                  <a:gd name="connsiteX11" fmla="*/ 45243 w 175835"/>
                  <a:gd name="connsiteY11" fmla="*/ 69563 h 210824"/>
                  <a:gd name="connsiteX12" fmla="*/ 6834 w 175835"/>
                  <a:gd name="connsiteY12" fmla="*/ 69563 h 210824"/>
                  <a:gd name="connsiteX13" fmla="*/ 93036 w 175835"/>
                  <a:gd name="connsiteY13" fmla="*/ 0 h 210824"/>
                  <a:gd name="connsiteX14" fmla="*/ 175836 w 175835"/>
                  <a:gd name="connsiteY14" fmla="*/ 78097 h 210824"/>
                  <a:gd name="connsiteX15" fmla="*/ 138702 w 175835"/>
                  <a:gd name="connsiteY15" fmla="*/ 119494 h 210824"/>
                  <a:gd name="connsiteX16" fmla="*/ 138702 w 175835"/>
                  <a:gd name="connsiteY16" fmla="*/ 110958 h 210824"/>
                  <a:gd name="connsiteX17" fmla="*/ 82800 w 175835"/>
                  <a:gd name="connsiteY17" fmla="*/ 118640 h 210824"/>
                  <a:gd name="connsiteX18" fmla="*/ 38409 w 175835"/>
                  <a:gd name="connsiteY18" fmla="*/ 151929 h 210824"/>
                  <a:gd name="connsiteX19" fmla="*/ 75543 w 175835"/>
                  <a:gd name="connsiteY19" fmla="*/ 179669 h 210824"/>
                  <a:gd name="connsiteX20" fmla="*/ 138702 w 175835"/>
                  <a:gd name="connsiteY20" fmla="*/ 119494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835" h="210824">
                    <a:moveTo>
                      <a:pt x="175836" y="78097"/>
                    </a:moveTo>
                    <a:lnTo>
                      <a:pt x="175836" y="205704"/>
                    </a:lnTo>
                    <a:lnTo>
                      <a:pt x="142119" y="205704"/>
                    </a:lnTo>
                    <a:lnTo>
                      <a:pt x="139554" y="178390"/>
                    </a:lnTo>
                    <a:lnTo>
                      <a:pt x="138279" y="178390"/>
                    </a:lnTo>
                    <a:cubicBezTo>
                      <a:pt x="125470" y="197168"/>
                      <a:pt x="98157" y="210824"/>
                      <a:pt x="67434" y="210824"/>
                    </a:cubicBezTo>
                    <a:cubicBezTo>
                      <a:pt x="26461" y="210824"/>
                      <a:pt x="0" y="186924"/>
                      <a:pt x="0" y="153211"/>
                    </a:cubicBezTo>
                    <a:cubicBezTo>
                      <a:pt x="0" y="120350"/>
                      <a:pt x="24327" y="98157"/>
                      <a:pt x="70422" y="91754"/>
                    </a:cubicBezTo>
                    <a:lnTo>
                      <a:pt x="138702" y="82366"/>
                    </a:lnTo>
                    <a:lnTo>
                      <a:pt x="138702" y="78097"/>
                    </a:lnTo>
                    <a:cubicBezTo>
                      <a:pt x="138702" y="47370"/>
                      <a:pt x="123336" y="32006"/>
                      <a:pt x="91761" y="32006"/>
                    </a:cubicBezTo>
                    <a:cubicBezTo>
                      <a:pt x="62313" y="32006"/>
                      <a:pt x="46947" y="45662"/>
                      <a:pt x="45243" y="69563"/>
                    </a:cubicBezTo>
                    <a:lnTo>
                      <a:pt x="6834" y="69563"/>
                    </a:lnTo>
                    <a:cubicBezTo>
                      <a:pt x="9820" y="26458"/>
                      <a:pt x="41826" y="0"/>
                      <a:pt x="93036" y="0"/>
                    </a:cubicBezTo>
                    <a:cubicBezTo>
                      <a:pt x="145957" y="0"/>
                      <a:pt x="175836" y="28592"/>
                      <a:pt x="175836" y="78097"/>
                    </a:cubicBezTo>
                    <a:close/>
                    <a:moveTo>
                      <a:pt x="138702" y="119494"/>
                    </a:moveTo>
                    <a:lnTo>
                      <a:pt x="138702" y="110958"/>
                    </a:lnTo>
                    <a:lnTo>
                      <a:pt x="82800" y="118640"/>
                    </a:lnTo>
                    <a:cubicBezTo>
                      <a:pt x="50787" y="122909"/>
                      <a:pt x="38409" y="134858"/>
                      <a:pt x="38409" y="151929"/>
                    </a:cubicBezTo>
                    <a:cubicBezTo>
                      <a:pt x="38409" y="169002"/>
                      <a:pt x="51641" y="179669"/>
                      <a:pt x="75543" y="179669"/>
                    </a:cubicBezTo>
                    <a:cubicBezTo>
                      <a:pt x="112671" y="179669"/>
                      <a:pt x="138702" y="154063"/>
                      <a:pt x="138702" y="119494"/>
                    </a:cubicBezTo>
                    <a:close/>
                  </a:path>
                </a:pathLst>
              </a:custGeom>
              <a:solidFill>
                <a:srgbClr val="00315F"/>
              </a:solidFill>
              <a:ln w="17906" cap="flat">
                <a:noFill/>
                <a:prstDash val="solid"/>
                <a:miter/>
              </a:ln>
            </p:spPr>
            <p:txBody>
              <a:bodyPr rtlCol="0" anchor="ctr"/>
              <a:lstStyle/>
              <a:p>
                <a:endParaRPr lang="nl-NL"/>
              </a:p>
            </p:txBody>
          </p:sp>
          <p:sp>
            <p:nvSpPr>
              <p:cNvPr id="59" name="Vrije vorm: vorm 58">
                <a:extLst>
                  <a:ext uri="{FF2B5EF4-FFF2-40B4-BE49-F238E27FC236}">
                    <a16:creationId xmlns:a16="http://schemas.microsoft.com/office/drawing/2014/main" id="{16AD5AC6-17E2-FDDB-042C-FF64CBA4B213}"/>
                  </a:ext>
                </a:extLst>
              </p:cNvPr>
              <p:cNvSpPr/>
              <p:nvPr/>
            </p:nvSpPr>
            <p:spPr>
              <a:xfrm>
                <a:off x="6069876" y="5976709"/>
                <a:ext cx="175834" cy="210824"/>
              </a:xfrm>
              <a:custGeom>
                <a:avLst/>
                <a:gdLst>
                  <a:gd name="connsiteX0" fmla="*/ 175834 w 175834"/>
                  <a:gd name="connsiteY0" fmla="*/ 78097 h 210824"/>
                  <a:gd name="connsiteX1" fmla="*/ 175834 w 175834"/>
                  <a:gd name="connsiteY1" fmla="*/ 205704 h 210824"/>
                  <a:gd name="connsiteX2" fmla="*/ 142117 w 175834"/>
                  <a:gd name="connsiteY2" fmla="*/ 205704 h 210824"/>
                  <a:gd name="connsiteX3" fmla="*/ 139554 w 175834"/>
                  <a:gd name="connsiteY3" fmla="*/ 178390 h 210824"/>
                  <a:gd name="connsiteX4" fmla="*/ 138277 w 175834"/>
                  <a:gd name="connsiteY4" fmla="*/ 178390 h 210824"/>
                  <a:gd name="connsiteX5" fmla="*/ 67434 w 175834"/>
                  <a:gd name="connsiteY5" fmla="*/ 210824 h 210824"/>
                  <a:gd name="connsiteX6" fmla="*/ 0 w 175834"/>
                  <a:gd name="connsiteY6" fmla="*/ 153211 h 210824"/>
                  <a:gd name="connsiteX7" fmla="*/ 70420 w 175834"/>
                  <a:gd name="connsiteY7" fmla="*/ 91754 h 210824"/>
                  <a:gd name="connsiteX8" fmla="*/ 138700 w 175834"/>
                  <a:gd name="connsiteY8" fmla="*/ 82366 h 210824"/>
                  <a:gd name="connsiteX9" fmla="*/ 138700 w 175834"/>
                  <a:gd name="connsiteY9" fmla="*/ 78097 h 210824"/>
                  <a:gd name="connsiteX10" fmla="*/ 91759 w 175834"/>
                  <a:gd name="connsiteY10" fmla="*/ 32006 h 210824"/>
                  <a:gd name="connsiteX11" fmla="*/ 45241 w 175834"/>
                  <a:gd name="connsiteY11" fmla="*/ 69563 h 210824"/>
                  <a:gd name="connsiteX12" fmla="*/ 6832 w 175834"/>
                  <a:gd name="connsiteY12" fmla="*/ 69563 h 210824"/>
                  <a:gd name="connsiteX13" fmla="*/ 93036 w 175834"/>
                  <a:gd name="connsiteY13" fmla="*/ 0 h 210824"/>
                  <a:gd name="connsiteX14" fmla="*/ 175834 w 175834"/>
                  <a:gd name="connsiteY14" fmla="*/ 78097 h 210824"/>
                  <a:gd name="connsiteX15" fmla="*/ 138700 w 175834"/>
                  <a:gd name="connsiteY15" fmla="*/ 119494 h 210824"/>
                  <a:gd name="connsiteX16" fmla="*/ 138700 w 175834"/>
                  <a:gd name="connsiteY16" fmla="*/ 110958 h 210824"/>
                  <a:gd name="connsiteX17" fmla="*/ 82798 w 175834"/>
                  <a:gd name="connsiteY17" fmla="*/ 118640 h 210824"/>
                  <a:gd name="connsiteX18" fmla="*/ 38409 w 175834"/>
                  <a:gd name="connsiteY18" fmla="*/ 151929 h 210824"/>
                  <a:gd name="connsiteX19" fmla="*/ 75543 w 175834"/>
                  <a:gd name="connsiteY19" fmla="*/ 179669 h 210824"/>
                  <a:gd name="connsiteX20" fmla="*/ 138700 w 175834"/>
                  <a:gd name="connsiteY20" fmla="*/ 119494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834" h="210824">
                    <a:moveTo>
                      <a:pt x="175834" y="78097"/>
                    </a:moveTo>
                    <a:lnTo>
                      <a:pt x="175834" y="205704"/>
                    </a:lnTo>
                    <a:lnTo>
                      <a:pt x="142117" y="205704"/>
                    </a:lnTo>
                    <a:lnTo>
                      <a:pt x="139554" y="178390"/>
                    </a:lnTo>
                    <a:lnTo>
                      <a:pt x="138277" y="178390"/>
                    </a:lnTo>
                    <a:cubicBezTo>
                      <a:pt x="125470" y="197168"/>
                      <a:pt x="98157" y="210824"/>
                      <a:pt x="67434" y="210824"/>
                    </a:cubicBezTo>
                    <a:cubicBezTo>
                      <a:pt x="26460" y="210824"/>
                      <a:pt x="0" y="186924"/>
                      <a:pt x="0" y="153211"/>
                    </a:cubicBezTo>
                    <a:cubicBezTo>
                      <a:pt x="0" y="120350"/>
                      <a:pt x="24325" y="98157"/>
                      <a:pt x="70420" y="91754"/>
                    </a:cubicBezTo>
                    <a:lnTo>
                      <a:pt x="138700" y="82366"/>
                    </a:lnTo>
                    <a:lnTo>
                      <a:pt x="138700" y="78097"/>
                    </a:lnTo>
                    <a:cubicBezTo>
                      <a:pt x="138700" y="47370"/>
                      <a:pt x="123336" y="32006"/>
                      <a:pt x="91759" y="32006"/>
                    </a:cubicBezTo>
                    <a:cubicBezTo>
                      <a:pt x="62311" y="32006"/>
                      <a:pt x="46947" y="45662"/>
                      <a:pt x="45241" y="69563"/>
                    </a:cubicBezTo>
                    <a:lnTo>
                      <a:pt x="6832" y="69563"/>
                    </a:lnTo>
                    <a:cubicBezTo>
                      <a:pt x="9820" y="26458"/>
                      <a:pt x="41826" y="0"/>
                      <a:pt x="93036" y="0"/>
                    </a:cubicBezTo>
                    <a:cubicBezTo>
                      <a:pt x="145958" y="0"/>
                      <a:pt x="175834" y="28592"/>
                      <a:pt x="175834" y="78097"/>
                    </a:cubicBezTo>
                    <a:close/>
                    <a:moveTo>
                      <a:pt x="138700" y="119494"/>
                    </a:moveTo>
                    <a:lnTo>
                      <a:pt x="138700" y="110958"/>
                    </a:lnTo>
                    <a:lnTo>
                      <a:pt x="82798" y="118640"/>
                    </a:lnTo>
                    <a:cubicBezTo>
                      <a:pt x="50787" y="122909"/>
                      <a:pt x="38409" y="134858"/>
                      <a:pt x="38409" y="151929"/>
                    </a:cubicBezTo>
                    <a:cubicBezTo>
                      <a:pt x="38409" y="169002"/>
                      <a:pt x="51639" y="179669"/>
                      <a:pt x="75543" y="179669"/>
                    </a:cubicBezTo>
                    <a:cubicBezTo>
                      <a:pt x="112669" y="179669"/>
                      <a:pt x="138700" y="154063"/>
                      <a:pt x="138700" y="119494"/>
                    </a:cubicBezTo>
                    <a:close/>
                  </a:path>
                </a:pathLst>
              </a:custGeom>
              <a:solidFill>
                <a:srgbClr val="00315F"/>
              </a:solidFill>
              <a:ln w="17906" cap="flat">
                <a:noFill/>
                <a:prstDash val="solid"/>
                <a:miter/>
              </a:ln>
            </p:spPr>
            <p:txBody>
              <a:bodyPr rtlCol="0" anchor="ctr"/>
              <a:lstStyle/>
              <a:p>
                <a:endParaRPr lang="nl-NL"/>
              </a:p>
            </p:txBody>
          </p:sp>
          <p:sp>
            <p:nvSpPr>
              <p:cNvPr id="60" name="Vrije vorm: vorm 59">
                <a:extLst>
                  <a:ext uri="{FF2B5EF4-FFF2-40B4-BE49-F238E27FC236}">
                    <a16:creationId xmlns:a16="http://schemas.microsoft.com/office/drawing/2014/main" id="{2E645797-56D9-7E27-B0CA-5255A90C148A}"/>
                  </a:ext>
                </a:extLst>
              </p:cNvPr>
              <p:cNvSpPr/>
              <p:nvPr/>
            </p:nvSpPr>
            <p:spPr>
              <a:xfrm>
                <a:off x="6301810" y="5977988"/>
                <a:ext cx="113085" cy="204424"/>
              </a:xfrm>
              <a:custGeom>
                <a:avLst/>
                <a:gdLst>
                  <a:gd name="connsiteX0" fmla="*/ 113085 w 113085"/>
                  <a:gd name="connsiteY0" fmla="*/ 3413 h 204424"/>
                  <a:gd name="connsiteX1" fmla="*/ 113085 w 113085"/>
                  <a:gd name="connsiteY1" fmla="*/ 35848 h 204424"/>
                  <a:gd name="connsiteX2" fmla="*/ 95597 w 113085"/>
                  <a:gd name="connsiteY2" fmla="*/ 34569 h 204424"/>
                  <a:gd name="connsiteX3" fmla="*/ 37557 w 113085"/>
                  <a:gd name="connsiteY3" fmla="*/ 99439 h 204424"/>
                  <a:gd name="connsiteX4" fmla="*/ 37557 w 113085"/>
                  <a:gd name="connsiteY4" fmla="*/ 204425 h 204424"/>
                  <a:gd name="connsiteX5" fmla="*/ 0 w 113085"/>
                  <a:gd name="connsiteY5" fmla="*/ 204425 h 204424"/>
                  <a:gd name="connsiteX6" fmla="*/ 0 w 113085"/>
                  <a:gd name="connsiteY6" fmla="*/ 3842 h 204424"/>
                  <a:gd name="connsiteX7" fmla="*/ 33286 w 113085"/>
                  <a:gd name="connsiteY7" fmla="*/ 3842 h 204424"/>
                  <a:gd name="connsiteX8" fmla="*/ 36275 w 113085"/>
                  <a:gd name="connsiteY8" fmla="*/ 34569 h 204424"/>
                  <a:gd name="connsiteX9" fmla="*/ 37555 w 113085"/>
                  <a:gd name="connsiteY9" fmla="*/ 34569 h 204424"/>
                  <a:gd name="connsiteX10" fmla="*/ 93036 w 113085"/>
                  <a:gd name="connsiteY10" fmla="*/ 0 h 204424"/>
                  <a:gd name="connsiteX11" fmla="*/ 113085 w 113085"/>
                  <a:gd name="connsiteY11" fmla="*/ 3413 h 20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085" h="204424">
                    <a:moveTo>
                      <a:pt x="113085" y="3413"/>
                    </a:moveTo>
                    <a:lnTo>
                      <a:pt x="113085" y="35848"/>
                    </a:lnTo>
                    <a:cubicBezTo>
                      <a:pt x="107113" y="34996"/>
                      <a:pt x="101140" y="34569"/>
                      <a:pt x="95597" y="34569"/>
                    </a:cubicBezTo>
                    <a:cubicBezTo>
                      <a:pt x="58465" y="34569"/>
                      <a:pt x="37557" y="55479"/>
                      <a:pt x="37557" y="99439"/>
                    </a:cubicBezTo>
                    <a:lnTo>
                      <a:pt x="37557" y="204425"/>
                    </a:lnTo>
                    <a:lnTo>
                      <a:pt x="0" y="204425"/>
                    </a:lnTo>
                    <a:lnTo>
                      <a:pt x="0" y="3842"/>
                    </a:lnTo>
                    <a:lnTo>
                      <a:pt x="33286" y="3842"/>
                    </a:lnTo>
                    <a:lnTo>
                      <a:pt x="36275" y="34569"/>
                    </a:lnTo>
                    <a:lnTo>
                      <a:pt x="37555" y="34569"/>
                    </a:lnTo>
                    <a:cubicBezTo>
                      <a:pt x="46947" y="13230"/>
                      <a:pt x="68286" y="0"/>
                      <a:pt x="93036" y="0"/>
                    </a:cubicBezTo>
                    <a:cubicBezTo>
                      <a:pt x="100727" y="0"/>
                      <a:pt x="107543" y="1281"/>
                      <a:pt x="113085" y="3413"/>
                    </a:cubicBezTo>
                    <a:close/>
                  </a:path>
                </a:pathLst>
              </a:custGeom>
              <a:solidFill>
                <a:srgbClr val="00315F"/>
              </a:solidFill>
              <a:ln w="17906"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70B08FA7-6E15-BD1B-34A1-2FAC04026D66}"/>
                  </a:ext>
                </a:extLst>
              </p:cNvPr>
              <p:cNvSpPr/>
              <p:nvPr/>
            </p:nvSpPr>
            <p:spPr>
              <a:xfrm>
                <a:off x="6434877" y="5883673"/>
                <a:ext cx="201443" cy="303860"/>
              </a:xfrm>
              <a:custGeom>
                <a:avLst/>
                <a:gdLst>
                  <a:gd name="connsiteX0" fmla="*/ 201444 w 201443"/>
                  <a:gd name="connsiteY0" fmla="*/ 0 h 303860"/>
                  <a:gd name="connsiteX1" fmla="*/ 201444 w 201443"/>
                  <a:gd name="connsiteY1" fmla="*/ 298740 h 303860"/>
                  <a:gd name="connsiteX2" fmla="*/ 167741 w 201443"/>
                  <a:gd name="connsiteY2" fmla="*/ 298740 h 303860"/>
                  <a:gd name="connsiteX3" fmla="*/ 165176 w 201443"/>
                  <a:gd name="connsiteY3" fmla="*/ 271851 h 303860"/>
                  <a:gd name="connsiteX4" fmla="*/ 163885 w 201443"/>
                  <a:gd name="connsiteY4" fmla="*/ 271851 h 303860"/>
                  <a:gd name="connsiteX5" fmla="*/ 96032 w 201443"/>
                  <a:gd name="connsiteY5" fmla="*/ 303861 h 303860"/>
                  <a:gd name="connsiteX6" fmla="*/ 0 w 201443"/>
                  <a:gd name="connsiteY6" fmla="*/ 198447 h 303860"/>
                  <a:gd name="connsiteX7" fmla="*/ 96032 w 201443"/>
                  <a:gd name="connsiteY7" fmla="*/ 93036 h 303860"/>
                  <a:gd name="connsiteX8" fmla="*/ 162611 w 201443"/>
                  <a:gd name="connsiteY8" fmla="*/ 124615 h 303860"/>
                  <a:gd name="connsiteX9" fmla="*/ 163885 w 201443"/>
                  <a:gd name="connsiteY9" fmla="*/ 124615 h 303860"/>
                  <a:gd name="connsiteX10" fmla="*/ 163885 w 201443"/>
                  <a:gd name="connsiteY10" fmla="*/ 0 h 303860"/>
                  <a:gd name="connsiteX11" fmla="*/ 201444 w 201443"/>
                  <a:gd name="connsiteY11" fmla="*/ 0 h 303860"/>
                  <a:gd name="connsiteX12" fmla="*/ 165607 w 201443"/>
                  <a:gd name="connsiteY12" fmla="*/ 198447 h 303860"/>
                  <a:gd name="connsiteX13" fmla="*/ 102004 w 201443"/>
                  <a:gd name="connsiteY13" fmla="*/ 125470 h 303860"/>
                  <a:gd name="connsiteX14" fmla="*/ 38420 w 201443"/>
                  <a:gd name="connsiteY14" fmla="*/ 198447 h 303860"/>
                  <a:gd name="connsiteX15" fmla="*/ 102004 w 201443"/>
                  <a:gd name="connsiteY15" fmla="*/ 271426 h 303860"/>
                  <a:gd name="connsiteX16" fmla="*/ 165607 w 201443"/>
                  <a:gd name="connsiteY16" fmla="*/ 198447 h 30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443" h="303860">
                    <a:moveTo>
                      <a:pt x="201444" y="0"/>
                    </a:moveTo>
                    <a:lnTo>
                      <a:pt x="201444" y="298740"/>
                    </a:lnTo>
                    <a:lnTo>
                      <a:pt x="167741" y="298740"/>
                    </a:lnTo>
                    <a:lnTo>
                      <a:pt x="165176" y="271851"/>
                    </a:lnTo>
                    <a:lnTo>
                      <a:pt x="163885" y="271851"/>
                    </a:lnTo>
                    <a:cubicBezTo>
                      <a:pt x="152370" y="290631"/>
                      <a:pt x="125913" y="303861"/>
                      <a:pt x="96032" y="303861"/>
                    </a:cubicBezTo>
                    <a:cubicBezTo>
                      <a:pt x="41397" y="303861"/>
                      <a:pt x="0" y="260331"/>
                      <a:pt x="0" y="198447"/>
                    </a:cubicBezTo>
                    <a:cubicBezTo>
                      <a:pt x="0" y="136566"/>
                      <a:pt x="41828" y="93036"/>
                      <a:pt x="96032" y="93036"/>
                    </a:cubicBezTo>
                    <a:cubicBezTo>
                      <a:pt x="123779" y="93036"/>
                      <a:pt x="150666" y="104984"/>
                      <a:pt x="162611" y="124615"/>
                    </a:cubicBezTo>
                    <a:lnTo>
                      <a:pt x="163885" y="124615"/>
                    </a:lnTo>
                    <a:lnTo>
                      <a:pt x="163885" y="0"/>
                    </a:lnTo>
                    <a:lnTo>
                      <a:pt x="201444" y="0"/>
                    </a:lnTo>
                    <a:close/>
                    <a:moveTo>
                      <a:pt x="165607" y="198447"/>
                    </a:moveTo>
                    <a:cubicBezTo>
                      <a:pt x="165607" y="153211"/>
                      <a:pt x="140837" y="125470"/>
                      <a:pt x="102004" y="125470"/>
                    </a:cubicBezTo>
                    <a:cubicBezTo>
                      <a:pt x="64033" y="125470"/>
                      <a:pt x="38420" y="153211"/>
                      <a:pt x="38420" y="198447"/>
                    </a:cubicBezTo>
                    <a:cubicBezTo>
                      <a:pt x="38420" y="243686"/>
                      <a:pt x="64033" y="271426"/>
                      <a:pt x="102004" y="271426"/>
                    </a:cubicBezTo>
                    <a:cubicBezTo>
                      <a:pt x="140837" y="271426"/>
                      <a:pt x="165607" y="243686"/>
                      <a:pt x="165607" y="198447"/>
                    </a:cubicBezTo>
                    <a:close/>
                  </a:path>
                </a:pathLst>
              </a:custGeom>
              <a:solidFill>
                <a:srgbClr val="00315F"/>
              </a:solidFill>
              <a:ln w="17906" cap="flat">
                <a:noFill/>
                <a:prstDash val="solid"/>
                <a:miter/>
              </a:ln>
            </p:spPr>
            <p:txBody>
              <a:bodyPr rtlCol="0" anchor="ctr"/>
              <a:lstStyle/>
              <a:p>
                <a:endParaRPr lang="nl-NL"/>
              </a:p>
            </p:txBody>
          </p:sp>
          <p:sp>
            <p:nvSpPr>
              <p:cNvPr id="62" name="Vrije vorm: vorm 61">
                <a:extLst>
                  <a:ext uri="{FF2B5EF4-FFF2-40B4-BE49-F238E27FC236}">
                    <a16:creationId xmlns:a16="http://schemas.microsoft.com/office/drawing/2014/main" id="{107A22B1-368A-18F0-7883-96CB299B484B}"/>
                  </a:ext>
                </a:extLst>
              </p:cNvPr>
              <p:cNvSpPr/>
              <p:nvPr/>
            </p:nvSpPr>
            <p:spPr>
              <a:xfrm>
                <a:off x="6682004" y="5976709"/>
                <a:ext cx="198466" cy="210824"/>
              </a:xfrm>
              <a:custGeom>
                <a:avLst/>
                <a:gdLst>
                  <a:gd name="connsiteX0" fmla="*/ 197175 w 198466"/>
                  <a:gd name="connsiteY0" fmla="*/ 114375 h 210824"/>
                  <a:gd name="connsiteX1" fmla="*/ 38420 w 198466"/>
                  <a:gd name="connsiteY1" fmla="*/ 114375 h 210824"/>
                  <a:gd name="connsiteX2" fmla="*/ 104139 w 198466"/>
                  <a:gd name="connsiteY2" fmla="*/ 178390 h 210824"/>
                  <a:gd name="connsiteX3" fmla="*/ 160047 w 198466"/>
                  <a:gd name="connsiteY3" fmla="*/ 146808 h 210824"/>
                  <a:gd name="connsiteX4" fmla="*/ 195471 w 198466"/>
                  <a:gd name="connsiteY4" fmla="*/ 146808 h 210824"/>
                  <a:gd name="connsiteX5" fmla="*/ 102865 w 198466"/>
                  <a:gd name="connsiteY5" fmla="*/ 210824 h 210824"/>
                  <a:gd name="connsiteX6" fmla="*/ 0 w 198466"/>
                  <a:gd name="connsiteY6" fmla="*/ 106693 h 210824"/>
                  <a:gd name="connsiteX7" fmla="*/ 103296 w 198466"/>
                  <a:gd name="connsiteY7" fmla="*/ 0 h 210824"/>
                  <a:gd name="connsiteX8" fmla="*/ 198466 w 198466"/>
                  <a:gd name="connsiteY8" fmla="*/ 98157 h 210824"/>
                  <a:gd name="connsiteX9" fmla="*/ 197175 w 198466"/>
                  <a:gd name="connsiteY9" fmla="*/ 114375 h 210824"/>
                  <a:gd name="connsiteX10" fmla="*/ 40124 w 198466"/>
                  <a:gd name="connsiteY10" fmla="*/ 84927 h 210824"/>
                  <a:gd name="connsiteX11" fmla="*/ 160477 w 198466"/>
                  <a:gd name="connsiteY11" fmla="*/ 84927 h 210824"/>
                  <a:gd name="connsiteX12" fmla="*/ 103296 w 198466"/>
                  <a:gd name="connsiteY12" fmla="*/ 31152 h 210824"/>
                  <a:gd name="connsiteX13" fmla="*/ 40124 w 198466"/>
                  <a:gd name="connsiteY13" fmla="*/ 84927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466" h="210824">
                    <a:moveTo>
                      <a:pt x="197175" y="114375"/>
                    </a:moveTo>
                    <a:lnTo>
                      <a:pt x="38420" y="114375"/>
                    </a:lnTo>
                    <a:cubicBezTo>
                      <a:pt x="41397" y="156624"/>
                      <a:pt x="68284" y="178390"/>
                      <a:pt x="104139" y="178390"/>
                    </a:cubicBezTo>
                    <a:cubicBezTo>
                      <a:pt x="129321" y="178390"/>
                      <a:pt x="149805" y="167295"/>
                      <a:pt x="160047" y="146808"/>
                    </a:cubicBezTo>
                    <a:lnTo>
                      <a:pt x="195471" y="146808"/>
                    </a:lnTo>
                    <a:cubicBezTo>
                      <a:pt x="184799" y="186497"/>
                      <a:pt x="148101" y="210824"/>
                      <a:pt x="102865" y="210824"/>
                    </a:cubicBezTo>
                    <a:cubicBezTo>
                      <a:pt x="42689" y="210824"/>
                      <a:pt x="0" y="168572"/>
                      <a:pt x="0" y="106693"/>
                    </a:cubicBezTo>
                    <a:cubicBezTo>
                      <a:pt x="0" y="43530"/>
                      <a:pt x="44393" y="0"/>
                      <a:pt x="103296" y="0"/>
                    </a:cubicBezTo>
                    <a:cubicBezTo>
                      <a:pt x="158773" y="0"/>
                      <a:pt x="198466" y="38836"/>
                      <a:pt x="198466" y="98157"/>
                    </a:cubicBezTo>
                    <a:cubicBezTo>
                      <a:pt x="198466" y="104132"/>
                      <a:pt x="198036" y="108827"/>
                      <a:pt x="197175" y="114375"/>
                    </a:cubicBezTo>
                    <a:close/>
                    <a:moveTo>
                      <a:pt x="40124" y="84927"/>
                    </a:moveTo>
                    <a:lnTo>
                      <a:pt x="160477" y="84927"/>
                    </a:lnTo>
                    <a:cubicBezTo>
                      <a:pt x="155778" y="48653"/>
                      <a:pt x="134021" y="31152"/>
                      <a:pt x="103296" y="31152"/>
                    </a:cubicBezTo>
                    <a:cubicBezTo>
                      <a:pt x="71279" y="31152"/>
                      <a:pt x="46958" y="50358"/>
                      <a:pt x="40124" y="84927"/>
                    </a:cubicBezTo>
                    <a:close/>
                  </a:path>
                </a:pathLst>
              </a:custGeom>
              <a:solidFill>
                <a:srgbClr val="00315F"/>
              </a:solidFill>
              <a:ln w="17906" cap="flat">
                <a:noFill/>
                <a:prstDash val="solid"/>
                <a:miter/>
              </a:ln>
            </p:spPr>
            <p:txBody>
              <a:bodyPr rtlCol="0" anchor="ctr"/>
              <a:lstStyle/>
              <a:p>
                <a:endParaRPr lang="nl-NL"/>
              </a:p>
            </p:txBody>
          </p:sp>
          <p:sp>
            <p:nvSpPr>
              <p:cNvPr id="63" name="Vrije vorm: vorm 62">
                <a:extLst>
                  <a:ext uri="{FF2B5EF4-FFF2-40B4-BE49-F238E27FC236}">
                    <a16:creationId xmlns:a16="http://schemas.microsoft.com/office/drawing/2014/main" id="{C9F9A163-E27F-1E81-A14F-2D336CC727D0}"/>
                  </a:ext>
                </a:extLst>
              </p:cNvPr>
              <p:cNvSpPr/>
              <p:nvPr/>
            </p:nvSpPr>
            <p:spPr>
              <a:xfrm>
                <a:off x="6926495" y="5977988"/>
                <a:ext cx="113088" cy="204424"/>
              </a:xfrm>
              <a:custGeom>
                <a:avLst/>
                <a:gdLst>
                  <a:gd name="connsiteX0" fmla="*/ 113089 w 113088"/>
                  <a:gd name="connsiteY0" fmla="*/ 3413 h 204424"/>
                  <a:gd name="connsiteX1" fmla="*/ 113089 w 113088"/>
                  <a:gd name="connsiteY1" fmla="*/ 35848 h 204424"/>
                  <a:gd name="connsiteX2" fmla="*/ 95601 w 113088"/>
                  <a:gd name="connsiteY2" fmla="*/ 34569 h 204424"/>
                  <a:gd name="connsiteX3" fmla="*/ 37559 w 113088"/>
                  <a:gd name="connsiteY3" fmla="*/ 99439 h 204424"/>
                  <a:gd name="connsiteX4" fmla="*/ 37559 w 113088"/>
                  <a:gd name="connsiteY4" fmla="*/ 204425 h 204424"/>
                  <a:gd name="connsiteX5" fmla="*/ 0 w 113088"/>
                  <a:gd name="connsiteY5" fmla="*/ 204425 h 204424"/>
                  <a:gd name="connsiteX6" fmla="*/ 0 w 113088"/>
                  <a:gd name="connsiteY6" fmla="*/ 3842 h 204424"/>
                  <a:gd name="connsiteX7" fmla="*/ 33290 w 113088"/>
                  <a:gd name="connsiteY7" fmla="*/ 3842 h 204424"/>
                  <a:gd name="connsiteX8" fmla="*/ 36267 w 113088"/>
                  <a:gd name="connsiteY8" fmla="*/ 34569 h 204424"/>
                  <a:gd name="connsiteX9" fmla="*/ 37559 w 113088"/>
                  <a:gd name="connsiteY9" fmla="*/ 34569 h 204424"/>
                  <a:gd name="connsiteX10" fmla="*/ 93036 w 113088"/>
                  <a:gd name="connsiteY10" fmla="*/ 0 h 204424"/>
                  <a:gd name="connsiteX11" fmla="*/ 113089 w 113088"/>
                  <a:gd name="connsiteY11" fmla="*/ 3413 h 20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088" h="204424">
                    <a:moveTo>
                      <a:pt x="113089" y="3413"/>
                    </a:moveTo>
                    <a:lnTo>
                      <a:pt x="113089" y="35848"/>
                    </a:lnTo>
                    <a:cubicBezTo>
                      <a:pt x="107116" y="34996"/>
                      <a:pt x="101143" y="34569"/>
                      <a:pt x="95601" y="34569"/>
                    </a:cubicBezTo>
                    <a:cubicBezTo>
                      <a:pt x="58455" y="34569"/>
                      <a:pt x="37559" y="55479"/>
                      <a:pt x="37559" y="99439"/>
                    </a:cubicBezTo>
                    <a:lnTo>
                      <a:pt x="37559" y="204425"/>
                    </a:lnTo>
                    <a:lnTo>
                      <a:pt x="0" y="204425"/>
                    </a:lnTo>
                    <a:lnTo>
                      <a:pt x="0" y="3842"/>
                    </a:lnTo>
                    <a:lnTo>
                      <a:pt x="33290" y="3842"/>
                    </a:lnTo>
                    <a:lnTo>
                      <a:pt x="36267" y="34569"/>
                    </a:lnTo>
                    <a:lnTo>
                      <a:pt x="37559" y="34569"/>
                    </a:lnTo>
                    <a:cubicBezTo>
                      <a:pt x="46939" y="13230"/>
                      <a:pt x="68284" y="0"/>
                      <a:pt x="93036" y="0"/>
                    </a:cubicBezTo>
                    <a:cubicBezTo>
                      <a:pt x="100713" y="0"/>
                      <a:pt x="107547" y="1281"/>
                      <a:pt x="113089" y="3413"/>
                    </a:cubicBezTo>
                    <a:close/>
                  </a:path>
                </a:pathLst>
              </a:custGeom>
              <a:solidFill>
                <a:srgbClr val="00315F"/>
              </a:solidFill>
              <a:ln w="17906" cap="flat">
                <a:noFill/>
                <a:prstDash val="solid"/>
                <a:miter/>
              </a:ln>
            </p:spPr>
            <p:txBody>
              <a:bodyPr rtlCol="0" anchor="ctr"/>
              <a:lstStyle/>
              <a:p>
                <a:endParaRPr lang="nl-NL"/>
              </a:p>
            </p:txBody>
          </p:sp>
          <p:sp>
            <p:nvSpPr>
              <p:cNvPr id="64" name="Vrije vorm: vorm 63">
                <a:extLst>
                  <a:ext uri="{FF2B5EF4-FFF2-40B4-BE49-F238E27FC236}">
                    <a16:creationId xmlns:a16="http://schemas.microsoft.com/office/drawing/2014/main" id="{519DC2CE-7456-232D-1708-AECB29A4620E}"/>
                  </a:ext>
                </a:extLst>
              </p:cNvPr>
              <p:cNvSpPr/>
              <p:nvPr/>
            </p:nvSpPr>
            <p:spPr>
              <a:xfrm>
                <a:off x="7067206" y="5894769"/>
                <a:ext cx="51208" cy="287644"/>
              </a:xfrm>
              <a:custGeom>
                <a:avLst/>
                <a:gdLst>
                  <a:gd name="connsiteX0" fmla="*/ 0 w 51208"/>
                  <a:gd name="connsiteY0" fmla="*/ 25604 h 287644"/>
                  <a:gd name="connsiteX1" fmla="*/ 25613 w 51208"/>
                  <a:gd name="connsiteY1" fmla="*/ 0 h 287644"/>
                  <a:gd name="connsiteX2" fmla="*/ 51208 w 51208"/>
                  <a:gd name="connsiteY2" fmla="*/ 25604 h 287644"/>
                  <a:gd name="connsiteX3" fmla="*/ 25613 w 51208"/>
                  <a:gd name="connsiteY3" fmla="*/ 51210 h 287644"/>
                  <a:gd name="connsiteX4" fmla="*/ 0 w 51208"/>
                  <a:gd name="connsiteY4" fmla="*/ 25604 h 287644"/>
                  <a:gd name="connsiteX5" fmla="*/ 6834 w 51208"/>
                  <a:gd name="connsiteY5" fmla="*/ 87061 h 287644"/>
                  <a:gd name="connsiteX6" fmla="*/ 44375 w 51208"/>
                  <a:gd name="connsiteY6" fmla="*/ 87061 h 287644"/>
                  <a:gd name="connsiteX7" fmla="*/ 44375 w 51208"/>
                  <a:gd name="connsiteY7" fmla="*/ 287644 h 287644"/>
                  <a:gd name="connsiteX8" fmla="*/ 6834 w 51208"/>
                  <a:gd name="connsiteY8" fmla="*/ 287644 h 287644"/>
                  <a:gd name="connsiteX9" fmla="*/ 6834 w 51208"/>
                  <a:gd name="connsiteY9" fmla="*/ 87061 h 28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08" h="287644">
                    <a:moveTo>
                      <a:pt x="0" y="25604"/>
                    </a:moveTo>
                    <a:cubicBezTo>
                      <a:pt x="0" y="11095"/>
                      <a:pt x="11515" y="0"/>
                      <a:pt x="25613" y="0"/>
                    </a:cubicBezTo>
                    <a:cubicBezTo>
                      <a:pt x="39693" y="0"/>
                      <a:pt x="51208" y="11095"/>
                      <a:pt x="51208" y="25604"/>
                    </a:cubicBezTo>
                    <a:cubicBezTo>
                      <a:pt x="51208" y="40115"/>
                      <a:pt x="39693" y="51210"/>
                      <a:pt x="25613" y="51210"/>
                    </a:cubicBezTo>
                    <a:cubicBezTo>
                      <a:pt x="11515" y="51210"/>
                      <a:pt x="0" y="40115"/>
                      <a:pt x="0" y="25604"/>
                    </a:cubicBezTo>
                    <a:close/>
                    <a:moveTo>
                      <a:pt x="6834" y="87061"/>
                    </a:moveTo>
                    <a:lnTo>
                      <a:pt x="44375" y="87061"/>
                    </a:lnTo>
                    <a:lnTo>
                      <a:pt x="44375" y="287644"/>
                    </a:lnTo>
                    <a:lnTo>
                      <a:pt x="6834" y="287644"/>
                    </a:lnTo>
                    <a:lnTo>
                      <a:pt x="6834" y="87061"/>
                    </a:lnTo>
                    <a:close/>
                  </a:path>
                </a:pathLst>
              </a:custGeom>
              <a:solidFill>
                <a:srgbClr val="00315F"/>
              </a:solidFill>
              <a:ln w="17906" cap="flat">
                <a:noFill/>
                <a:prstDash val="solid"/>
                <a:miter/>
              </a:ln>
            </p:spPr>
            <p:txBody>
              <a:bodyPr rtlCol="0" anchor="ctr"/>
              <a:lstStyle/>
              <a:p>
                <a:endParaRPr lang="nl-NL"/>
              </a:p>
            </p:txBody>
          </p:sp>
          <p:sp>
            <p:nvSpPr>
              <p:cNvPr id="65" name="Vrije vorm: vorm 64">
                <a:extLst>
                  <a:ext uri="{FF2B5EF4-FFF2-40B4-BE49-F238E27FC236}">
                    <a16:creationId xmlns:a16="http://schemas.microsoft.com/office/drawing/2014/main" id="{C31FD650-A9B4-388A-CFB6-09CB9A8360E4}"/>
                  </a:ext>
                </a:extLst>
              </p:cNvPr>
              <p:cNvSpPr/>
              <p:nvPr/>
            </p:nvSpPr>
            <p:spPr>
              <a:xfrm>
                <a:off x="7168959" y="5976709"/>
                <a:ext cx="175400" cy="205703"/>
              </a:xfrm>
              <a:custGeom>
                <a:avLst/>
                <a:gdLst>
                  <a:gd name="connsiteX0" fmla="*/ 175400 w 175400"/>
                  <a:gd name="connsiteY0" fmla="*/ 78952 h 205703"/>
                  <a:gd name="connsiteX1" fmla="*/ 175400 w 175400"/>
                  <a:gd name="connsiteY1" fmla="*/ 205704 h 205703"/>
                  <a:gd name="connsiteX2" fmla="*/ 137841 w 175400"/>
                  <a:gd name="connsiteY2" fmla="*/ 205704 h 205703"/>
                  <a:gd name="connsiteX3" fmla="*/ 137841 w 175400"/>
                  <a:gd name="connsiteY3" fmla="*/ 93461 h 205703"/>
                  <a:gd name="connsiteX4" fmla="*/ 92606 w 175400"/>
                  <a:gd name="connsiteY4" fmla="*/ 33286 h 205703"/>
                  <a:gd name="connsiteX5" fmla="*/ 37559 w 175400"/>
                  <a:gd name="connsiteY5" fmla="*/ 96449 h 205703"/>
                  <a:gd name="connsiteX6" fmla="*/ 37559 w 175400"/>
                  <a:gd name="connsiteY6" fmla="*/ 205704 h 205703"/>
                  <a:gd name="connsiteX7" fmla="*/ 0 w 175400"/>
                  <a:gd name="connsiteY7" fmla="*/ 205704 h 205703"/>
                  <a:gd name="connsiteX8" fmla="*/ 0 w 175400"/>
                  <a:gd name="connsiteY8" fmla="*/ 5121 h 205703"/>
                  <a:gd name="connsiteX9" fmla="*/ 33721 w 175400"/>
                  <a:gd name="connsiteY9" fmla="*/ 5121 h 205703"/>
                  <a:gd name="connsiteX10" fmla="*/ 36267 w 175400"/>
                  <a:gd name="connsiteY10" fmla="*/ 32006 h 205703"/>
                  <a:gd name="connsiteX11" fmla="*/ 37559 w 175400"/>
                  <a:gd name="connsiteY11" fmla="*/ 32006 h 205703"/>
                  <a:gd name="connsiteX12" fmla="*/ 102847 w 175400"/>
                  <a:gd name="connsiteY12" fmla="*/ 0 h 205703"/>
                  <a:gd name="connsiteX13" fmla="*/ 175400 w 175400"/>
                  <a:gd name="connsiteY13" fmla="*/ 78952 h 20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00" h="205703">
                    <a:moveTo>
                      <a:pt x="175400" y="78952"/>
                    </a:moveTo>
                    <a:lnTo>
                      <a:pt x="175400" y="205704"/>
                    </a:lnTo>
                    <a:lnTo>
                      <a:pt x="137841" y="205704"/>
                    </a:lnTo>
                    <a:lnTo>
                      <a:pt x="137841" y="93461"/>
                    </a:lnTo>
                    <a:cubicBezTo>
                      <a:pt x="137841" y="49079"/>
                      <a:pt x="121627" y="33286"/>
                      <a:pt x="92606" y="33286"/>
                    </a:cubicBezTo>
                    <a:cubicBezTo>
                      <a:pt x="59316" y="33286"/>
                      <a:pt x="37559" y="54200"/>
                      <a:pt x="37559" y="96449"/>
                    </a:cubicBezTo>
                    <a:lnTo>
                      <a:pt x="37559" y="205704"/>
                    </a:lnTo>
                    <a:lnTo>
                      <a:pt x="0" y="205704"/>
                    </a:lnTo>
                    <a:lnTo>
                      <a:pt x="0" y="5121"/>
                    </a:lnTo>
                    <a:lnTo>
                      <a:pt x="33721" y="5121"/>
                    </a:lnTo>
                    <a:lnTo>
                      <a:pt x="36267" y="32006"/>
                    </a:lnTo>
                    <a:lnTo>
                      <a:pt x="37559" y="32006"/>
                    </a:lnTo>
                    <a:cubicBezTo>
                      <a:pt x="50348" y="11947"/>
                      <a:pt x="74257" y="0"/>
                      <a:pt x="102847" y="0"/>
                    </a:cubicBezTo>
                    <a:cubicBezTo>
                      <a:pt x="146810" y="0"/>
                      <a:pt x="175400" y="28592"/>
                      <a:pt x="175400" y="78952"/>
                    </a:cubicBezTo>
                    <a:close/>
                  </a:path>
                </a:pathLst>
              </a:custGeom>
              <a:solidFill>
                <a:srgbClr val="00315F"/>
              </a:solidFill>
              <a:ln w="17906" cap="flat">
                <a:noFill/>
                <a:prstDash val="solid"/>
                <a:miter/>
              </a:ln>
            </p:spPr>
            <p:txBody>
              <a:bodyPr rtlCol="0" anchor="ctr"/>
              <a:lstStyle/>
              <a:p>
                <a:endParaRPr lang="nl-NL"/>
              </a:p>
            </p:txBody>
          </p:sp>
          <p:sp>
            <p:nvSpPr>
              <p:cNvPr id="66" name="Vrije vorm: vorm 65">
                <a:extLst>
                  <a:ext uri="{FF2B5EF4-FFF2-40B4-BE49-F238E27FC236}">
                    <a16:creationId xmlns:a16="http://schemas.microsoft.com/office/drawing/2014/main" id="{98FF879D-219E-0E54-614B-61C5814E05BA}"/>
                  </a:ext>
                </a:extLst>
              </p:cNvPr>
              <p:cNvSpPr/>
              <p:nvPr/>
            </p:nvSpPr>
            <p:spPr>
              <a:xfrm>
                <a:off x="7378277" y="5976709"/>
                <a:ext cx="198448" cy="306421"/>
              </a:xfrm>
              <a:custGeom>
                <a:avLst/>
                <a:gdLst>
                  <a:gd name="connsiteX0" fmla="*/ 198448 w 198448"/>
                  <a:gd name="connsiteY0" fmla="*/ 23045 h 306421"/>
                  <a:gd name="connsiteX1" fmla="*/ 161302 w 198448"/>
                  <a:gd name="connsiteY1" fmla="*/ 26031 h 306421"/>
                  <a:gd name="connsiteX2" fmla="*/ 178377 w 198448"/>
                  <a:gd name="connsiteY2" fmla="*/ 73405 h 306421"/>
                  <a:gd name="connsiteX3" fmla="*/ 98148 w 198448"/>
                  <a:gd name="connsiteY3" fmla="*/ 146808 h 306421"/>
                  <a:gd name="connsiteX4" fmla="*/ 61881 w 198448"/>
                  <a:gd name="connsiteY4" fmla="*/ 139981 h 306421"/>
                  <a:gd name="connsiteX5" fmla="*/ 42671 w 198448"/>
                  <a:gd name="connsiteY5" fmla="*/ 160464 h 306421"/>
                  <a:gd name="connsiteX6" fmla="*/ 67423 w 198448"/>
                  <a:gd name="connsiteY6" fmla="*/ 177963 h 306421"/>
                  <a:gd name="connsiteX7" fmla="*/ 132299 w 198448"/>
                  <a:gd name="connsiteY7" fmla="*/ 177963 h 306421"/>
                  <a:gd name="connsiteX8" fmla="*/ 198448 w 198448"/>
                  <a:gd name="connsiteY8" fmla="*/ 236856 h 306421"/>
                  <a:gd name="connsiteX9" fmla="*/ 96013 w 198448"/>
                  <a:gd name="connsiteY9" fmla="*/ 306422 h 306421"/>
                  <a:gd name="connsiteX10" fmla="*/ 0 w 198448"/>
                  <a:gd name="connsiteY10" fmla="*/ 246247 h 306421"/>
                  <a:gd name="connsiteX11" fmla="*/ 28591 w 198448"/>
                  <a:gd name="connsiteY11" fmla="*/ 201008 h 306421"/>
                  <a:gd name="connsiteX12" fmla="*/ 8520 w 198448"/>
                  <a:gd name="connsiteY12" fmla="*/ 166012 h 306421"/>
                  <a:gd name="connsiteX13" fmla="*/ 38832 w 198448"/>
                  <a:gd name="connsiteY13" fmla="*/ 125042 h 306421"/>
                  <a:gd name="connsiteX14" fmla="*/ 17918 w 198448"/>
                  <a:gd name="connsiteY14" fmla="*/ 73405 h 306421"/>
                  <a:gd name="connsiteX15" fmla="*/ 98148 w 198448"/>
                  <a:gd name="connsiteY15" fmla="*/ 0 h 306421"/>
                  <a:gd name="connsiteX16" fmla="*/ 198448 w 198448"/>
                  <a:gd name="connsiteY16" fmla="*/ 0 h 306421"/>
                  <a:gd name="connsiteX17" fmla="*/ 198448 w 198448"/>
                  <a:gd name="connsiteY17" fmla="*/ 23045 h 306421"/>
                  <a:gd name="connsiteX18" fmla="*/ 124604 w 198448"/>
                  <a:gd name="connsiteY18" fmla="*/ 210824 h 306421"/>
                  <a:gd name="connsiteX19" fmla="*/ 68266 w 198448"/>
                  <a:gd name="connsiteY19" fmla="*/ 210824 h 306421"/>
                  <a:gd name="connsiteX20" fmla="*/ 35837 w 198448"/>
                  <a:gd name="connsiteY20" fmla="*/ 240699 h 306421"/>
                  <a:gd name="connsiteX21" fmla="*/ 98578 w 198448"/>
                  <a:gd name="connsiteY21" fmla="*/ 274413 h 306421"/>
                  <a:gd name="connsiteX22" fmla="*/ 162593 w 198448"/>
                  <a:gd name="connsiteY22" fmla="*/ 237711 h 306421"/>
                  <a:gd name="connsiteX23" fmla="*/ 124604 w 198448"/>
                  <a:gd name="connsiteY23" fmla="*/ 210824 h 306421"/>
                  <a:gd name="connsiteX24" fmla="*/ 143383 w 198448"/>
                  <a:gd name="connsiteY24" fmla="*/ 73405 h 306421"/>
                  <a:gd name="connsiteX25" fmla="*/ 98148 w 198448"/>
                  <a:gd name="connsiteY25" fmla="*/ 29444 h 306421"/>
                  <a:gd name="connsiteX26" fmla="*/ 52912 w 198448"/>
                  <a:gd name="connsiteY26" fmla="*/ 73405 h 306421"/>
                  <a:gd name="connsiteX27" fmla="*/ 98148 w 198448"/>
                  <a:gd name="connsiteY27" fmla="*/ 116933 h 306421"/>
                  <a:gd name="connsiteX28" fmla="*/ 143383 w 198448"/>
                  <a:gd name="connsiteY28" fmla="*/ 73405 h 3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8448" h="306421">
                    <a:moveTo>
                      <a:pt x="198448" y="23045"/>
                    </a:moveTo>
                    <a:lnTo>
                      <a:pt x="161302" y="26031"/>
                    </a:lnTo>
                    <a:cubicBezTo>
                      <a:pt x="172405" y="38409"/>
                      <a:pt x="178377" y="54627"/>
                      <a:pt x="178377" y="73405"/>
                    </a:cubicBezTo>
                    <a:cubicBezTo>
                      <a:pt x="178377" y="116081"/>
                      <a:pt x="146379" y="146808"/>
                      <a:pt x="98148" y="146808"/>
                    </a:cubicBezTo>
                    <a:cubicBezTo>
                      <a:pt x="84498" y="146808"/>
                      <a:pt x="72535" y="144246"/>
                      <a:pt x="61881" y="139981"/>
                    </a:cubicBezTo>
                    <a:cubicBezTo>
                      <a:pt x="50347" y="142115"/>
                      <a:pt x="42671" y="150223"/>
                      <a:pt x="42671" y="160464"/>
                    </a:cubicBezTo>
                    <a:cubicBezTo>
                      <a:pt x="42671" y="171560"/>
                      <a:pt x="51639" y="177963"/>
                      <a:pt x="67423" y="177963"/>
                    </a:cubicBezTo>
                    <a:lnTo>
                      <a:pt x="132299" y="177963"/>
                    </a:lnTo>
                    <a:cubicBezTo>
                      <a:pt x="174539" y="177963"/>
                      <a:pt x="198448" y="199302"/>
                      <a:pt x="198448" y="236856"/>
                    </a:cubicBezTo>
                    <a:cubicBezTo>
                      <a:pt x="198448" y="279535"/>
                      <a:pt x="166001" y="306422"/>
                      <a:pt x="96013" y="306422"/>
                    </a:cubicBezTo>
                    <a:cubicBezTo>
                      <a:pt x="31998" y="306422"/>
                      <a:pt x="0" y="282949"/>
                      <a:pt x="0" y="246247"/>
                    </a:cubicBezTo>
                    <a:cubicBezTo>
                      <a:pt x="0" y="225760"/>
                      <a:pt x="10242" y="209972"/>
                      <a:pt x="28591" y="201008"/>
                    </a:cubicBezTo>
                    <a:cubicBezTo>
                      <a:pt x="15784" y="193326"/>
                      <a:pt x="8520" y="181376"/>
                      <a:pt x="8520" y="166012"/>
                    </a:cubicBezTo>
                    <a:cubicBezTo>
                      <a:pt x="8520" y="146381"/>
                      <a:pt x="20896" y="131445"/>
                      <a:pt x="38832" y="125042"/>
                    </a:cubicBezTo>
                    <a:cubicBezTo>
                      <a:pt x="25595" y="112241"/>
                      <a:pt x="17918" y="94315"/>
                      <a:pt x="17918" y="73405"/>
                    </a:cubicBezTo>
                    <a:cubicBezTo>
                      <a:pt x="17918" y="30727"/>
                      <a:pt x="49935" y="0"/>
                      <a:pt x="98148" y="0"/>
                    </a:cubicBezTo>
                    <a:lnTo>
                      <a:pt x="198448" y="0"/>
                    </a:lnTo>
                    <a:lnTo>
                      <a:pt x="198448" y="23045"/>
                    </a:lnTo>
                    <a:close/>
                    <a:moveTo>
                      <a:pt x="124604" y="210824"/>
                    </a:moveTo>
                    <a:lnTo>
                      <a:pt x="68266" y="210824"/>
                    </a:lnTo>
                    <a:cubicBezTo>
                      <a:pt x="48643" y="210824"/>
                      <a:pt x="35837" y="223199"/>
                      <a:pt x="35837" y="240699"/>
                    </a:cubicBezTo>
                    <a:cubicBezTo>
                      <a:pt x="35837" y="261610"/>
                      <a:pt x="54186" y="274413"/>
                      <a:pt x="98578" y="274413"/>
                    </a:cubicBezTo>
                    <a:cubicBezTo>
                      <a:pt x="144244" y="274413"/>
                      <a:pt x="162593" y="260756"/>
                      <a:pt x="162593" y="237711"/>
                    </a:cubicBezTo>
                    <a:cubicBezTo>
                      <a:pt x="162593" y="220639"/>
                      <a:pt x="152352" y="210824"/>
                      <a:pt x="124604" y="210824"/>
                    </a:cubicBezTo>
                    <a:close/>
                    <a:moveTo>
                      <a:pt x="143383" y="73405"/>
                    </a:moveTo>
                    <a:cubicBezTo>
                      <a:pt x="143383" y="46945"/>
                      <a:pt x="126308" y="29444"/>
                      <a:pt x="98148" y="29444"/>
                    </a:cubicBezTo>
                    <a:cubicBezTo>
                      <a:pt x="69988" y="29444"/>
                      <a:pt x="52912" y="46945"/>
                      <a:pt x="52912" y="73405"/>
                    </a:cubicBezTo>
                    <a:cubicBezTo>
                      <a:pt x="52912" y="99436"/>
                      <a:pt x="69988" y="116933"/>
                      <a:pt x="98148" y="116933"/>
                    </a:cubicBezTo>
                    <a:cubicBezTo>
                      <a:pt x="126308" y="116933"/>
                      <a:pt x="143383" y="99436"/>
                      <a:pt x="143383" y="73405"/>
                    </a:cubicBezTo>
                    <a:close/>
                  </a:path>
                </a:pathLst>
              </a:custGeom>
              <a:solidFill>
                <a:srgbClr val="00315F"/>
              </a:solidFill>
              <a:ln w="17906" cap="flat">
                <a:noFill/>
                <a:prstDash val="solid"/>
                <a:miter/>
              </a:ln>
            </p:spPr>
            <p:txBody>
              <a:bodyPr rtlCol="0" anchor="ctr"/>
              <a:lstStyle/>
              <a:p>
                <a:endParaRPr lang="nl-NL"/>
              </a:p>
            </p:txBody>
          </p:sp>
          <p:sp>
            <p:nvSpPr>
              <p:cNvPr id="67" name="Vrije vorm: vorm 66">
                <a:extLst>
                  <a:ext uri="{FF2B5EF4-FFF2-40B4-BE49-F238E27FC236}">
                    <a16:creationId xmlns:a16="http://schemas.microsoft.com/office/drawing/2014/main" id="{614D4243-8220-BEDA-7FDF-BA471A5C904E}"/>
                  </a:ext>
                </a:extLst>
              </p:cNvPr>
              <p:cNvSpPr/>
              <p:nvPr/>
            </p:nvSpPr>
            <p:spPr>
              <a:xfrm>
                <a:off x="7594411" y="5976709"/>
                <a:ext cx="162593" cy="210824"/>
              </a:xfrm>
              <a:custGeom>
                <a:avLst/>
                <a:gdLst>
                  <a:gd name="connsiteX0" fmla="*/ 0 w 162593"/>
                  <a:gd name="connsiteY0" fmla="*/ 145102 h 210824"/>
                  <a:gd name="connsiteX1" fmla="*/ 37541 w 162593"/>
                  <a:gd name="connsiteY1" fmla="*/ 145102 h 210824"/>
                  <a:gd name="connsiteX2" fmla="*/ 83638 w 162593"/>
                  <a:gd name="connsiteY2" fmla="*/ 180524 h 210824"/>
                  <a:gd name="connsiteX3" fmla="*/ 126308 w 162593"/>
                  <a:gd name="connsiteY3" fmla="*/ 149798 h 210824"/>
                  <a:gd name="connsiteX4" fmla="*/ 85772 w 162593"/>
                  <a:gd name="connsiteY4" fmla="*/ 120775 h 210824"/>
                  <a:gd name="connsiteX5" fmla="*/ 61450 w 162593"/>
                  <a:gd name="connsiteY5" fmla="*/ 116081 h 210824"/>
                  <a:gd name="connsiteX6" fmla="*/ 2977 w 162593"/>
                  <a:gd name="connsiteY6" fmla="*/ 61454 h 210824"/>
                  <a:gd name="connsiteX7" fmla="*/ 81934 w 162593"/>
                  <a:gd name="connsiteY7" fmla="*/ 0 h 210824"/>
                  <a:gd name="connsiteX8" fmla="*/ 159186 w 162593"/>
                  <a:gd name="connsiteY8" fmla="*/ 60175 h 210824"/>
                  <a:gd name="connsiteX9" fmla="*/ 121627 w 162593"/>
                  <a:gd name="connsiteY9" fmla="*/ 60175 h 210824"/>
                  <a:gd name="connsiteX10" fmla="*/ 79799 w 162593"/>
                  <a:gd name="connsiteY10" fmla="*/ 30300 h 210824"/>
                  <a:gd name="connsiteX11" fmla="*/ 39245 w 162593"/>
                  <a:gd name="connsiteY11" fmla="*/ 59319 h 210824"/>
                  <a:gd name="connsiteX12" fmla="*/ 79369 w 162593"/>
                  <a:gd name="connsiteY12" fmla="*/ 85779 h 210824"/>
                  <a:gd name="connsiteX13" fmla="*/ 103708 w 162593"/>
                  <a:gd name="connsiteY13" fmla="*/ 90475 h 210824"/>
                  <a:gd name="connsiteX14" fmla="*/ 162593 w 162593"/>
                  <a:gd name="connsiteY14" fmla="*/ 146806 h 210824"/>
                  <a:gd name="connsiteX15" fmla="*/ 83207 w 162593"/>
                  <a:gd name="connsiteY15" fmla="*/ 210824 h 210824"/>
                  <a:gd name="connsiteX16" fmla="*/ 0 w 162593"/>
                  <a:gd name="connsiteY16" fmla="*/ 145102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93" h="210824">
                    <a:moveTo>
                      <a:pt x="0" y="145102"/>
                    </a:moveTo>
                    <a:lnTo>
                      <a:pt x="37541" y="145102"/>
                    </a:lnTo>
                    <a:cubicBezTo>
                      <a:pt x="40536" y="168147"/>
                      <a:pt x="58042" y="180524"/>
                      <a:pt x="83638" y="180524"/>
                    </a:cubicBezTo>
                    <a:cubicBezTo>
                      <a:pt x="109681" y="180524"/>
                      <a:pt x="126308" y="167720"/>
                      <a:pt x="126308" y="149798"/>
                    </a:cubicBezTo>
                    <a:cubicBezTo>
                      <a:pt x="126308" y="135710"/>
                      <a:pt x="116084" y="126749"/>
                      <a:pt x="85772" y="120775"/>
                    </a:cubicBezTo>
                    <a:lnTo>
                      <a:pt x="61450" y="116081"/>
                    </a:lnTo>
                    <a:cubicBezTo>
                      <a:pt x="21757" y="108397"/>
                      <a:pt x="2977" y="90475"/>
                      <a:pt x="2977" y="61454"/>
                    </a:cubicBezTo>
                    <a:cubicBezTo>
                      <a:pt x="2977" y="26031"/>
                      <a:pt x="32859" y="0"/>
                      <a:pt x="81934" y="0"/>
                    </a:cubicBezTo>
                    <a:cubicBezTo>
                      <a:pt x="127169" y="0"/>
                      <a:pt x="155760" y="21766"/>
                      <a:pt x="159186" y="60175"/>
                    </a:cubicBezTo>
                    <a:lnTo>
                      <a:pt x="121627" y="60175"/>
                    </a:lnTo>
                    <a:cubicBezTo>
                      <a:pt x="119492" y="41395"/>
                      <a:pt x="104982" y="30300"/>
                      <a:pt x="79799" y="30300"/>
                    </a:cubicBezTo>
                    <a:cubicBezTo>
                      <a:pt x="54204" y="30300"/>
                      <a:pt x="39245" y="41822"/>
                      <a:pt x="39245" y="59319"/>
                    </a:cubicBezTo>
                    <a:cubicBezTo>
                      <a:pt x="39245" y="71697"/>
                      <a:pt x="46509" y="79379"/>
                      <a:pt x="79369" y="85779"/>
                    </a:cubicBezTo>
                    <a:lnTo>
                      <a:pt x="103708" y="90475"/>
                    </a:lnTo>
                    <a:cubicBezTo>
                      <a:pt x="144245" y="98157"/>
                      <a:pt x="162593" y="116081"/>
                      <a:pt x="162593" y="146806"/>
                    </a:cubicBezTo>
                    <a:cubicBezTo>
                      <a:pt x="162593" y="184363"/>
                      <a:pt x="133142" y="210824"/>
                      <a:pt x="83207" y="210824"/>
                    </a:cubicBezTo>
                    <a:cubicBezTo>
                      <a:pt x="34563" y="210824"/>
                      <a:pt x="2977" y="185645"/>
                      <a:pt x="0" y="145102"/>
                    </a:cubicBezTo>
                    <a:close/>
                  </a:path>
                </a:pathLst>
              </a:custGeom>
              <a:solidFill>
                <a:srgbClr val="00315F"/>
              </a:solidFill>
              <a:ln w="17906" cap="flat">
                <a:noFill/>
                <a:prstDash val="solid"/>
                <a:miter/>
              </a:ln>
            </p:spPr>
            <p:txBody>
              <a:bodyPr rtlCol="0" anchor="ctr"/>
              <a:lstStyle/>
              <a:p>
                <a:endParaRPr lang="nl-NL"/>
              </a:p>
            </p:txBody>
          </p:sp>
          <p:sp>
            <p:nvSpPr>
              <p:cNvPr id="68" name="Vrije vorm: vorm 67">
                <a:extLst>
                  <a:ext uri="{FF2B5EF4-FFF2-40B4-BE49-F238E27FC236}">
                    <a16:creationId xmlns:a16="http://schemas.microsoft.com/office/drawing/2014/main" id="{C91DB2F2-833A-3E34-07ED-0A5E93CAE625}"/>
                  </a:ext>
                </a:extLst>
              </p:cNvPr>
              <p:cNvSpPr/>
              <p:nvPr/>
            </p:nvSpPr>
            <p:spPr>
              <a:xfrm>
                <a:off x="7802078" y="5883673"/>
                <a:ext cx="178395" cy="298739"/>
              </a:xfrm>
              <a:custGeom>
                <a:avLst/>
                <a:gdLst>
                  <a:gd name="connsiteX0" fmla="*/ 129322 w 178395"/>
                  <a:gd name="connsiteY0" fmla="*/ 298740 h 298739"/>
                  <a:gd name="connsiteX1" fmla="*/ 38850 w 178395"/>
                  <a:gd name="connsiteY1" fmla="*/ 203567 h 298739"/>
                  <a:gd name="connsiteX2" fmla="*/ 37559 w 178395"/>
                  <a:gd name="connsiteY2" fmla="*/ 203567 h 298739"/>
                  <a:gd name="connsiteX3" fmla="*/ 37559 w 178395"/>
                  <a:gd name="connsiteY3" fmla="*/ 298740 h 298739"/>
                  <a:gd name="connsiteX4" fmla="*/ 0 w 178395"/>
                  <a:gd name="connsiteY4" fmla="*/ 298740 h 298739"/>
                  <a:gd name="connsiteX5" fmla="*/ 0 w 178395"/>
                  <a:gd name="connsiteY5" fmla="*/ 0 h 298739"/>
                  <a:gd name="connsiteX6" fmla="*/ 37559 w 178395"/>
                  <a:gd name="connsiteY6" fmla="*/ 0 h 298739"/>
                  <a:gd name="connsiteX7" fmla="*/ 37559 w 178395"/>
                  <a:gd name="connsiteY7" fmla="*/ 183938 h 298739"/>
                  <a:gd name="connsiteX8" fmla="*/ 38420 w 178395"/>
                  <a:gd name="connsiteY8" fmla="*/ 183938 h 298739"/>
                  <a:gd name="connsiteX9" fmla="*/ 127618 w 178395"/>
                  <a:gd name="connsiteY9" fmla="*/ 98157 h 298739"/>
                  <a:gd name="connsiteX10" fmla="*/ 175831 w 178395"/>
                  <a:gd name="connsiteY10" fmla="*/ 98157 h 298739"/>
                  <a:gd name="connsiteX11" fmla="*/ 77252 w 178395"/>
                  <a:gd name="connsiteY11" fmla="*/ 192899 h 298739"/>
                  <a:gd name="connsiteX12" fmla="*/ 178395 w 178395"/>
                  <a:gd name="connsiteY12" fmla="*/ 298740 h 298739"/>
                  <a:gd name="connsiteX13" fmla="*/ 129322 w 178395"/>
                  <a:gd name="connsiteY13" fmla="*/ 298740 h 29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395" h="298739">
                    <a:moveTo>
                      <a:pt x="129322" y="298740"/>
                    </a:moveTo>
                    <a:lnTo>
                      <a:pt x="38850" y="203567"/>
                    </a:lnTo>
                    <a:lnTo>
                      <a:pt x="37559" y="203567"/>
                    </a:lnTo>
                    <a:lnTo>
                      <a:pt x="37559" y="298740"/>
                    </a:lnTo>
                    <a:lnTo>
                      <a:pt x="0" y="298740"/>
                    </a:lnTo>
                    <a:lnTo>
                      <a:pt x="0" y="0"/>
                    </a:lnTo>
                    <a:lnTo>
                      <a:pt x="37559" y="0"/>
                    </a:lnTo>
                    <a:lnTo>
                      <a:pt x="37559" y="183938"/>
                    </a:lnTo>
                    <a:lnTo>
                      <a:pt x="38420" y="183938"/>
                    </a:lnTo>
                    <a:lnTo>
                      <a:pt x="127618" y="98157"/>
                    </a:lnTo>
                    <a:lnTo>
                      <a:pt x="175831" y="98157"/>
                    </a:lnTo>
                    <a:lnTo>
                      <a:pt x="77252" y="192899"/>
                    </a:lnTo>
                    <a:lnTo>
                      <a:pt x="178395" y="298740"/>
                    </a:lnTo>
                    <a:lnTo>
                      <a:pt x="129322" y="298740"/>
                    </a:lnTo>
                    <a:close/>
                  </a:path>
                </a:pathLst>
              </a:custGeom>
              <a:solidFill>
                <a:srgbClr val="00315F"/>
              </a:solidFill>
              <a:ln w="17906" cap="flat">
                <a:noFill/>
                <a:prstDash val="solid"/>
                <a:miter/>
              </a:ln>
            </p:spPr>
            <p:txBody>
              <a:bodyPr rtlCol="0" anchor="ctr"/>
              <a:lstStyle/>
              <a:p>
                <a:endParaRPr lang="nl-NL"/>
              </a:p>
            </p:txBody>
          </p:sp>
          <p:sp>
            <p:nvSpPr>
              <p:cNvPr id="69" name="Vrije vorm: vorm 68">
                <a:extLst>
                  <a:ext uri="{FF2B5EF4-FFF2-40B4-BE49-F238E27FC236}">
                    <a16:creationId xmlns:a16="http://schemas.microsoft.com/office/drawing/2014/main" id="{694AD317-C643-FAB8-693B-A41A0C119F9F}"/>
                  </a:ext>
                </a:extLst>
              </p:cNvPr>
              <p:cNvSpPr/>
              <p:nvPr/>
            </p:nvSpPr>
            <p:spPr>
              <a:xfrm>
                <a:off x="7997226" y="5976709"/>
                <a:ext cx="175830" cy="210824"/>
              </a:xfrm>
              <a:custGeom>
                <a:avLst/>
                <a:gdLst>
                  <a:gd name="connsiteX0" fmla="*/ 175830 w 175830"/>
                  <a:gd name="connsiteY0" fmla="*/ 78097 h 210824"/>
                  <a:gd name="connsiteX1" fmla="*/ 175830 w 175830"/>
                  <a:gd name="connsiteY1" fmla="*/ 205704 h 210824"/>
                  <a:gd name="connsiteX2" fmla="*/ 142110 w 175830"/>
                  <a:gd name="connsiteY2" fmla="*/ 205704 h 210824"/>
                  <a:gd name="connsiteX3" fmla="*/ 139563 w 175830"/>
                  <a:gd name="connsiteY3" fmla="*/ 178390 h 210824"/>
                  <a:gd name="connsiteX4" fmla="*/ 138272 w 175830"/>
                  <a:gd name="connsiteY4" fmla="*/ 178390 h 210824"/>
                  <a:gd name="connsiteX5" fmla="*/ 67441 w 175830"/>
                  <a:gd name="connsiteY5" fmla="*/ 210824 h 210824"/>
                  <a:gd name="connsiteX6" fmla="*/ 0 w 175830"/>
                  <a:gd name="connsiteY6" fmla="*/ 153211 h 210824"/>
                  <a:gd name="connsiteX7" fmla="*/ 70418 w 175830"/>
                  <a:gd name="connsiteY7" fmla="*/ 91754 h 210824"/>
                  <a:gd name="connsiteX8" fmla="*/ 138702 w 175830"/>
                  <a:gd name="connsiteY8" fmla="*/ 82366 h 210824"/>
                  <a:gd name="connsiteX9" fmla="*/ 138702 w 175830"/>
                  <a:gd name="connsiteY9" fmla="*/ 78097 h 210824"/>
                  <a:gd name="connsiteX10" fmla="*/ 91763 w 175830"/>
                  <a:gd name="connsiteY10" fmla="*/ 32006 h 210824"/>
                  <a:gd name="connsiteX11" fmla="*/ 45236 w 175830"/>
                  <a:gd name="connsiteY11" fmla="*/ 69563 h 210824"/>
                  <a:gd name="connsiteX12" fmla="*/ 6834 w 175830"/>
                  <a:gd name="connsiteY12" fmla="*/ 69563 h 210824"/>
                  <a:gd name="connsiteX13" fmla="*/ 93036 w 175830"/>
                  <a:gd name="connsiteY13" fmla="*/ 0 h 210824"/>
                  <a:gd name="connsiteX14" fmla="*/ 175830 w 175830"/>
                  <a:gd name="connsiteY14" fmla="*/ 78097 h 210824"/>
                  <a:gd name="connsiteX15" fmla="*/ 138702 w 175830"/>
                  <a:gd name="connsiteY15" fmla="*/ 119494 h 210824"/>
                  <a:gd name="connsiteX16" fmla="*/ 138702 w 175830"/>
                  <a:gd name="connsiteY16" fmla="*/ 110958 h 210824"/>
                  <a:gd name="connsiteX17" fmla="*/ 82794 w 175830"/>
                  <a:gd name="connsiteY17" fmla="*/ 118640 h 210824"/>
                  <a:gd name="connsiteX18" fmla="*/ 38402 w 175830"/>
                  <a:gd name="connsiteY18" fmla="*/ 151929 h 210824"/>
                  <a:gd name="connsiteX19" fmla="*/ 75548 w 175830"/>
                  <a:gd name="connsiteY19" fmla="*/ 179669 h 210824"/>
                  <a:gd name="connsiteX20" fmla="*/ 138702 w 175830"/>
                  <a:gd name="connsiteY20" fmla="*/ 119494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830" h="210824">
                    <a:moveTo>
                      <a:pt x="175830" y="78097"/>
                    </a:moveTo>
                    <a:lnTo>
                      <a:pt x="175830" y="205704"/>
                    </a:lnTo>
                    <a:lnTo>
                      <a:pt x="142110" y="205704"/>
                    </a:lnTo>
                    <a:lnTo>
                      <a:pt x="139563" y="178390"/>
                    </a:lnTo>
                    <a:lnTo>
                      <a:pt x="138272" y="178390"/>
                    </a:lnTo>
                    <a:cubicBezTo>
                      <a:pt x="125465" y="197168"/>
                      <a:pt x="98166" y="210824"/>
                      <a:pt x="67441" y="210824"/>
                    </a:cubicBezTo>
                    <a:cubicBezTo>
                      <a:pt x="26456" y="210824"/>
                      <a:pt x="0" y="186924"/>
                      <a:pt x="0" y="153211"/>
                    </a:cubicBezTo>
                    <a:cubicBezTo>
                      <a:pt x="0" y="120350"/>
                      <a:pt x="24322" y="98157"/>
                      <a:pt x="70418" y="91754"/>
                    </a:cubicBezTo>
                    <a:lnTo>
                      <a:pt x="138702" y="82366"/>
                    </a:lnTo>
                    <a:lnTo>
                      <a:pt x="138702" y="78097"/>
                    </a:lnTo>
                    <a:cubicBezTo>
                      <a:pt x="138702" y="47370"/>
                      <a:pt x="123331" y="32006"/>
                      <a:pt x="91763" y="32006"/>
                    </a:cubicBezTo>
                    <a:cubicBezTo>
                      <a:pt x="62311" y="32006"/>
                      <a:pt x="46940" y="45662"/>
                      <a:pt x="45236" y="69563"/>
                    </a:cubicBezTo>
                    <a:lnTo>
                      <a:pt x="6834" y="69563"/>
                    </a:lnTo>
                    <a:cubicBezTo>
                      <a:pt x="9829" y="26458"/>
                      <a:pt x="41828" y="0"/>
                      <a:pt x="93036" y="0"/>
                    </a:cubicBezTo>
                    <a:cubicBezTo>
                      <a:pt x="145966" y="0"/>
                      <a:pt x="175830" y="28592"/>
                      <a:pt x="175830" y="78097"/>
                    </a:cubicBezTo>
                    <a:close/>
                    <a:moveTo>
                      <a:pt x="138702" y="119494"/>
                    </a:moveTo>
                    <a:lnTo>
                      <a:pt x="138702" y="110958"/>
                    </a:lnTo>
                    <a:lnTo>
                      <a:pt x="82794" y="118640"/>
                    </a:lnTo>
                    <a:cubicBezTo>
                      <a:pt x="50796" y="122909"/>
                      <a:pt x="38402" y="134858"/>
                      <a:pt x="38402" y="151929"/>
                    </a:cubicBezTo>
                    <a:cubicBezTo>
                      <a:pt x="38402" y="169002"/>
                      <a:pt x="51639" y="179669"/>
                      <a:pt x="75548" y="179669"/>
                    </a:cubicBezTo>
                    <a:cubicBezTo>
                      <a:pt x="112676" y="179669"/>
                      <a:pt x="138702" y="154063"/>
                      <a:pt x="138702" y="119494"/>
                    </a:cubicBezTo>
                    <a:close/>
                  </a:path>
                </a:pathLst>
              </a:custGeom>
              <a:solidFill>
                <a:srgbClr val="00315F"/>
              </a:solidFill>
              <a:ln w="17906" cap="flat">
                <a:noFill/>
                <a:prstDash val="solid"/>
                <a:miter/>
              </a:ln>
            </p:spPr>
            <p:txBody>
              <a:bodyPr rtlCol="0" anchor="ctr"/>
              <a:lstStyle/>
              <a:p>
                <a:endParaRPr lang="nl-NL"/>
              </a:p>
            </p:txBody>
          </p:sp>
          <p:sp>
            <p:nvSpPr>
              <p:cNvPr id="70" name="Vrije vorm: vorm 69">
                <a:extLst>
                  <a:ext uri="{FF2B5EF4-FFF2-40B4-BE49-F238E27FC236}">
                    <a16:creationId xmlns:a16="http://schemas.microsoft.com/office/drawing/2014/main" id="{F8656F20-2CB0-B120-2B07-D4CF4ED2E49C}"/>
                  </a:ext>
                </a:extLst>
              </p:cNvPr>
              <p:cNvSpPr/>
              <p:nvPr/>
            </p:nvSpPr>
            <p:spPr>
              <a:xfrm>
                <a:off x="8229162" y="5976709"/>
                <a:ext cx="301295" cy="205703"/>
              </a:xfrm>
              <a:custGeom>
                <a:avLst/>
                <a:gdLst>
                  <a:gd name="connsiteX0" fmla="*/ 301296 w 301295"/>
                  <a:gd name="connsiteY0" fmla="*/ 78952 h 205703"/>
                  <a:gd name="connsiteX1" fmla="*/ 301296 w 301295"/>
                  <a:gd name="connsiteY1" fmla="*/ 205704 h 205703"/>
                  <a:gd name="connsiteX2" fmla="*/ 263737 w 301295"/>
                  <a:gd name="connsiteY2" fmla="*/ 205704 h 205703"/>
                  <a:gd name="connsiteX3" fmla="*/ 263737 w 301295"/>
                  <a:gd name="connsiteY3" fmla="*/ 91754 h 205703"/>
                  <a:gd name="connsiteX4" fmla="*/ 221478 w 301295"/>
                  <a:gd name="connsiteY4" fmla="*/ 33286 h 205703"/>
                  <a:gd name="connsiteX5" fmla="*/ 169427 w 301295"/>
                  <a:gd name="connsiteY5" fmla="*/ 95597 h 205703"/>
                  <a:gd name="connsiteX6" fmla="*/ 169427 w 301295"/>
                  <a:gd name="connsiteY6" fmla="*/ 205704 h 205703"/>
                  <a:gd name="connsiteX7" fmla="*/ 131868 w 301295"/>
                  <a:gd name="connsiteY7" fmla="*/ 205704 h 205703"/>
                  <a:gd name="connsiteX8" fmla="*/ 131868 w 301295"/>
                  <a:gd name="connsiteY8" fmla="*/ 91754 h 205703"/>
                  <a:gd name="connsiteX9" fmla="*/ 90041 w 301295"/>
                  <a:gd name="connsiteY9" fmla="*/ 33286 h 205703"/>
                  <a:gd name="connsiteX10" fmla="*/ 37541 w 301295"/>
                  <a:gd name="connsiteY10" fmla="*/ 95597 h 205703"/>
                  <a:gd name="connsiteX11" fmla="*/ 37541 w 301295"/>
                  <a:gd name="connsiteY11" fmla="*/ 205704 h 205703"/>
                  <a:gd name="connsiteX12" fmla="*/ 0 w 301295"/>
                  <a:gd name="connsiteY12" fmla="*/ 205704 h 205703"/>
                  <a:gd name="connsiteX13" fmla="*/ 0 w 301295"/>
                  <a:gd name="connsiteY13" fmla="*/ 5121 h 205703"/>
                  <a:gd name="connsiteX14" fmla="*/ 33702 w 301295"/>
                  <a:gd name="connsiteY14" fmla="*/ 5121 h 205703"/>
                  <a:gd name="connsiteX15" fmla="*/ 36267 w 301295"/>
                  <a:gd name="connsiteY15" fmla="*/ 32006 h 205703"/>
                  <a:gd name="connsiteX16" fmla="*/ 37541 w 301295"/>
                  <a:gd name="connsiteY16" fmla="*/ 32006 h 205703"/>
                  <a:gd name="connsiteX17" fmla="*/ 100282 w 301295"/>
                  <a:gd name="connsiteY17" fmla="*/ 0 h 205703"/>
                  <a:gd name="connsiteX18" fmla="*/ 160459 w 301295"/>
                  <a:gd name="connsiteY18" fmla="*/ 37553 h 205703"/>
                  <a:gd name="connsiteX19" fmla="*/ 161732 w 301295"/>
                  <a:gd name="connsiteY19" fmla="*/ 37553 h 205703"/>
                  <a:gd name="connsiteX20" fmla="*/ 231308 w 301295"/>
                  <a:gd name="connsiteY20" fmla="*/ 0 h 205703"/>
                  <a:gd name="connsiteX21" fmla="*/ 301296 w 301295"/>
                  <a:gd name="connsiteY21" fmla="*/ 78952 h 20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1295" h="205703">
                    <a:moveTo>
                      <a:pt x="301296" y="78952"/>
                    </a:moveTo>
                    <a:lnTo>
                      <a:pt x="301296" y="205704"/>
                    </a:lnTo>
                    <a:lnTo>
                      <a:pt x="263737" y="205704"/>
                    </a:lnTo>
                    <a:lnTo>
                      <a:pt x="263737" y="91754"/>
                    </a:lnTo>
                    <a:cubicBezTo>
                      <a:pt x="263737" y="50358"/>
                      <a:pt x="248383" y="33286"/>
                      <a:pt x="221478" y="33286"/>
                    </a:cubicBezTo>
                    <a:cubicBezTo>
                      <a:pt x="190772" y="33286"/>
                      <a:pt x="169427" y="55479"/>
                      <a:pt x="169427" y="95597"/>
                    </a:cubicBezTo>
                    <a:lnTo>
                      <a:pt x="169427" y="205704"/>
                    </a:lnTo>
                    <a:lnTo>
                      <a:pt x="131868" y="205704"/>
                    </a:lnTo>
                    <a:lnTo>
                      <a:pt x="131868" y="91754"/>
                    </a:lnTo>
                    <a:cubicBezTo>
                      <a:pt x="131868" y="49931"/>
                      <a:pt x="116927" y="33286"/>
                      <a:pt x="90041" y="33286"/>
                    </a:cubicBezTo>
                    <a:cubicBezTo>
                      <a:pt x="59316" y="33286"/>
                      <a:pt x="37541" y="55052"/>
                      <a:pt x="37541" y="95597"/>
                    </a:cubicBezTo>
                    <a:lnTo>
                      <a:pt x="37541" y="205704"/>
                    </a:lnTo>
                    <a:lnTo>
                      <a:pt x="0" y="205704"/>
                    </a:lnTo>
                    <a:lnTo>
                      <a:pt x="0" y="5121"/>
                    </a:lnTo>
                    <a:lnTo>
                      <a:pt x="33702" y="5121"/>
                    </a:lnTo>
                    <a:lnTo>
                      <a:pt x="36267" y="32006"/>
                    </a:lnTo>
                    <a:lnTo>
                      <a:pt x="37541" y="32006"/>
                    </a:lnTo>
                    <a:cubicBezTo>
                      <a:pt x="50347" y="11947"/>
                      <a:pt x="74669" y="0"/>
                      <a:pt x="100282" y="0"/>
                    </a:cubicBezTo>
                    <a:cubicBezTo>
                      <a:pt x="127169" y="0"/>
                      <a:pt x="149356" y="12801"/>
                      <a:pt x="160459" y="37553"/>
                    </a:cubicBezTo>
                    <a:lnTo>
                      <a:pt x="161732" y="37553"/>
                    </a:lnTo>
                    <a:cubicBezTo>
                      <a:pt x="174970" y="15361"/>
                      <a:pt x="200995" y="0"/>
                      <a:pt x="231308" y="0"/>
                    </a:cubicBezTo>
                    <a:cubicBezTo>
                      <a:pt x="272705" y="0"/>
                      <a:pt x="301296" y="28592"/>
                      <a:pt x="301296" y="78952"/>
                    </a:cubicBezTo>
                    <a:close/>
                  </a:path>
                </a:pathLst>
              </a:custGeom>
              <a:solidFill>
                <a:srgbClr val="00315F"/>
              </a:solidFill>
              <a:ln w="17906" cap="flat">
                <a:noFill/>
                <a:prstDash val="solid"/>
                <a:miter/>
              </a:ln>
            </p:spPr>
            <p:txBody>
              <a:bodyPr rtlCol="0" anchor="ctr"/>
              <a:lstStyle/>
              <a:p>
                <a:endParaRPr lang="nl-NL"/>
              </a:p>
            </p:txBody>
          </p:sp>
          <p:sp>
            <p:nvSpPr>
              <p:cNvPr id="71" name="Vrije vorm: vorm 70">
                <a:extLst>
                  <a:ext uri="{FF2B5EF4-FFF2-40B4-BE49-F238E27FC236}">
                    <a16:creationId xmlns:a16="http://schemas.microsoft.com/office/drawing/2014/main" id="{5C1B4A41-49C7-3852-4114-7EDDCE9CFDC2}"/>
                  </a:ext>
                </a:extLst>
              </p:cNvPr>
              <p:cNvSpPr/>
              <p:nvPr/>
            </p:nvSpPr>
            <p:spPr>
              <a:xfrm>
                <a:off x="8575083" y="5976709"/>
                <a:ext cx="198448" cy="210824"/>
              </a:xfrm>
              <a:custGeom>
                <a:avLst/>
                <a:gdLst>
                  <a:gd name="connsiteX0" fmla="*/ 197175 w 198448"/>
                  <a:gd name="connsiteY0" fmla="*/ 114375 h 210824"/>
                  <a:gd name="connsiteX1" fmla="*/ 38420 w 198448"/>
                  <a:gd name="connsiteY1" fmla="*/ 114375 h 210824"/>
                  <a:gd name="connsiteX2" fmla="*/ 104139 w 198448"/>
                  <a:gd name="connsiteY2" fmla="*/ 178390 h 210824"/>
                  <a:gd name="connsiteX3" fmla="*/ 160047 w 198448"/>
                  <a:gd name="connsiteY3" fmla="*/ 146808 h 210824"/>
                  <a:gd name="connsiteX4" fmla="*/ 195471 w 198448"/>
                  <a:gd name="connsiteY4" fmla="*/ 146808 h 210824"/>
                  <a:gd name="connsiteX5" fmla="*/ 102847 w 198448"/>
                  <a:gd name="connsiteY5" fmla="*/ 210824 h 210824"/>
                  <a:gd name="connsiteX6" fmla="*/ 0 w 198448"/>
                  <a:gd name="connsiteY6" fmla="*/ 106693 h 210824"/>
                  <a:gd name="connsiteX7" fmla="*/ 103278 w 198448"/>
                  <a:gd name="connsiteY7" fmla="*/ 0 h 210824"/>
                  <a:gd name="connsiteX8" fmla="*/ 198448 w 198448"/>
                  <a:gd name="connsiteY8" fmla="*/ 98157 h 210824"/>
                  <a:gd name="connsiteX9" fmla="*/ 197175 w 198448"/>
                  <a:gd name="connsiteY9" fmla="*/ 114375 h 210824"/>
                  <a:gd name="connsiteX10" fmla="*/ 40124 w 198448"/>
                  <a:gd name="connsiteY10" fmla="*/ 84927 h 210824"/>
                  <a:gd name="connsiteX11" fmla="*/ 160459 w 198448"/>
                  <a:gd name="connsiteY11" fmla="*/ 84927 h 210824"/>
                  <a:gd name="connsiteX12" fmla="*/ 103278 w 198448"/>
                  <a:gd name="connsiteY12" fmla="*/ 31152 h 210824"/>
                  <a:gd name="connsiteX13" fmla="*/ 40124 w 198448"/>
                  <a:gd name="connsiteY13" fmla="*/ 84927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448" h="210824">
                    <a:moveTo>
                      <a:pt x="197175" y="114375"/>
                    </a:moveTo>
                    <a:lnTo>
                      <a:pt x="38420" y="114375"/>
                    </a:lnTo>
                    <a:cubicBezTo>
                      <a:pt x="41397" y="156624"/>
                      <a:pt x="68284" y="178390"/>
                      <a:pt x="104139" y="178390"/>
                    </a:cubicBezTo>
                    <a:cubicBezTo>
                      <a:pt x="129322" y="178390"/>
                      <a:pt x="149805" y="167295"/>
                      <a:pt x="160047" y="146808"/>
                    </a:cubicBezTo>
                    <a:lnTo>
                      <a:pt x="195471" y="146808"/>
                    </a:lnTo>
                    <a:cubicBezTo>
                      <a:pt x="184799" y="186497"/>
                      <a:pt x="148083" y="210824"/>
                      <a:pt x="102847" y="210824"/>
                    </a:cubicBezTo>
                    <a:cubicBezTo>
                      <a:pt x="42689" y="210824"/>
                      <a:pt x="0" y="168572"/>
                      <a:pt x="0" y="106693"/>
                    </a:cubicBezTo>
                    <a:cubicBezTo>
                      <a:pt x="0" y="43530"/>
                      <a:pt x="44393" y="0"/>
                      <a:pt x="103278" y="0"/>
                    </a:cubicBezTo>
                    <a:cubicBezTo>
                      <a:pt x="158755" y="0"/>
                      <a:pt x="198448" y="38836"/>
                      <a:pt x="198448" y="98157"/>
                    </a:cubicBezTo>
                    <a:cubicBezTo>
                      <a:pt x="198448" y="104132"/>
                      <a:pt x="198018" y="108827"/>
                      <a:pt x="197175" y="114375"/>
                    </a:cubicBezTo>
                    <a:close/>
                    <a:moveTo>
                      <a:pt x="40124" y="84927"/>
                    </a:moveTo>
                    <a:lnTo>
                      <a:pt x="160459" y="84927"/>
                    </a:lnTo>
                    <a:cubicBezTo>
                      <a:pt x="155778" y="48653"/>
                      <a:pt x="134003" y="31152"/>
                      <a:pt x="103278" y="31152"/>
                    </a:cubicBezTo>
                    <a:cubicBezTo>
                      <a:pt x="71261" y="31152"/>
                      <a:pt x="46940" y="50358"/>
                      <a:pt x="40124" y="84927"/>
                    </a:cubicBezTo>
                    <a:close/>
                  </a:path>
                </a:pathLst>
              </a:custGeom>
              <a:solidFill>
                <a:srgbClr val="00315F"/>
              </a:solidFill>
              <a:ln w="17906" cap="flat">
                <a:noFill/>
                <a:prstDash val="solid"/>
                <a:miter/>
              </a:ln>
            </p:spPr>
            <p:txBody>
              <a:bodyPr rtlCol="0" anchor="ctr"/>
              <a:lstStyle/>
              <a:p>
                <a:endParaRPr lang="nl-NL"/>
              </a:p>
            </p:txBody>
          </p:sp>
          <p:sp>
            <p:nvSpPr>
              <p:cNvPr id="72" name="Vrije vorm: vorm 71">
                <a:extLst>
                  <a:ext uri="{FF2B5EF4-FFF2-40B4-BE49-F238E27FC236}">
                    <a16:creationId xmlns:a16="http://schemas.microsoft.com/office/drawing/2014/main" id="{F165535E-0EF3-992C-50B6-EDD0673FDA53}"/>
                  </a:ext>
                </a:extLst>
              </p:cNvPr>
              <p:cNvSpPr/>
              <p:nvPr/>
            </p:nvSpPr>
            <p:spPr>
              <a:xfrm>
                <a:off x="8819556" y="5977988"/>
                <a:ext cx="113088" cy="204424"/>
              </a:xfrm>
              <a:custGeom>
                <a:avLst/>
                <a:gdLst>
                  <a:gd name="connsiteX0" fmla="*/ 113089 w 113088"/>
                  <a:gd name="connsiteY0" fmla="*/ 3413 h 204424"/>
                  <a:gd name="connsiteX1" fmla="*/ 113089 w 113088"/>
                  <a:gd name="connsiteY1" fmla="*/ 35848 h 204424"/>
                  <a:gd name="connsiteX2" fmla="*/ 95601 w 113088"/>
                  <a:gd name="connsiteY2" fmla="*/ 34569 h 204424"/>
                  <a:gd name="connsiteX3" fmla="*/ 37559 w 113088"/>
                  <a:gd name="connsiteY3" fmla="*/ 99439 h 204424"/>
                  <a:gd name="connsiteX4" fmla="*/ 37559 w 113088"/>
                  <a:gd name="connsiteY4" fmla="*/ 204425 h 204424"/>
                  <a:gd name="connsiteX5" fmla="*/ 0 w 113088"/>
                  <a:gd name="connsiteY5" fmla="*/ 204425 h 204424"/>
                  <a:gd name="connsiteX6" fmla="*/ 0 w 113088"/>
                  <a:gd name="connsiteY6" fmla="*/ 3842 h 204424"/>
                  <a:gd name="connsiteX7" fmla="*/ 33290 w 113088"/>
                  <a:gd name="connsiteY7" fmla="*/ 3842 h 204424"/>
                  <a:gd name="connsiteX8" fmla="*/ 36285 w 113088"/>
                  <a:gd name="connsiteY8" fmla="*/ 34569 h 204424"/>
                  <a:gd name="connsiteX9" fmla="*/ 37559 w 113088"/>
                  <a:gd name="connsiteY9" fmla="*/ 34569 h 204424"/>
                  <a:gd name="connsiteX10" fmla="*/ 93036 w 113088"/>
                  <a:gd name="connsiteY10" fmla="*/ 0 h 204424"/>
                  <a:gd name="connsiteX11" fmla="*/ 113089 w 113088"/>
                  <a:gd name="connsiteY11" fmla="*/ 3413 h 20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088" h="204424">
                    <a:moveTo>
                      <a:pt x="113089" y="3413"/>
                    </a:moveTo>
                    <a:lnTo>
                      <a:pt x="113089" y="35848"/>
                    </a:lnTo>
                    <a:cubicBezTo>
                      <a:pt x="107116" y="34996"/>
                      <a:pt x="101143" y="34569"/>
                      <a:pt x="95601" y="34569"/>
                    </a:cubicBezTo>
                    <a:cubicBezTo>
                      <a:pt x="58473" y="34569"/>
                      <a:pt x="37559" y="55479"/>
                      <a:pt x="37559" y="99439"/>
                    </a:cubicBezTo>
                    <a:lnTo>
                      <a:pt x="37559" y="204425"/>
                    </a:lnTo>
                    <a:lnTo>
                      <a:pt x="0" y="204425"/>
                    </a:lnTo>
                    <a:lnTo>
                      <a:pt x="0" y="3842"/>
                    </a:lnTo>
                    <a:lnTo>
                      <a:pt x="33290" y="3842"/>
                    </a:lnTo>
                    <a:lnTo>
                      <a:pt x="36285" y="34569"/>
                    </a:lnTo>
                    <a:lnTo>
                      <a:pt x="37559" y="34569"/>
                    </a:lnTo>
                    <a:cubicBezTo>
                      <a:pt x="46957" y="13230"/>
                      <a:pt x="68284" y="0"/>
                      <a:pt x="93036" y="0"/>
                    </a:cubicBezTo>
                    <a:cubicBezTo>
                      <a:pt x="100731" y="0"/>
                      <a:pt x="107547" y="1281"/>
                      <a:pt x="113089" y="3413"/>
                    </a:cubicBezTo>
                    <a:close/>
                  </a:path>
                </a:pathLst>
              </a:custGeom>
              <a:solidFill>
                <a:srgbClr val="00315F"/>
              </a:solidFill>
              <a:ln w="17906" cap="flat">
                <a:noFill/>
                <a:prstDash val="solid"/>
                <a:miter/>
              </a:ln>
            </p:spPr>
            <p:txBody>
              <a:bodyPr rtlCol="0" anchor="ctr"/>
              <a:lstStyle/>
              <a:p>
                <a:endParaRPr lang="nl-NL"/>
              </a:p>
            </p:txBody>
          </p:sp>
        </p:grpSp>
        <p:sp>
          <p:nvSpPr>
            <p:cNvPr id="54" name="Vrije vorm: vorm 53">
              <a:extLst>
                <a:ext uri="{FF2B5EF4-FFF2-40B4-BE49-F238E27FC236}">
                  <a16:creationId xmlns:a16="http://schemas.microsoft.com/office/drawing/2014/main" id="{8D4AD19E-A6F9-0E6C-92FE-66498859F1A0}"/>
                </a:ext>
              </a:extLst>
            </p:cNvPr>
            <p:cNvSpPr/>
            <p:nvPr/>
          </p:nvSpPr>
          <p:spPr>
            <a:xfrm>
              <a:off x="4763501" y="5699323"/>
              <a:ext cx="824902" cy="899802"/>
            </a:xfrm>
            <a:custGeom>
              <a:avLst/>
              <a:gdLst>
                <a:gd name="connsiteX0" fmla="*/ 453121 w 824902"/>
                <a:gd name="connsiteY0" fmla="*/ 899803 h 899802"/>
                <a:gd name="connsiteX1" fmla="*/ 274717 w 824902"/>
                <a:gd name="connsiteY1" fmla="*/ 899803 h 899802"/>
                <a:gd name="connsiteX2" fmla="*/ 274717 w 824902"/>
                <a:gd name="connsiteY2" fmla="*/ 739740 h 899802"/>
                <a:gd name="connsiteX3" fmla="*/ 453128 w 824902"/>
                <a:gd name="connsiteY3" fmla="*/ 561329 h 899802"/>
                <a:gd name="connsiteX4" fmla="*/ 549434 w 824902"/>
                <a:gd name="connsiteY4" fmla="*/ 561329 h 899802"/>
                <a:gd name="connsiteX5" fmla="*/ 549434 w 824902"/>
                <a:gd name="connsiteY5" fmla="*/ 319006 h 899802"/>
                <a:gd name="connsiteX6" fmla="*/ 526554 w 824902"/>
                <a:gd name="connsiteY6" fmla="*/ 265843 h 899802"/>
                <a:gd name="connsiteX7" fmla="*/ 344548 w 824902"/>
                <a:gd name="connsiteY7" fmla="*/ 93544 h 899802"/>
                <a:gd name="connsiteX8" fmla="*/ 286974 w 824902"/>
                <a:gd name="connsiteY8" fmla="*/ 93544 h 899802"/>
                <a:gd name="connsiteX9" fmla="*/ 104966 w 824902"/>
                <a:gd name="connsiteY9" fmla="*/ 265843 h 899802"/>
                <a:gd name="connsiteX10" fmla="*/ 82089 w 824902"/>
                <a:gd name="connsiteY10" fmla="*/ 319006 h 899802"/>
                <a:gd name="connsiteX11" fmla="*/ 82089 w 824902"/>
                <a:gd name="connsiteY11" fmla="*/ 579626 h 899802"/>
                <a:gd name="connsiteX12" fmla="*/ 175315 w 824902"/>
                <a:gd name="connsiteY12" fmla="*/ 688232 h 899802"/>
                <a:gd name="connsiteX13" fmla="*/ 191956 w 824902"/>
                <a:gd name="connsiteY13" fmla="*/ 707593 h 899802"/>
                <a:gd name="connsiteX14" fmla="*/ 191963 w 824902"/>
                <a:gd name="connsiteY14" fmla="*/ 750856 h 899802"/>
                <a:gd name="connsiteX15" fmla="*/ 170370 w 824902"/>
                <a:gd name="connsiteY15" fmla="*/ 770372 h 899802"/>
                <a:gd name="connsiteX16" fmla="*/ 0 w 824902"/>
                <a:gd name="connsiteY16" fmla="*/ 579626 h 899802"/>
                <a:gd name="connsiteX17" fmla="*/ 0 w 824902"/>
                <a:gd name="connsiteY17" fmla="*/ 319006 h 899802"/>
                <a:gd name="connsiteX18" fmla="*/ 48535 w 824902"/>
                <a:gd name="connsiteY18" fmla="*/ 206229 h 899802"/>
                <a:gd name="connsiteX19" fmla="*/ 230541 w 824902"/>
                <a:gd name="connsiteY19" fmla="*/ 33929 h 899802"/>
                <a:gd name="connsiteX20" fmla="*/ 400982 w 824902"/>
                <a:gd name="connsiteY20" fmla="*/ 33929 h 899802"/>
                <a:gd name="connsiteX21" fmla="*/ 582989 w 824902"/>
                <a:gd name="connsiteY21" fmla="*/ 206229 h 899802"/>
                <a:gd name="connsiteX22" fmla="*/ 631522 w 824902"/>
                <a:gd name="connsiteY22" fmla="*/ 319006 h 899802"/>
                <a:gd name="connsiteX23" fmla="*/ 631522 w 824902"/>
                <a:gd name="connsiteY23" fmla="*/ 561329 h 899802"/>
                <a:gd name="connsiteX24" fmla="*/ 805300 w 824902"/>
                <a:gd name="connsiteY24" fmla="*/ 561329 h 899802"/>
                <a:gd name="connsiteX25" fmla="*/ 824903 w 824902"/>
                <a:gd name="connsiteY25" fmla="*/ 580933 h 899802"/>
                <a:gd name="connsiteX26" fmla="*/ 824903 w 824902"/>
                <a:gd name="connsiteY26" fmla="*/ 623814 h 899802"/>
                <a:gd name="connsiteX27" fmla="*/ 805300 w 824902"/>
                <a:gd name="connsiteY27" fmla="*/ 643418 h 899802"/>
                <a:gd name="connsiteX28" fmla="*/ 631522 w 824902"/>
                <a:gd name="connsiteY28" fmla="*/ 643418 h 899802"/>
                <a:gd name="connsiteX29" fmla="*/ 631522 w 824902"/>
                <a:gd name="connsiteY29" fmla="*/ 721400 h 899802"/>
                <a:gd name="connsiteX30" fmla="*/ 453121 w 824902"/>
                <a:gd name="connsiteY30" fmla="*/ 899801 h 899802"/>
                <a:gd name="connsiteX31" fmla="*/ 356806 w 824902"/>
                <a:gd name="connsiteY31" fmla="*/ 817717 h 899802"/>
                <a:gd name="connsiteX32" fmla="*/ 453119 w 824902"/>
                <a:gd name="connsiteY32" fmla="*/ 817717 h 899802"/>
                <a:gd name="connsiteX33" fmla="*/ 549434 w 824902"/>
                <a:gd name="connsiteY33" fmla="*/ 721400 h 899802"/>
                <a:gd name="connsiteX34" fmla="*/ 549434 w 824902"/>
                <a:gd name="connsiteY34" fmla="*/ 643418 h 899802"/>
                <a:gd name="connsiteX35" fmla="*/ 453126 w 824902"/>
                <a:gd name="connsiteY35" fmla="*/ 643418 h 899802"/>
                <a:gd name="connsiteX36" fmla="*/ 356806 w 824902"/>
                <a:gd name="connsiteY36" fmla="*/ 739740 h 899802"/>
                <a:gd name="connsiteX37" fmla="*/ 356806 w 824902"/>
                <a:gd name="connsiteY37" fmla="*/ 817717 h 89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4902" h="899802">
                  <a:moveTo>
                    <a:pt x="453121" y="899803"/>
                  </a:moveTo>
                  <a:lnTo>
                    <a:pt x="274717" y="899803"/>
                  </a:lnTo>
                  <a:lnTo>
                    <a:pt x="274717" y="739740"/>
                  </a:lnTo>
                  <a:cubicBezTo>
                    <a:pt x="274717" y="641207"/>
                    <a:pt x="354594" y="561329"/>
                    <a:pt x="453128" y="561329"/>
                  </a:cubicBezTo>
                  <a:lnTo>
                    <a:pt x="549434" y="561329"/>
                  </a:lnTo>
                  <a:lnTo>
                    <a:pt x="549434" y="319006"/>
                  </a:lnTo>
                  <a:cubicBezTo>
                    <a:pt x="549434" y="298984"/>
                    <a:pt x="541095" y="279607"/>
                    <a:pt x="526554" y="265843"/>
                  </a:cubicBezTo>
                  <a:lnTo>
                    <a:pt x="344548" y="93544"/>
                  </a:lnTo>
                  <a:cubicBezTo>
                    <a:pt x="328404" y="78262"/>
                    <a:pt x="303119" y="78262"/>
                    <a:pt x="286974" y="93544"/>
                  </a:cubicBezTo>
                  <a:lnTo>
                    <a:pt x="104966" y="265843"/>
                  </a:lnTo>
                  <a:cubicBezTo>
                    <a:pt x="90361" y="279668"/>
                    <a:pt x="82089" y="298894"/>
                    <a:pt x="82089" y="319006"/>
                  </a:cubicBezTo>
                  <a:lnTo>
                    <a:pt x="82089" y="579626"/>
                  </a:lnTo>
                  <a:cubicBezTo>
                    <a:pt x="82089" y="634551"/>
                    <a:pt x="122602" y="680192"/>
                    <a:pt x="175315" y="688232"/>
                  </a:cubicBezTo>
                  <a:cubicBezTo>
                    <a:pt x="184884" y="689692"/>
                    <a:pt x="191954" y="697913"/>
                    <a:pt x="191956" y="707593"/>
                  </a:cubicBezTo>
                  <a:lnTo>
                    <a:pt x="191963" y="750856"/>
                  </a:lnTo>
                  <a:cubicBezTo>
                    <a:pt x="191965" y="762469"/>
                    <a:pt x="181910" y="771669"/>
                    <a:pt x="170370" y="770372"/>
                  </a:cubicBezTo>
                  <a:cubicBezTo>
                    <a:pt x="74643" y="759608"/>
                    <a:pt x="0" y="678168"/>
                    <a:pt x="0" y="579626"/>
                  </a:cubicBezTo>
                  <a:lnTo>
                    <a:pt x="0" y="319006"/>
                  </a:lnTo>
                  <a:cubicBezTo>
                    <a:pt x="0" y="276535"/>
                    <a:pt x="17690" y="235428"/>
                    <a:pt x="48535" y="206229"/>
                  </a:cubicBezTo>
                  <a:lnTo>
                    <a:pt x="230541" y="33929"/>
                  </a:lnTo>
                  <a:cubicBezTo>
                    <a:pt x="278327" y="-11309"/>
                    <a:pt x="353194" y="-11310"/>
                    <a:pt x="400982" y="33929"/>
                  </a:cubicBezTo>
                  <a:lnTo>
                    <a:pt x="582989" y="206229"/>
                  </a:lnTo>
                  <a:cubicBezTo>
                    <a:pt x="613833" y="235430"/>
                    <a:pt x="631522" y="276535"/>
                    <a:pt x="631522" y="319006"/>
                  </a:cubicBezTo>
                  <a:lnTo>
                    <a:pt x="631522" y="561329"/>
                  </a:lnTo>
                  <a:lnTo>
                    <a:pt x="805300" y="561329"/>
                  </a:lnTo>
                  <a:cubicBezTo>
                    <a:pt x="816127" y="561329"/>
                    <a:pt x="824903" y="570107"/>
                    <a:pt x="824903" y="580933"/>
                  </a:cubicBezTo>
                  <a:lnTo>
                    <a:pt x="824903" y="623814"/>
                  </a:lnTo>
                  <a:cubicBezTo>
                    <a:pt x="824903" y="634640"/>
                    <a:pt x="816127" y="643418"/>
                    <a:pt x="805300" y="643418"/>
                  </a:cubicBezTo>
                  <a:lnTo>
                    <a:pt x="631522" y="643418"/>
                  </a:lnTo>
                  <a:lnTo>
                    <a:pt x="631522" y="721400"/>
                  </a:lnTo>
                  <a:cubicBezTo>
                    <a:pt x="631522" y="819929"/>
                    <a:pt x="551649" y="899801"/>
                    <a:pt x="453121" y="899801"/>
                  </a:cubicBezTo>
                  <a:close/>
                  <a:moveTo>
                    <a:pt x="356806" y="817717"/>
                  </a:moveTo>
                  <a:lnTo>
                    <a:pt x="453119" y="817717"/>
                  </a:lnTo>
                  <a:cubicBezTo>
                    <a:pt x="506227" y="817717"/>
                    <a:pt x="549434" y="774508"/>
                    <a:pt x="549434" y="721400"/>
                  </a:cubicBezTo>
                  <a:lnTo>
                    <a:pt x="549434" y="643418"/>
                  </a:lnTo>
                  <a:lnTo>
                    <a:pt x="453126" y="643418"/>
                  </a:lnTo>
                  <a:cubicBezTo>
                    <a:pt x="400015" y="643418"/>
                    <a:pt x="356806" y="686627"/>
                    <a:pt x="356806" y="739740"/>
                  </a:cubicBezTo>
                  <a:lnTo>
                    <a:pt x="356806" y="817717"/>
                  </a:lnTo>
                  <a:close/>
                </a:path>
              </a:pathLst>
            </a:custGeom>
            <a:solidFill>
              <a:srgbClr val="00315F"/>
            </a:solidFill>
            <a:ln w="17906" cap="flat">
              <a:noFill/>
              <a:prstDash val="solid"/>
              <a:miter/>
            </a:ln>
          </p:spPr>
          <p:txBody>
            <a:bodyPr rtlCol="0" anchor="ctr"/>
            <a:lstStyle/>
            <a:p>
              <a:endParaRPr lang="nl-NL"/>
            </a:p>
          </p:txBody>
        </p:sp>
        <p:sp>
          <p:nvSpPr>
            <p:cNvPr id="55" name="Vrije vorm: vorm 54">
              <a:extLst>
                <a:ext uri="{FF2B5EF4-FFF2-40B4-BE49-F238E27FC236}">
                  <a16:creationId xmlns:a16="http://schemas.microsoft.com/office/drawing/2014/main" id="{B9A346B7-9F08-6283-67A7-E925C232E0D9}"/>
                </a:ext>
              </a:extLst>
            </p:cNvPr>
            <p:cNvSpPr/>
            <p:nvPr/>
          </p:nvSpPr>
          <p:spPr>
            <a:xfrm>
              <a:off x="5216621" y="6342741"/>
              <a:ext cx="178402" cy="256384"/>
            </a:xfrm>
            <a:custGeom>
              <a:avLst/>
              <a:gdLst>
                <a:gd name="connsiteX0" fmla="*/ 0 w 178402"/>
                <a:gd name="connsiteY0" fmla="*/ 256385 h 256384"/>
                <a:gd name="connsiteX1" fmla="*/ 0 w 178402"/>
                <a:gd name="connsiteY1" fmla="*/ 174299 h 256384"/>
                <a:gd name="connsiteX2" fmla="*/ 96315 w 178402"/>
                <a:gd name="connsiteY2" fmla="*/ 77982 h 256384"/>
                <a:gd name="connsiteX3" fmla="*/ 96315 w 178402"/>
                <a:gd name="connsiteY3" fmla="*/ 0 h 256384"/>
                <a:gd name="connsiteX4" fmla="*/ 178403 w 178402"/>
                <a:gd name="connsiteY4" fmla="*/ 0 h 256384"/>
                <a:gd name="connsiteX5" fmla="*/ 178403 w 178402"/>
                <a:gd name="connsiteY5" fmla="*/ 77982 h 256384"/>
                <a:gd name="connsiteX6" fmla="*/ 0 w 178402"/>
                <a:gd name="connsiteY6" fmla="*/ 256385 h 25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02" h="256384">
                  <a:moveTo>
                    <a:pt x="0" y="256385"/>
                  </a:moveTo>
                  <a:lnTo>
                    <a:pt x="0" y="174299"/>
                  </a:lnTo>
                  <a:cubicBezTo>
                    <a:pt x="53108" y="174299"/>
                    <a:pt x="96315" y="131090"/>
                    <a:pt x="96315" y="77982"/>
                  </a:cubicBezTo>
                  <a:lnTo>
                    <a:pt x="96315" y="0"/>
                  </a:lnTo>
                  <a:lnTo>
                    <a:pt x="178403" y="0"/>
                  </a:lnTo>
                  <a:lnTo>
                    <a:pt x="178403" y="77982"/>
                  </a:lnTo>
                  <a:cubicBezTo>
                    <a:pt x="178403" y="176354"/>
                    <a:pt x="98372" y="256385"/>
                    <a:pt x="0" y="256385"/>
                  </a:cubicBezTo>
                  <a:close/>
                </a:path>
              </a:pathLst>
            </a:custGeom>
            <a:gradFill>
              <a:gsLst>
                <a:gs pos="6024">
                  <a:srgbClr val="181716"/>
                </a:gs>
                <a:gs pos="19727">
                  <a:srgbClr val="1B1826">
                    <a:alpha val="76078"/>
                  </a:srgbClr>
                </a:gs>
                <a:gs pos="37495">
                  <a:srgbClr val="241E54">
                    <a:alpha val="8627"/>
                  </a:srgbClr>
                </a:gs>
                <a:gs pos="39323">
                  <a:srgbClr val="261F5B">
                    <a:alpha val="0"/>
                  </a:srgbClr>
                </a:gs>
              </a:gsLst>
              <a:lin ang="5400000" scaled="1"/>
            </a:gradFill>
            <a:ln w="17906" cap="flat">
              <a:noFill/>
              <a:prstDash val="solid"/>
              <a:miter/>
            </a:ln>
          </p:spPr>
          <p:txBody>
            <a:bodyPr rtlCol="0" anchor="ctr"/>
            <a:lstStyle/>
            <a:p>
              <a:endParaRPr lang="nl-NL"/>
            </a:p>
          </p:txBody>
        </p:sp>
        <p:sp>
          <p:nvSpPr>
            <p:cNvPr id="56" name="Vrije vorm: vorm 55">
              <a:extLst>
                <a:ext uri="{FF2B5EF4-FFF2-40B4-BE49-F238E27FC236}">
                  <a16:creationId xmlns:a16="http://schemas.microsoft.com/office/drawing/2014/main" id="{0C59EC89-E4BD-5536-CACA-C4B1F8615B9B}"/>
                </a:ext>
              </a:extLst>
            </p:cNvPr>
            <p:cNvSpPr/>
            <p:nvPr/>
          </p:nvSpPr>
          <p:spPr>
            <a:xfrm>
              <a:off x="5038218" y="6260651"/>
              <a:ext cx="550186" cy="178411"/>
            </a:xfrm>
            <a:custGeom>
              <a:avLst/>
              <a:gdLst>
                <a:gd name="connsiteX0" fmla="*/ 82090 w 550186"/>
                <a:gd name="connsiteY0" fmla="*/ 178412 h 178411"/>
                <a:gd name="connsiteX1" fmla="*/ 0 w 550186"/>
                <a:gd name="connsiteY1" fmla="*/ 178412 h 178411"/>
                <a:gd name="connsiteX2" fmla="*/ 178410 w 550186"/>
                <a:gd name="connsiteY2" fmla="*/ 0 h 178411"/>
                <a:gd name="connsiteX3" fmla="*/ 530584 w 550186"/>
                <a:gd name="connsiteY3" fmla="*/ 0 h 178411"/>
                <a:gd name="connsiteX4" fmla="*/ 550186 w 550186"/>
                <a:gd name="connsiteY4" fmla="*/ 19605 h 178411"/>
                <a:gd name="connsiteX5" fmla="*/ 550186 w 550186"/>
                <a:gd name="connsiteY5" fmla="*/ 62485 h 178411"/>
                <a:gd name="connsiteX6" fmla="*/ 530584 w 550186"/>
                <a:gd name="connsiteY6" fmla="*/ 82089 h 178411"/>
                <a:gd name="connsiteX7" fmla="*/ 178410 w 550186"/>
                <a:gd name="connsiteY7" fmla="*/ 82089 h 178411"/>
                <a:gd name="connsiteX8" fmla="*/ 82090 w 550186"/>
                <a:gd name="connsiteY8" fmla="*/ 178412 h 17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186" h="178411">
                  <a:moveTo>
                    <a:pt x="82090" y="178412"/>
                  </a:moveTo>
                  <a:lnTo>
                    <a:pt x="0" y="178412"/>
                  </a:lnTo>
                  <a:cubicBezTo>
                    <a:pt x="0" y="80036"/>
                    <a:pt x="80034" y="0"/>
                    <a:pt x="178410" y="0"/>
                  </a:cubicBezTo>
                  <a:lnTo>
                    <a:pt x="530584" y="0"/>
                  </a:lnTo>
                  <a:cubicBezTo>
                    <a:pt x="541410" y="0"/>
                    <a:pt x="550186" y="8778"/>
                    <a:pt x="550186" y="19605"/>
                  </a:cubicBezTo>
                  <a:lnTo>
                    <a:pt x="550186" y="62485"/>
                  </a:lnTo>
                  <a:cubicBezTo>
                    <a:pt x="550186" y="73311"/>
                    <a:pt x="541410" y="82089"/>
                    <a:pt x="530584" y="82089"/>
                  </a:cubicBezTo>
                  <a:lnTo>
                    <a:pt x="178410" y="82089"/>
                  </a:lnTo>
                  <a:cubicBezTo>
                    <a:pt x="125298" y="82089"/>
                    <a:pt x="82090" y="125298"/>
                    <a:pt x="82090" y="178412"/>
                  </a:cubicBezTo>
                  <a:close/>
                </a:path>
              </a:pathLst>
            </a:custGeom>
            <a:gradFill>
              <a:gsLst>
                <a:gs pos="9194">
                  <a:srgbClr val="00B2BB"/>
                </a:gs>
                <a:gs pos="17465">
                  <a:srgbClr val="00B2BB">
                    <a:alpha val="96863"/>
                  </a:srgbClr>
                </a:gs>
                <a:gs pos="28213">
                  <a:srgbClr val="00B2BB">
                    <a:alpha val="88235"/>
                  </a:srgbClr>
                </a:gs>
                <a:gs pos="40329">
                  <a:srgbClr val="00B2BB">
                    <a:alpha val="73725"/>
                  </a:srgbClr>
                </a:gs>
                <a:gs pos="53448">
                  <a:srgbClr val="00B2BB">
                    <a:alpha val="53725"/>
                  </a:srgbClr>
                </a:gs>
                <a:gs pos="67212">
                  <a:srgbClr val="00B2BB">
                    <a:alpha val="28235"/>
                  </a:srgbClr>
                </a:gs>
                <a:gs pos="80593">
                  <a:srgbClr val="00B2BB">
                    <a:alpha val="0"/>
                  </a:srgbClr>
                </a:gs>
              </a:gsLst>
              <a:lin ang="10800000" scaled="1"/>
            </a:gradFill>
            <a:ln w="17906" cap="flat">
              <a:noFill/>
              <a:prstDash val="solid"/>
              <a:miter/>
            </a:ln>
          </p:spPr>
          <p:txBody>
            <a:bodyPr rtlCol="0" anchor="ctr"/>
            <a:lstStyle/>
            <a:p>
              <a:endParaRPr lang="nl-NL"/>
            </a:p>
          </p:txBody>
        </p:sp>
      </p:grpSp>
      <p:sp>
        <p:nvSpPr>
          <p:cNvPr id="74" name="Tijdelijke aanduiding voor tekst 9">
            <a:extLst>
              <a:ext uri="{FF2B5EF4-FFF2-40B4-BE49-F238E27FC236}">
                <a16:creationId xmlns:a16="http://schemas.microsoft.com/office/drawing/2014/main" id="{372A1317-1A87-F9A4-F694-5094CB275C4E}"/>
              </a:ext>
              <a:ext uri="{C183D7F6-B498-43B3-948B-1728B52AA6E4}">
                <adec:decorative xmlns:adec="http://schemas.microsoft.com/office/drawing/2017/decorative" val="1"/>
              </a:ext>
            </a:extLst>
          </p:cNvPr>
          <p:cNvSpPr>
            <a:spLocks noGrp="1"/>
          </p:cNvSpPr>
          <p:nvPr>
            <p:ph type="body" sz="quarter" idx="15" hasCustomPrompt="1"/>
          </p:nvPr>
        </p:nvSpPr>
        <p:spPr>
          <a:xfrm>
            <a:off x="4099034" y="3197727"/>
            <a:ext cx="8092966" cy="143728"/>
          </a:xfrm>
          <a:solidFill>
            <a:schemeClr val="accent5"/>
          </a:solidFill>
        </p:spPr>
        <p:txBody>
          <a:bodyPr>
            <a:noAutofit/>
          </a:bodyPr>
          <a:lstStyle>
            <a:lvl1pPr marL="0" indent="0" algn="ctr">
              <a:buNone/>
              <a:defRPr sz="600">
                <a:solidFill>
                  <a:schemeClr val="accent2"/>
                </a:solidFill>
              </a:defRPr>
            </a:lvl1pPr>
          </a:lstStyle>
          <a:p>
            <a:pPr lvl="0"/>
            <a:r>
              <a:rPr lang="nl-NL" dirty="0"/>
              <a:t> </a:t>
            </a:r>
          </a:p>
        </p:txBody>
      </p:sp>
      <p:sp>
        <p:nvSpPr>
          <p:cNvPr id="77" name="Tijdelijke aanduiding voor tekst 9">
            <a:extLst>
              <a:ext uri="{FF2B5EF4-FFF2-40B4-BE49-F238E27FC236}">
                <a16:creationId xmlns:a16="http://schemas.microsoft.com/office/drawing/2014/main" id="{FFFADDAC-6A8D-E435-9746-3E407C77758A}"/>
              </a:ext>
              <a:ext uri="{C183D7F6-B498-43B3-948B-1728B52AA6E4}">
                <adec:decorative xmlns:adec="http://schemas.microsoft.com/office/drawing/2017/decorative" val="1"/>
              </a:ext>
            </a:extLst>
          </p:cNvPr>
          <p:cNvSpPr>
            <a:spLocks noGrp="1"/>
          </p:cNvSpPr>
          <p:nvPr>
            <p:ph type="body" sz="quarter" idx="16" hasCustomPrompt="1"/>
          </p:nvPr>
        </p:nvSpPr>
        <p:spPr>
          <a:xfrm>
            <a:off x="11099797" y="898979"/>
            <a:ext cx="1092200" cy="143728"/>
          </a:xfrm>
          <a:gradFill flip="none" rotWithShape="1">
            <a:gsLst>
              <a:gs pos="83000">
                <a:schemeClr val="accent1"/>
              </a:gs>
              <a:gs pos="11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buFontTx/>
              <a:buNone/>
              <a:defRPr lang="nl-NL" sz="600" dirty="0">
                <a:solidFill>
                  <a:schemeClr val="accent2"/>
                </a:solidFill>
              </a:defRPr>
            </a:lvl1pPr>
          </a:lstStyle>
          <a:p>
            <a:pPr marL="0" lvl="0" algn="ctr"/>
            <a:r>
              <a:rPr lang="nl-NL" dirty="0"/>
              <a:t>  </a:t>
            </a:r>
          </a:p>
        </p:txBody>
      </p:sp>
      <p:sp>
        <p:nvSpPr>
          <p:cNvPr id="78" name="Tijdelijke aanduiding voor tekst 9">
            <a:extLst>
              <a:ext uri="{FF2B5EF4-FFF2-40B4-BE49-F238E27FC236}">
                <a16:creationId xmlns:a16="http://schemas.microsoft.com/office/drawing/2014/main" id="{1D34B877-EEB7-1619-5E2F-2AA37DFD834F}"/>
              </a:ext>
              <a:ext uri="{C183D7F6-B498-43B3-948B-1728B52AA6E4}">
                <adec:decorative xmlns:adec="http://schemas.microsoft.com/office/drawing/2017/decorative" val="1"/>
              </a:ext>
            </a:extLst>
          </p:cNvPr>
          <p:cNvSpPr>
            <a:spLocks noGrp="1"/>
          </p:cNvSpPr>
          <p:nvPr>
            <p:ph type="body" sz="quarter" idx="17" hasCustomPrompt="1"/>
          </p:nvPr>
        </p:nvSpPr>
        <p:spPr>
          <a:xfrm>
            <a:off x="4099033" y="5363222"/>
            <a:ext cx="8092964" cy="143728"/>
          </a:xfrm>
          <a:gradFill flip="none" rotWithShape="1">
            <a:gsLst>
              <a:gs pos="83000">
                <a:schemeClr val="accent1"/>
              </a:gs>
              <a:gs pos="11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buFontTx/>
              <a:buNone/>
              <a:defRPr lang="nl-NL" sz="600" dirty="0">
                <a:solidFill>
                  <a:schemeClr val="accent2"/>
                </a:solidFill>
              </a:defRPr>
            </a:lvl1pPr>
          </a:lstStyle>
          <a:p>
            <a:pPr marL="0" lvl="0" algn="ctr"/>
            <a:r>
              <a:rPr lang="nl-NL" dirty="0"/>
              <a:t>  </a:t>
            </a:r>
          </a:p>
        </p:txBody>
      </p:sp>
    </p:spTree>
    <p:extLst>
      <p:ext uri="{BB962C8B-B14F-4D97-AF65-F5344CB8AC3E}">
        <p14:creationId xmlns:p14="http://schemas.microsoft.com/office/powerpoint/2010/main" val="14904625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eldia alternatief">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F04FA624-21FC-5F9D-5DBE-9F114EA5787D}"/>
              </a:ext>
            </a:extLst>
          </p:cNvPr>
          <p:cNvSpPr>
            <a:spLocks noGrp="1"/>
          </p:cNvSpPr>
          <p:nvPr>
            <p:ph type="dt" sz="half" idx="10"/>
          </p:nvPr>
        </p:nvSpPr>
        <p:spPr>
          <a:xfrm>
            <a:off x="838200" y="6872514"/>
            <a:ext cx="1107142" cy="288000"/>
          </a:xfrm>
        </p:spPr>
        <p:txBody>
          <a:bodyPr/>
          <a:lstStyle/>
          <a:p>
            <a:r>
              <a:rPr lang="en-US"/>
              <a:t>30-1-2025</a:t>
            </a:r>
            <a:endParaRPr lang="nl-NL" dirty="0"/>
          </a:p>
        </p:txBody>
      </p:sp>
      <p:sp>
        <p:nvSpPr>
          <p:cNvPr id="5" name="Tijdelijke aanduiding voor voettekst 4">
            <a:extLst>
              <a:ext uri="{FF2B5EF4-FFF2-40B4-BE49-F238E27FC236}">
                <a16:creationId xmlns:a16="http://schemas.microsoft.com/office/drawing/2014/main" id="{75A50B28-8919-76DA-EB19-E8033A9010F9}"/>
              </a:ext>
            </a:extLst>
          </p:cNvPr>
          <p:cNvSpPr>
            <a:spLocks noGrp="1"/>
          </p:cNvSpPr>
          <p:nvPr>
            <p:ph type="ftr" sz="quarter" idx="11"/>
          </p:nvPr>
        </p:nvSpPr>
        <p:spPr>
          <a:xfrm>
            <a:off x="2086709" y="6872514"/>
            <a:ext cx="8018582" cy="288000"/>
          </a:xfrm>
        </p:spPr>
        <p:txBody>
          <a:bodyPr/>
          <a:lstStyle/>
          <a:p>
            <a:r>
              <a:rPr lang="nl-NL"/>
              <a:t>Aandachtspunten afhandeling bezwaar- en beroepsprocedures</a:t>
            </a:r>
            <a:endParaRPr lang="nl-NL" dirty="0"/>
          </a:p>
        </p:txBody>
      </p:sp>
      <p:sp>
        <p:nvSpPr>
          <p:cNvPr id="6" name="Tijdelijke aanduiding voor dianummer 5">
            <a:extLst>
              <a:ext uri="{FF2B5EF4-FFF2-40B4-BE49-F238E27FC236}">
                <a16:creationId xmlns:a16="http://schemas.microsoft.com/office/drawing/2014/main" id="{CF442609-0FE6-60A3-D8FF-6E9234D71499}"/>
              </a:ext>
            </a:extLst>
          </p:cNvPr>
          <p:cNvSpPr>
            <a:spLocks noGrp="1"/>
          </p:cNvSpPr>
          <p:nvPr>
            <p:ph type="sldNum" sz="quarter" idx="12"/>
          </p:nvPr>
        </p:nvSpPr>
        <p:spPr>
          <a:xfrm>
            <a:off x="10246658" y="6872514"/>
            <a:ext cx="1107141" cy="288000"/>
          </a:xfrm>
        </p:spPr>
        <p:txBody>
          <a:bodyPr/>
          <a:lstStyle/>
          <a:p>
            <a:fld id="{AF524CCF-8B23-4FE6-AEF8-D0EE8DF5D8E9}" type="slidenum">
              <a:rPr lang="nl-NL" smtClean="0"/>
              <a:t>‹nr.›</a:t>
            </a:fld>
            <a:endParaRPr lang="nl-NL" dirty="0"/>
          </a:p>
        </p:txBody>
      </p:sp>
      <p:sp>
        <p:nvSpPr>
          <p:cNvPr id="7" name="Rechthoek 6">
            <a:extLst>
              <a:ext uri="{FF2B5EF4-FFF2-40B4-BE49-F238E27FC236}">
                <a16:creationId xmlns:a16="http://schemas.microsoft.com/office/drawing/2014/main" id="{54B70CBC-530B-1C3F-686C-863DC1032812}"/>
              </a:ext>
              <a:ext uri="{C183D7F6-B498-43B3-948B-1728B52AA6E4}">
                <adec:decorative xmlns:adec="http://schemas.microsoft.com/office/drawing/2017/decorative" val="1"/>
              </a:ext>
            </a:extLst>
          </p:cNvPr>
          <p:cNvSpPr>
            <a:spLocks/>
          </p:cNvSpPr>
          <p:nvPr userDrawn="1"/>
        </p:nvSpPr>
        <p:spPr>
          <a:xfrm flipH="1">
            <a:off x="8548914" y="-2496"/>
            <a:ext cx="3643086" cy="686049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p>
        </p:txBody>
      </p:sp>
      <p:sp>
        <p:nvSpPr>
          <p:cNvPr id="2" name="Titel 1">
            <a:extLst>
              <a:ext uri="{FF2B5EF4-FFF2-40B4-BE49-F238E27FC236}">
                <a16:creationId xmlns:a16="http://schemas.microsoft.com/office/drawing/2014/main" id="{AB98A55A-54F0-3FDF-A670-E2F8FF9ECE77}"/>
              </a:ext>
            </a:extLst>
          </p:cNvPr>
          <p:cNvSpPr>
            <a:spLocks noGrp="1"/>
          </p:cNvSpPr>
          <p:nvPr>
            <p:ph type="ctrTitle"/>
          </p:nvPr>
        </p:nvSpPr>
        <p:spPr>
          <a:xfrm>
            <a:off x="1397000" y="2412772"/>
            <a:ext cx="6320971" cy="2483305"/>
          </a:xfrm>
        </p:spPr>
        <p:txBody>
          <a:bodyPr anchor="b">
            <a:normAutofit/>
          </a:bodyPr>
          <a:lstStyle>
            <a:lvl1pPr algn="l">
              <a:defRPr sz="4800">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0FADF9BF-CA64-7DDA-B6BB-654742A72E46}"/>
              </a:ext>
            </a:extLst>
          </p:cNvPr>
          <p:cNvSpPr>
            <a:spLocks noGrp="1"/>
          </p:cNvSpPr>
          <p:nvPr>
            <p:ph type="subTitle" idx="1"/>
          </p:nvPr>
        </p:nvSpPr>
        <p:spPr>
          <a:xfrm>
            <a:off x="1397000" y="4988152"/>
            <a:ext cx="6320971"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grpSp>
        <p:nvGrpSpPr>
          <p:cNvPr id="30" name="Graphic 6">
            <a:extLst>
              <a:ext uri="{FF2B5EF4-FFF2-40B4-BE49-F238E27FC236}">
                <a16:creationId xmlns:a16="http://schemas.microsoft.com/office/drawing/2014/main" id="{3071B8BF-6DE2-5AEC-ECE6-D61C56D7E39E}"/>
              </a:ext>
              <a:ext uri="{C183D7F6-B498-43B3-948B-1728B52AA6E4}">
                <adec:decorative xmlns:adec="http://schemas.microsoft.com/office/drawing/2017/decorative" val="1"/>
              </a:ext>
            </a:extLst>
          </p:cNvPr>
          <p:cNvGrpSpPr/>
          <p:nvPr userDrawn="1"/>
        </p:nvGrpSpPr>
        <p:grpSpPr>
          <a:xfrm>
            <a:off x="8930457" y="527354"/>
            <a:ext cx="2880000" cy="630892"/>
            <a:chOff x="1677855" y="2998503"/>
            <a:chExt cx="5174469" cy="1116777"/>
          </a:xfrm>
        </p:grpSpPr>
        <p:grpSp>
          <p:nvGrpSpPr>
            <p:cNvPr id="31" name="Graphic 6">
              <a:extLst>
                <a:ext uri="{FF2B5EF4-FFF2-40B4-BE49-F238E27FC236}">
                  <a16:creationId xmlns:a16="http://schemas.microsoft.com/office/drawing/2014/main" id="{069845A1-A153-1E53-5D7C-7EE160A89DC6}"/>
                </a:ext>
              </a:extLst>
            </p:cNvPr>
            <p:cNvGrpSpPr/>
            <p:nvPr/>
          </p:nvGrpSpPr>
          <p:grpSpPr>
            <a:xfrm>
              <a:off x="2606685" y="3227307"/>
              <a:ext cx="4245638" cy="495781"/>
              <a:chOff x="2606685" y="3227307"/>
              <a:chExt cx="4245638" cy="495781"/>
            </a:xfrm>
            <a:solidFill>
              <a:schemeClr val="bg1"/>
            </a:solidFill>
          </p:grpSpPr>
          <p:sp>
            <p:nvSpPr>
              <p:cNvPr id="35" name="Vrije vorm: vorm 34">
                <a:extLst>
                  <a:ext uri="{FF2B5EF4-FFF2-40B4-BE49-F238E27FC236}">
                    <a16:creationId xmlns:a16="http://schemas.microsoft.com/office/drawing/2014/main" id="{D2E069BD-157A-4651-898B-C2F872710E3C}"/>
                  </a:ext>
                </a:extLst>
              </p:cNvPr>
              <p:cNvSpPr/>
              <p:nvPr/>
            </p:nvSpPr>
            <p:spPr>
              <a:xfrm>
                <a:off x="2606685" y="3349133"/>
                <a:ext cx="394081" cy="248950"/>
              </a:xfrm>
              <a:custGeom>
                <a:avLst/>
                <a:gdLst>
                  <a:gd name="connsiteX0" fmla="*/ 0 w 394081"/>
                  <a:gd name="connsiteY0" fmla="*/ 0 h 248950"/>
                  <a:gd name="connsiteX1" fmla="*/ 48196 w 394081"/>
                  <a:gd name="connsiteY1" fmla="*/ 0 h 248950"/>
                  <a:gd name="connsiteX2" fmla="*/ 108055 w 394081"/>
                  <a:gd name="connsiteY2" fmla="*/ 189094 h 248950"/>
                  <a:gd name="connsiteX3" fmla="*/ 109638 w 394081"/>
                  <a:gd name="connsiteY3" fmla="*/ 189094 h 248950"/>
                  <a:gd name="connsiteX4" fmla="*/ 175855 w 394081"/>
                  <a:gd name="connsiteY4" fmla="*/ 0 h 248950"/>
                  <a:gd name="connsiteX5" fmla="*/ 218227 w 394081"/>
                  <a:gd name="connsiteY5" fmla="*/ 0 h 248950"/>
                  <a:gd name="connsiteX6" fmla="*/ 284435 w 394081"/>
                  <a:gd name="connsiteY6" fmla="*/ 189094 h 248950"/>
                  <a:gd name="connsiteX7" fmla="*/ 286027 w 394081"/>
                  <a:gd name="connsiteY7" fmla="*/ 189094 h 248950"/>
                  <a:gd name="connsiteX8" fmla="*/ 345879 w 394081"/>
                  <a:gd name="connsiteY8" fmla="*/ 0 h 248950"/>
                  <a:gd name="connsiteX9" fmla="*/ 394082 w 394081"/>
                  <a:gd name="connsiteY9" fmla="*/ 0 h 248950"/>
                  <a:gd name="connsiteX10" fmla="*/ 310919 w 394081"/>
                  <a:gd name="connsiteY10" fmla="*/ 248950 h 248950"/>
                  <a:gd name="connsiteX11" fmla="*/ 263249 w 394081"/>
                  <a:gd name="connsiteY11" fmla="*/ 248950 h 248950"/>
                  <a:gd name="connsiteX12" fmla="*/ 197566 w 394081"/>
                  <a:gd name="connsiteY12" fmla="*/ 60914 h 248950"/>
                  <a:gd name="connsiteX13" fmla="*/ 196509 w 394081"/>
                  <a:gd name="connsiteY13" fmla="*/ 60914 h 248950"/>
                  <a:gd name="connsiteX14" fmla="*/ 130833 w 394081"/>
                  <a:gd name="connsiteY14" fmla="*/ 248950 h 248950"/>
                  <a:gd name="connsiteX15" fmla="*/ 83153 w 394081"/>
                  <a:gd name="connsiteY15" fmla="*/ 248950 h 248950"/>
                  <a:gd name="connsiteX16" fmla="*/ 0 w 394081"/>
                  <a:gd name="connsiteY16" fmla="*/ 0 h 24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4081" h="248950">
                    <a:moveTo>
                      <a:pt x="0" y="0"/>
                    </a:moveTo>
                    <a:lnTo>
                      <a:pt x="48196" y="0"/>
                    </a:lnTo>
                    <a:lnTo>
                      <a:pt x="108055" y="189094"/>
                    </a:lnTo>
                    <a:lnTo>
                      <a:pt x="109638" y="189094"/>
                    </a:lnTo>
                    <a:lnTo>
                      <a:pt x="175855" y="0"/>
                    </a:lnTo>
                    <a:lnTo>
                      <a:pt x="218227" y="0"/>
                    </a:lnTo>
                    <a:lnTo>
                      <a:pt x="284435" y="189094"/>
                    </a:lnTo>
                    <a:lnTo>
                      <a:pt x="286027" y="189094"/>
                    </a:lnTo>
                    <a:lnTo>
                      <a:pt x="345879" y="0"/>
                    </a:lnTo>
                    <a:lnTo>
                      <a:pt x="394082" y="0"/>
                    </a:lnTo>
                    <a:lnTo>
                      <a:pt x="310919" y="248950"/>
                    </a:lnTo>
                    <a:lnTo>
                      <a:pt x="263249" y="248950"/>
                    </a:lnTo>
                    <a:lnTo>
                      <a:pt x="197566" y="60914"/>
                    </a:lnTo>
                    <a:lnTo>
                      <a:pt x="196509" y="60914"/>
                    </a:lnTo>
                    <a:lnTo>
                      <a:pt x="130833" y="248950"/>
                    </a:lnTo>
                    <a:lnTo>
                      <a:pt x="83153" y="248950"/>
                    </a:lnTo>
                    <a:lnTo>
                      <a:pt x="0" y="0"/>
                    </a:lnTo>
                    <a:close/>
                  </a:path>
                </a:pathLst>
              </a:custGeom>
              <a:solidFill>
                <a:schemeClr val="bg1"/>
              </a:solidFill>
              <a:ln w="22247"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BFC0A917-0B60-C1DE-60E7-260C53A276FD}"/>
                  </a:ext>
                </a:extLst>
              </p:cNvPr>
              <p:cNvSpPr/>
              <p:nvPr/>
            </p:nvSpPr>
            <p:spPr>
              <a:xfrm>
                <a:off x="3024313" y="3342777"/>
                <a:ext cx="218235" cy="261661"/>
              </a:xfrm>
              <a:custGeom>
                <a:avLst/>
                <a:gdLst>
                  <a:gd name="connsiteX0" fmla="*/ 218236 w 218235"/>
                  <a:gd name="connsiteY0" fmla="*/ 96929 h 261661"/>
                  <a:gd name="connsiteX1" fmla="*/ 218236 w 218235"/>
                  <a:gd name="connsiteY1" fmla="*/ 255306 h 261661"/>
                  <a:gd name="connsiteX2" fmla="*/ 176389 w 218235"/>
                  <a:gd name="connsiteY2" fmla="*/ 255306 h 261661"/>
                  <a:gd name="connsiteX3" fmla="*/ 173206 w 218235"/>
                  <a:gd name="connsiteY3" fmla="*/ 221406 h 261661"/>
                  <a:gd name="connsiteX4" fmla="*/ 171623 w 218235"/>
                  <a:gd name="connsiteY4" fmla="*/ 221406 h 261661"/>
                  <a:gd name="connsiteX5" fmla="*/ 83694 w 218235"/>
                  <a:gd name="connsiteY5" fmla="*/ 261662 h 261661"/>
                  <a:gd name="connsiteX6" fmla="*/ 0 w 218235"/>
                  <a:gd name="connsiteY6" fmla="*/ 190156 h 261661"/>
                  <a:gd name="connsiteX7" fmla="*/ 87403 w 218235"/>
                  <a:gd name="connsiteY7" fmla="*/ 113879 h 261661"/>
                  <a:gd name="connsiteX8" fmla="*/ 172148 w 218235"/>
                  <a:gd name="connsiteY8" fmla="*/ 102227 h 261661"/>
                  <a:gd name="connsiteX9" fmla="*/ 172148 w 218235"/>
                  <a:gd name="connsiteY9" fmla="*/ 96929 h 261661"/>
                  <a:gd name="connsiteX10" fmla="*/ 113887 w 218235"/>
                  <a:gd name="connsiteY10" fmla="*/ 39723 h 261661"/>
                  <a:gd name="connsiteX11" fmla="*/ 56152 w 218235"/>
                  <a:gd name="connsiteY11" fmla="*/ 86337 h 261661"/>
                  <a:gd name="connsiteX12" fmla="*/ 8482 w 218235"/>
                  <a:gd name="connsiteY12" fmla="*/ 86337 h 261661"/>
                  <a:gd name="connsiteX13" fmla="*/ 115470 w 218235"/>
                  <a:gd name="connsiteY13" fmla="*/ 0 h 261661"/>
                  <a:gd name="connsiteX14" fmla="*/ 218236 w 218235"/>
                  <a:gd name="connsiteY14" fmla="*/ 96929 h 261661"/>
                  <a:gd name="connsiteX15" fmla="*/ 172148 w 218235"/>
                  <a:gd name="connsiteY15" fmla="*/ 148308 h 261661"/>
                  <a:gd name="connsiteX16" fmla="*/ 172148 w 218235"/>
                  <a:gd name="connsiteY16" fmla="*/ 137714 h 261661"/>
                  <a:gd name="connsiteX17" fmla="*/ 102766 w 218235"/>
                  <a:gd name="connsiteY17" fmla="*/ 147249 h 261661"/>
                  <a:gd name="connsiteX18" fmla="*/ 47671 w 218235"/>
                  <a:gd name="connsiteY18" fmla="*/ 188564 h 261661"/>
                  <a:gd name="connsiteX19" fmla="*/ 93759 w 218235"/>
                  <a:gd name="connsiteY19" fmla="*/ 222994 h 261661"/>
                  <a:gd name="connsiteX20" fmla="*/ 172148 w 218235"/>
                  <a:gd name="connsiteY20" fmla="*/ 148308 h 26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235" h="261661">
                    <a:moveTo>
                      <a:pt x="218236" y="96929"/>
                    </a:moveTo>
                    <a:lnTo>
                      <a:pt x="218236" y="255306"/>
                    </a:lnTo>
                    <a:lnTo>
                      <a:pt x="176389" y="255306"/>
                    </a:lnTo>
                    <a:lnTo>
                      <a:pt x="173206" y="221406"/>
                    </a:lnTo>
                    <a:lnTo>
                      <a:pt x="171623" y="221406"/>
                    </a:lnTo>
                    <a:cubicBezTo>
                      <a:pt x="155726" y="244712"/>
                      <a:pt x="121826" y="261662"/>
                      <a:pt x="83694" y="261662"/>
                    </a:cubicBezTo>
                    <a:cubicBezTo>
                      <a:pt x="32842" y="261662"/>
                      <a:pt x="0" y="231998"/>
                      <a:pt x="0" y="190156"/>
                    </a:cubicBezTo>
                    <a:cubicBezTo>
                      <a:pt x="0" y="149370"/>
                      <a:pt x="30193" y="121826"/>
                      <a:pt x="87403" y="113879"/>
                    </a:cubicBezTo>
                    <a:lnTo>
                      <a:pt x="172148" y="102227"/>
                    </a:lnTo>
                    <a:lnTo>
                      <a:pt x="172148" y="96929"/>
                    </a:lnTo>
                    <a:cubicBezTo>
                      <a:pt x="172148" y="58793"/>
                      <a:pt x="153077" y="39723"/>
                      <a:pt x="113887" y="39723"/>
                    </a:cubicBezTo>
                    <a:cubicBezTo>
                      <a:pt x="77339" y="39723"/>
                      <a:pt x="58267" y="56673"/>
                      <a:pt x="56152" y="86337"/>
                    </a:cubicBezTo>
                    <a:lnTo>
                      <a:pt x="8482" y="86337"/>
                    </a:lnTo>
                    <a:cubicBezTo>
                      <a:pt x="12188" y="32838"/>
                      <a:pt x="51912" y="0"/>
                      <a:pt x="115470" y="0"/>
                    </a:cubicBezTo>
                    <a:cubicBezTo>
                      <a:pt x="181153" y="0"/>
                      <a:pt x="218236" y="35487"/>
                      <a:pt x="218236" y="96929"/>
                    </a:cubicBezTo>
                    <a:close/>
                    <a:moveTo>
                      <a:pt x="172148" y="148308"/>
                    </a:moveTo>
                    <a:lnTo>
                      <a:pt x="172148" y="137714"/>
                    </a:lnTo>
                    <a:lnTo>
                      <a:pt x="102766" y="147249"/>
                    </a:lnTo>
                    <a:cubicBezTo>
                      <a:pt x="63033" y="152547"/>
                      <a:pt x="47671" y="167378"/>
                      <a:pt x="47671" y="188564"/>
                    </a:cubicBezTo>
                    <a:cubicBezTo>
                      <a:pt x="47671" y="209755"/>
                      <a:pt x="64093" y="222994"/>
                      <a:pt x="93759" y="222994"/>
                    </a:cubicBezTo>
                    <a:cubicBezTo>
                      <a:pt x="139840" y="222994"/>
                      <a:pt x="172148" y="191213"/>
                      <a:pt x="172148" y="148308"/>
                    </a:cubicBezTo>
                    <a:close/>
                  </a:path>
                </a:pathLst>
              </a:custGeom>
              <a:solidFill>
                <a:schemeClr val="bg1"/>
              </a:solidFill>
              <a:ln w="22247" cap="flat">
                <a:noFill/>
                <a:prstDash val="solid"/>
                <a:miter/>
              </a:ln>
            </p:spPr>
            <p:txBody>
              <a:bodyPr rtlCol="0" anchor="ctr"/>
              <a:lstStyle/>
              <a:p>
                <a:endParaRPr lang="nl-NL"/>
              </a:p>
            </p:txBody>
          </p:sp>
          <p:sp>
            <p:nvSpPr>
              <p:cNvPr id="37" name="Vrije vorm: vorm 36">
                <a:extLst>
                  <a:ext uri="{FF2B5EF4-FFF2-40B4-BE49-F238E27FC236}">
                    <a16:creationId xmlns:a16="http://schemas.microsoft.com/office/drawing/2014/main" id="{DA319294-E692-370E-0DA4-B1491027F00F}"/>
                  </a:ext>
                </a:extLst>
              </p:cNvPr>
              <p:cNvSpPr/>
              <p:nvPr/>
            </p:nvSpPr>
            <p:spPr>
              <a:xfrm>
                <a:off x="3299242" y="3342777"/>
                <a:ext cx="218233" cy="261661"/>
              </a:xfrm>
              <a:custGeom>
                <a:avLst/>
                <a:gdLst>
                  <a:gd name="connsiteX0" fmla="*/ 218234 w 218233"/>
                  <a:gd name="connsiteY0" fmla="*/ 96929 h 261661"/>
                  <a:gd name="connsiteX1" fmla="*/ 218234 w 218233"/>
                  <a:gd name="connsiteY1" fmla="*/ 255306 h 261661"/>
                  <a:gd name="connsiteX2" fmla="*/ 176387 w 218233"/>
                  <a:gd name="connsiteY2" fmla="*/ 255306 h 261661"/>
                  <a:gd name="connsiteX3" fmla="*/ 173206 w 218233"/>
                  <a:gd name="connsiteY3" fmla="*/ 221406 h 261661"/>
                  <a:gd name="connsiteX4" fmla="*/ 171621 w 218233"/>
                  <a:gd name="connsiteY4" fmla="*/ 221406 h 261661"/>
                  <a:gd name="connsiteX5" fmla="*/ 83694 w 218233"/>
                  <a:gd name="connsiteY5" fmla="*/ 261662 h 261661"/>
                  <a:gd name="connsiteX6" fmla="*/ 0 w 218233"/>
                  <a:gd name="connsiteY6" fmla="*/ 190156 h 261661"/>
                  <a:gd name="connsiteX7" fmla="*/ 87401 w 218233"/>
                  <a:gd name="connsiteY7" fmla="*/ 113879 h 261661"/>
                  <a:gd name="connsiteX8" fmla="*/ 172146 w 218233"/>
                  <a:gd name="connsiteY8" fmla="*/ 102227 h 261661"/>
                  <a:gd name="connsiteX9" fmla="*/ 172146 w 218233"/>
                  <a:gd name="connsiteY9" fmla="*/ 96929 h 261661"/>
                  <a:gd name="connsiteX10" fmla="*/ 113885 w 218233"/>
                  <a:gd name="connsiteY10" fmla="*/ 39723 h 261661"/>
                  <a:gd name="connsiteX11" fmla="*/ 56150 w 218233"/>
                  <a:gd name="connsiteY11" fmla="*/ 86337 h 261661"/>
                  <a:gd name="connsiteX12" fmla="*/ 8480 w 218233"/>
                  <a:gd name="connsiteY12" fmla="*/ 86337 h 261661"/>
                  <a:gd name="connsiteX13" fmla="*/ 115470 w 218233"/>
                  <a:gd name="connsiteY13" fmla="*/ 0 h 261661"/>
                  <a:gd name="connsiteX14" fmla="*/ 218234 w 218233"/>
                  <a:gd name="connsiteY14" fmla="*/ 96929 h 261661"/>
                  <a:gd name="connsiteX15" fmla="*/ 172146 w 218233"/>
                  <a:gd name="connsiteY15" fmla="*/ 148308 h 261661"/>
                  <a:gd name="connsiteX16" fmla="*/ 172146 w 218233"/>
                  <a:gd name="connsiteY16" fmla="*/ 137714 h 261661"/>
                  <a:gd name="connsiteX17" fmla="*/ 102764 w 218233"/>
                  <a:gd name="connsiteY17" fmla="*/ 147249 h 261661"/>
                  <a:gd name="connsiteX18" fmla="*/ 47671 w 218233"/>
                  <a:gd name="connsiteY18" fmla="*/ 188564 h 261661"/>
                  <a:gd name="connsiteX19" fmla="*/ 93759 w 218233"/>
                  <a:gd name="connsiteY19" fmla="*/ 222994 h 261661"/>
                  <a:gd name="connsiteX20" fmla="*/ 172146 w 218233"/>
                  <a:gd name="connsiteY20" fmla="*/ 148308 h 26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233" h="261661">
                    <a:moveTo>
                      <a:pt x="218234" y="96929"/>
                    </a:moveTo>
                    <a:lnTo>
                      <a:pt x="218234" y="255306"/>
                    </a:lnTo>
                    <a:lnTo>
                      <a:pt x="176387" y="255306"/>
                    </a:lnTo>
                    <a:lnTo>
                      <a:pt x="173206" y="221406"/>
                    </a:lnTo>
                    <a:lnTo>
                      <a:pt x="171621" y="221406"/>
                    </a:lnTo>
                    <a:cubicBezTo>
                      <a:pt x="155726" y="244712"/>
                      <a:pt x="121826" y="261662"/>
                      <a:pt x="83694" y="261662"/>
                    </a:cubicBezTo>
                    <a:cubicBezTo>
                      <a:pt x="32840" y="261662"/>
                      <a:pt x="0" y="231998"/>
                      <a:pt x="0" y="190156"/>
                    </a:cubicBezTo>
                    <a:cubicBezTo>
                      <a:pt x="0" y="149370"/>
                      <a:pt x="30191" y="121826"/>
                      <a:pt x="87401" y="113879"/>
                    </a:cubicBezTo>
                    <a:lnTo>
                      <a:pt x="172146" y="102227"/>
                    </a:lnTo>
                    <a:lnTo>
                      <a:pt x="172146" y="96929"/>
                    </a:lnTo>
                    <a:cubicBezTo>
                      <a:pt x="172146" y="58793"/>
                      <a:pt x="153077" y="39723"/>
                      <a:pt x="113885" y="39723"/>
                    </a:cubicBezTo>
                    <a:cubicBezTo>
                      <a:pt x="77336" y="39723"/>
                      <a:pt x="58267" y="56673"/>
                      <a:pt x="56150" y="86337"/>
                    </a:cubicBezTo>
                    <a:lnTo>
                      <a:pt x="8480" y="86337"/>
                    </a:lnTo>
                    <a:cubicBezTo>
                      <a:pt x="12188" y="32838"/>
                      <a:pt x="51912" y="0"/>
                      <a:pt x="115470" y="0"/>
                    </a:cubicBezTo>
                    <a:cubicBezTo>
                      <a:pt x="181153" y="0"/>
                      <a:pt x="218234" y="35487"/>
                      <a:pt x="218234" y="96929"/>
                    </a:cubicBezTo>
                    <a:close/>
                    <a:moveTo>
                      <a:pt x="172146" y="148308"/>
                    </a:moveTo>
                    <a:lnTo>
                      <a:pt x="172146" y="137714"/>
                    </a:lnTo>
                    <a:lnTo>
                      <a:pt x="102764" y="147249"/>
                    </a:lnTo>
                    <a:cubicBezTo>
                      <a:pt x="63034" y="152547"/>
                      <a:pt x="47671" y="167378"/>
                      <a:pt x="47671" y="188564"/>
                    </a:cubicBezTo>
                    <a:cubicBezTo>
                      <a:pt x="47671" y="209755"/>
                      <a:pt x="64091" y="222994"/>
                      <a:pt x="93759" y="222994"/>
                    </a:cubicBezTo>
                    <a:cubicBezTo>
                      <a:pt x="139838" y="222994"/>
                      <a:pt x="172146" y="191213"/>
                      <a:pt x="172146" y="148308"/>
                    </a:cubicBezTo>
                    <a:close/>
                  </a:path>
                </a:pathLst>
              </a:custGeom>
              <a:solidFill>
                <a:schemeClr val="bg1"/>
              </a:solidFill>
              <a:ln w="22247" cap="flat">
                <a:noFill/>
                <a:prstDash val="solid"/>
                <a:miter/>
              </a:ln>
            </p:spPr>
            <p:txBody>
              <a:bodyPr rtlCol="0" anchor="ctr"/>
              <a:lstStyle/>
              <a:p>
                <a:endParaRPr lang="nl-NL"/>
              </a:p>
            </p:txBody>
          </p:sp>
          <p:sp>
            <p:nvSpPr>
              <p:cNvPr id="38" name="Vrije vorm: vorm 37">
                <a:extLst>
                  <a:ext uri="{FF2B5EF4-FFF2-40B4-BE49-F238E27FC236}">
                    <a16:creationId xmlns:a16="http://schemas.microsoft.com/office/drawing/2014/main" id="{2B526765-BBFB-6703-B054-384158C54A52}"/>
                  </a:ext>
                </a:extLst>
              </p:cNvPr>
              <p:cNvSpPr/>
              <p:nvPr/>
            </p:nvSpPr>
            <p:spPr>
              <a:xfrm>
                <a:off x="3587103" y="3344364"/>
                <a:ext cx="140354" cy="253718"/>
              </a:xfrm>
              <a:custGeom>
                <a:avLst/>
                <a:gdLst>
                  <a:gd name="connsiteX0" fmla="*/ 140354 w 140354"/>
                  <a:gd name="connsiteY0" fmla="*/ 4236 h 253718"/>
                  <a:gd name="connsiteX1" fmla="*/ 140354 w 140354"/>
                  <a:gd name="connsiteY1" fmla="*/ 44492 h 253718"/>
                  <a:gd name="connsiteX2" fmla="*/ 118649 w 140354"/>
                  <a:gd name="connsiteY2" fmla="*/ 42905 h 253718"/>
                  <a:gd name="connsiteX3" fmla="*/ 46613 w 140354"/>
                  <a:gd name="connsiteY3" fmla="*/ 123418 h 253718"/>
                  <a:gd name="connsiteX4" fmla="*/ 46613 w 140354"/>
                  <a:gd name="connsiteY4" fmla="*/ 253719 h 253718"/>
                  <a:gd name="connsiteX5" fmla="*/ 0 w 140354"/>
                  <a:gd name="connsiteY5" fmla="*/ 253719 h 253718"/>
                  <a:gd name="connsiteX6" fmla="*/ 0 w 140354"/>
                  <a:gd name="connsiteY6" fmla="*/ 4768 h 253718"/>
                  <a:gd name="connsiteX7" fmla="*/ 41313 w 140354"/>
                  <a:gd name="connsiteY7" fmla="*/ 4768 h 253718"/>
                  <a:gd name="connsiteX8" fmla="*/ 45022 w 140354"/>
                  <a:gd name="connsiteY8" fmla="*/ 42905 h 253718"/>
                  <a:gd name="connsiteX9" fmla="*/ 46611 w 140354"/>
                  <a:gd name="connsiteY9" fmla="*/ 42905 h 253718"/>
                  <a:gd name="connsiteX10" fmla="*/ 115470 w 140354"/>
                  <a:gd name="connsiteY10" fmla="*/ 0 h 253718"/>
                  <a:gd name="connsiteX11" fmla="*/ 140354 w 140354"/>
                  <a:gd name="connsiteY11" fmla="*/ 4236 h 25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354" h="253718">
                    <a:moveTo>
                      <a:pt x="140354" y="4236"/>
                    </a:moveTo>
                    <a:lnTo>
                      <a:pt x="140354" y="44492"/>
                    </a:lnTo>
                    <a:cubicBezTo>
                      <a:pt x="132941" y="43434"/>
                      <a:pt x="125528" y="42905"/>
                      <a:pt x="118649" y="42905"/>
                    </a:cubicBezTo>
                    <a:cubicBezTo>
                      <a:pt x="72563" y="42905"/>
                      <a:pt x="46613" y="68857"/>
                      <a:pt x="46613" y="123418"/>
                    </a:cubicBezTo>
                    <a:lnTo>
                      <a:pt x="46613" y="253719"/>
                    </a:lnTo>
                    <a:lnTo>
                      <a:pt x="0" y="253719"/>
                    </a:lnTo>
                    <a:lnTo>
                      <a:pt x="0" y="4768"/>
                    </a:lnTo>
                    <a:lnTo>
                      <a:pt x="41313" y="4768"/>
                    </a:lnTo>
                    <a:lnTo>
                      <a:pt x="45022" y="42905"/>
                    </a:lnTo>
                    <a:lnTo>
                      <a:pt x="46611" y="42905"/>
                    </a:lnTo>
                    <a:cubicBezTo>
                      <a:pt x="58267" y="16420"/>
                      <a:pt x="84752" y="0"/>
                      <a:pt x="115470" y="0"/>
                    </a:cubicBezTo>
                    <a:cubicBezTo>
                      <a:pt x="125016" y="0"/>
                      <a:pt x="133475" y="1589"/>
                      <a:pt x="140354" y="4236"/>
                    </a:cubicBezTo>
                    <a:close/>
                  </a:path>
                </a:pathLst>
              </a:custGeom>
              <a:solidFill>
                <a:schemeClr val="bg1"/>
              </a:solidFill>
              <a:ln w="22247"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B11085E4-91EB-5C47-5F5A-EE65402CCB79}"/>
                  </a:ext>
                </a:extLst>
              </p:cNvPr>
              <p:cNvSpPr/>
              <p:nvPr/>
            </p:nvSpPr>
            <p:spPr>
              <a:xfrm>
                <a:off x="3752256" y="3227307"/>
                <a:ext cx="250018" cy="377132"/>
              </a:xfrm>
              <a:custGeom>
                <a:avLst/>
                <a:gdLst>
                  <a:gd name="connsiteX0" fmla="*/ 250019 w 250018"/>
                  <a:gd name="connsiteY0" fmla="*/ 0 h 377132"/>
                  <a:gd name="connsiteX1" fmla="*/ 250019 w 250018"/>
                  <a:gd name="connsiteY1" fmla="*/ 370777 h 377132"/>
                  <a:gd name="connsiteX2" fmla="*/ 208189 w 250018"/>
                  <a:gd name="connsiteY2" fmla="*/ 370777 h 377132"/>
                  <a:gd name="connsiteX3" fmla="*/ 205006 w 250018"/>
                  <a:gd name="connsiteY3" fmla="*/ 337404 h 377132"/>
                  <a:gd name="connsiteX4" fmla="*/ 203403 w 250018"/>
                  <a:gd name="connsiteY4" fmla="*/ 337404 h 377132"/>
                  <a:gd name="connsiteX5" fmla="*/ 119188 w 250018"/>
                  <a:gd name="connsiteY5" fmla="*/ 377132 h 377132"/>
                  <a:gd name="connsiteX6" fmla="*/ 0 w 250018"/>
                  <a:gd name="connsiteY6" fmla="*/ 246299 h 377132"/>
                  <a:gd name="connsiteX7" fmla="*/ 119188 w 250018"/>
                  <a:gd name="connsiteY7" fmla="*/ 115470 h 377132"/>
                  <a:gd name="connsiteX8" fmla="*/ 201823 w 250018"/>
                  <a:gd name="connsiteY8" fmla="*/ 154664 h 377132"/>
                  <a:gd name="connsiteX9" fmla="*/ 203403 w 250018"/>
                  <a:gd name="connsiteY9" fmla="*/ 154664 h 377132"/>
                  <a:gd name="connsiteX10" fmla="*/ 203403 w 250018"/>
                  <a:gd name="connsiteY10" fmla="*/ 0 h 377132"/>
                  <a:gd name="connsiteX11" fmla="*/ 250019 w 250018"/>
                  <a:gd name="connsiteY11" fmla="*/ 0 h 377132"/>
                  <a:gd name="connsiteX12" fmla="*/ 205540 w 250018"/>
                  <a:gd name="connsiteY12" fmla="*/ 246299 h 377132"/>
                  <a:gd name="connsiteX13" fmla="*/ 126601 w 250018"/>
                  <a:gd name="connsiteY13" fmla="*/ 155726 h 377132"/>
                  <a:gd name="connsiteX14" fmla="*/ 47684 w 250018"/>
                  <a:gd name="connsiteY14" fmla="*/ 246299 h 377132"/>
                  <a:gd name="connsiteX15" fmla="*/ 126601 w 250018"/>
                  <a:gd name="connsiteY15" fmla="*/ 336877 h 377132"/>
                  <a:gd name="connsiteX16" fmla="*/ 205540 w 250018"/>
                  <a:gd name="connsiteY16" fmla="*/ 246299 h 37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018" h="377132">
                    <a:moveTo>
                      <a:pt x="250019" y="0"/>
                    </a:moveTo>
                    <a:lnTo>
                      <a:pt x="250019" y="370777"/>
                    </a:lnTo>
                    <a:lnTo>
                      <a:pt x="208189" y="370777"/>
                    </a:lnTo>
                    <a:lnTo>
                      <a:pt x="205006" y="337404"/>
                    </a:lnTo>
                    <a:lnTo>
                      <a:pt x="203403" y="337404"/>
                    </a:lnTo>
                    <a:cubicBezTo>
                      <a:pt x="189111" y="360712"/>
                      <a:pt x="156276" y="377132"/>
                      <a:pt x="119188" y="377132"/>
                    </a:cubicBezTo>
                    <a:cubicBezTo>
                      <a:pt x="51379" y="377132"/>
                      <a:pt x="0" y="323106"/>
                      <a:pt x="0" y="246299"/>
                    </a:cubicBezTo>
                    <a:cubicBezTo>
                      <a:pt x="0" y="169497"/>
                      <a:pt x="51914" y="115470"/>
                      <a:pt x="119188" y="115470"/>
                    </a:cubicBezTo>
                    <a:cubicBezTo>
                      <a:pt x="153627" y="115470"/>
                      <a:pt x="186997" y="130299"/>
                      <a:pt x="201823" y="154664"/>
                    </a:cubicBezTo>
                    <a:lnTo>
                      <a:pt x="203403" y="154664"/>
                    </a:lnTo>
                    <a:lnTo>
                      <a:pt x="203403" y="0"/>
                    </a:lnTo>
                    <a:lnTo>
                      <a:pt x="250019" y="0"/>
                    </a:lnTo>
                    <a:close/>
                    <a:moveTo>
                      <a:pt x="205540" y="246299"/>
                    </a:moveTo>
                    <a:cubicBezTo>
                      <a:pt x="205540" y="190156"/>
                      <a:pt x="174797" y="155726"/>
                      <a:pt x="126601" y="155726"/>
                    </a:cubicBezTo>
                    <a:cubicBezTo>
                      <a:pt x="79473" y="155726"/>
                      <a:pt x="47684" y="190156"/>
                      <a:pt x="47684" y="246299"/>
                    </a:cubicBezTo>
                    <a:cubicBezTo>
                      <a:pt x="47684" y="302447"/>
                      <a:pt x="79473" y="336877"/>
                      <a:pt x="126601" y="336877"/>
                    </a:cubicBezTo>
                    <a:cubicBezTo>
                      <a:pt x="174797" y="336877"/>
                      <a:pt x="205540" y="302447"/>
                      <a:pt x="205540" y="246299"/>
                    </a:cubicBezTo>
                    <a:close/>
                  </a:path>
                </a:pathLst>
              </a:custGeom>
              <a:solidFill>
                <a:schemeClr val="bg1"/>
              </a:solidFill>
              <a:ln w="22247" cap="flat">
                <a:noFill/>
                <a:prstDash val="solid"/>
                <a:miter/>
              </a:ln>
            </p:spPr>
            <p:txBody>
              <a:bodyPr rtlCol="0" anchor="ctr"/>
              <a:lstStyle/>
              <a:p>
                <a:endParaRPr lang="nl-NL"/>
              </a:p>
            </p:txBody>
          </p:sp>
          <p:sp>
            <p:nvSpPr>
              <p:cNvPr id="40" name="Vrije vorm: vorm 39">
                <a:extLst>
                  <a:ext uri="{FF2B5EF4-FFF2-40B4-BE49-F238E27FC236}">
                    <a16:creationId xmlns:a16="http://schemas.microsoft.com/office/drawing/2014/main" id="{4548F431-A74B-0533-FD1F-9F860BBA3747}"/>
                  </a:ext>
                </a:extLst>
              </p:cNvPr>
              <p:cNvSpPr/>
              <p:nvPr/>
            </p:nvSpPr>
            <p:spPr>
              <a:xfrm>
                <a:off x="4058975" y="3342777"/>
                <a:ext cx="246323" cy="261661"/>
              </a:xfrm>
              <a:custGeom>
                <a:avLst/>
                <a:gdLst>
                  <a:gd name="connsiteX0" fmla="*/ 244721 w 246323"/>
                  <a:gd name="connsiteY0" fmla="*/ 141955 h 261661"/>
                  <a:gd name="connsiteX1" fmla="*/ 47684 w 246323"/>
                  <a:gd name="connsiteY1" fmla="*/ 141955 h 261661"/>
                  <a:gd name="connsiteX2" fmla="*/ 129250 w 246323"/>
                  <a:gd name="connsiteY2" fmla="*/ 221406 h 261661"/>
                  <a:gd name="connsiteX3" fmla="*/ 198639 w 246323"/>
                  <a:gd name="connsiteY3" fmla="*/ 182208 h 261661"/>
                  <a:gd name="connsiteX4" fmla="*/ 242606 w 246323"/>
                  <a:gd name="connsiteY4" fmla="*/ 182208 h 261661"/>
                  <a:gd name="connsiteX5" fmla="*/ 127670 w 246323"/>
                  <a:gd name="connsiteY5" fmla="*/ 261662 h 261661"/>
                  <a:gd name="connsiteX6" fmla="*/ 0 w 246323"/>
                  <a:gd name="connsiteY6" fmla="*/ 132420 h 261661"/>
                  <a:gd name="connsiteX7" fmla="*/ 128204 w 246323"/>
                  <a:gd name="connsiteY7" fmla="*/ 0 h 261661"/>
                  <a:gd name="connsiteX8" fmla="*/ 246323 w 246323"/>
                  <a:gd name="connsiteY8" fmla="*/ 121826 h 261661"/>
                  <a:gd name="connsiteX9" fmla="*/ 244721 w 246323"/>
                  <a:gd name="connsiteY9" fmla="*/ 141955 h 261661"/>
                  <a:gd name="connsiteX10" fmla="*/ 49799 w 246323"/>
                  <a:gd name="connsiteY10" fmla="*/ 105406 h 261661"/>
                  <a:gd name="connsiteX11" fmla="*/ 199173 w 246323"/>
                  <a:gd name="connsiteY11" fmla="*/ 105406 h 261661"/>
                  <a:gd name="connsiteX12" fmla="*/ 128204 w 246323"/>
                  <a:gd name="connsiteY12" fmla="*/ 38664 h 261661"/>
                  <a:gd name="connsiteX13" fmla="*/ 49799 w 246323"/>
                  <a:gd name="connsiteY13" fmla="*/ 105406 h 26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323" h="261661">
                    <a:moveTo>
                      <a:pt x="244721" y="141955"/>
                    </a:moveTo>
                    <a:lnTo>
                      <a:pt x="47684" y="141955"/>
                    </a:lnTo>
                    <a:cubicBezTo>
                      <a:pt x="51379" y="194392"/>
                      <a:pt x="84749" y="221406"/>
                      <a:pt x="129250" y="221406"/>
                    </a:cubicBezTo>
                    <a:cubicBezTo>
                      <a:pt x="160505" y="221406"/>
                      <a:pt x="185928" y="207635"/>
                      <a:pt x="198639" y="182208"/>
                    </a:cubicBezTo>
                    <a:lnTo>
                      <a:pt x="242606" y="182208"/>
                    </a:lnTo>
                    <a:cubicBezTo>
                      <a:pt x="229360" y="231468"/>
                      <a:pt x="183813" y="261662"/>
                      <a:pt x="127670" y="261662"/>
                    </a:cubicBezTo>
                    <a:cubicBezTo>
                      <a:pt x="52982" y="261662"/>
                      <a:pt x="0" y="209220"/>
                      <a:pt x="0" y="132420"/>
                    </a:cubicBezTo>
                    <a:cubicBezTo>
                      <a:pt x="0" y="54026"/>
                      <a:pt x="55097" y="0"/>
                      <a:pt x="128204" y="0"/>
                    </a:cubicBezTo>
                    <a:cubicBezTo>
                      <a:pt x="197059" y="0"/>
                      <a:pt x="246323" y="48201"/>
                      <a:pt x="246323" y="121826"/>
                    </a:cubicBezTo>
                    <a:cubicBezTo>
                      <a:pt x="246323" y="129241"/>
                      <a:pt x="245789" y="135069"/>
                      <a:pt x="244721" y="141955"/>
                    </a:cubicBezTo>
                    <a:close/>
                    <a:moveTo>
                      <a:pt x="49799" y="105406"/>
                    </a:moveTo>
                    <a:lnTo>
                      <a:pt x="199173" y="105406"/>
                    </a:lnTo>
                    <a:cubicBezTo>
                      <a:pt x="193341" y="60384"/>
                      <a:pt x="166338" y="38664"/>
                      <a:pt x="128204" y="38664"/>
                    </a:cubicBezTo>
                    <a:cubicBezTo>
                      <a:pt x="88467" y="38664"/>
                      <a:pt x="58281" y="62501"/>
                      <a:pt x="49799" y="105406"/>
                    </a:cubicBezTo>
                    <a:close/>
                  </a:path>
                </a:pathLst>
              </a:custGeom>
              <a:solidFill>
                <a:schemeClr val="bg1"/>
              </a:solidFill>
              <a:ln w="22247" cap="flat">
                <a:noFill/>
                <a:prstDash val="solid"/>
                <a:miter/>
              </a:ln>
            </p:spPr>
            <p:txBody>
              <a:bodyPr rtlCol="0" anchor="ctr"/>
              <a:lstStyle/>
              <a:p>
                <a:endParaRPr lang="nl-NL"/>
              </a:p>
            </p:txBody>
          </p:sp>
          <p:sp>
            <p:nvSpPr>
              <p:cNvPr id="41" name="Vrije vorm: vorm 40">
                <a:extLst>
                  <a:ext uri="{FF2B5EF4-FFF2-40B4-BE49-F238E27FC236}">
                    <a16:creationId xmlns:a16="http://schemas.microsoft.com/office/drawing/2014/main" id="{F58FB20E-675D-C5FB-A7DC-0465541D3A2C}"/>
                  </a:ext>
                </a:extLst>
              </p:cNvPr>
              <p:cNvSpPr/>
              <p:nvPr/>
            </p:nvSpPr>
            <p:spPr>
              <a:xfrm>
                <a:off x="4362422" y="3344364"/>
                <a:ext cx="140358" cy="253718"/>
              </a:xfrm>
              <a:custGeom>
                <a:avLst/>
                <a:gdLst>
                  <a:gd name="connsiteX0" fmla="*/ 140359 w 140358"/>
                  <a:gd name="connsiteY0" fmla="*/ 4236 h 253718"/>
                  <a:gd name="connsiteX1" fmla="*/ 140359 w 140358"/>
                  <a:gd name="connsiteY1" fmla="*/ 44492 h 253718"/>
                  <a:gd name="connsiteX2" fmla="*/ 118654 w 140358"/>
                  <a:gd name="connsiteY2" fmla="*/ 42905 h 253718"/>
                  <a:gd name="connsiteX3" fmla="*/ 46615 w 140358"/>
                  <a:gd name="connsiteY3" fmla="*/ 123418 h 253718"/>
                  <a:gd name="connsiteX4" fmla="*/ 46615 w 140358"/>
                  <a:gd name="connsiteY4" fmla="*/ 253719 h 253718"/>
                  <a:gd name="connsiteX5" fmla="*/ 0 w 140358"/>
                  <a:gd name="connsiteY5" fmla="*/ 253719 h 253718"/>
                  <a:gd name="connsiteX6" fmla="*/ 0 w 140358"/>
                  <a:gd name="connsiteY6" fmla="*/ 4768 h 253718"/>
                  <a:gd name="connsiteX7" fmla="*/ 41317 w 140358"/>
                  <a:gd name="connsiteY7" fmla="*/ 4768 h 253718"/>
                  <a:gd name="connsiteX8" fmla="*/ 45013 w 140358"/>
                  <a:gd name="connsiteY8" fmla="*/ 42905 h 253718"/>
                  <a:gd name="connsiteX9" fmla="*/ 46615 w 140358"/>
                  <a:gd name="connsiteY9" fmla="*/ 42905 h 253718"/>
                  <a:gd name="connsiteX10" fmla="*/ 115470 w 140358"/>
                  <a:gd name="connsiteY10" fmla="*/ 0 h 253718"/>
                  <a:gd name="connsiteX11" fmla="*/ 140359 w 140358"/>
                  <a:gd name="connsiteY11" fmla="*/ 4236 h 25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358" h="253718">
                    <a:moveTo>
                      <a:pt x="140359" y="4236"/>
                    </a:moveTo>
                    <a:lnTo>
                      <a:pt x="140359" y="44492"/>
                    </a:lnTo>
                    <a:cubicBezTo>
                      <a:pt x="132946" y="43434"/>
                      <a:pt x="125532" y="42905"/>
                      <a:pt x="118654" y="42905"/>
                    </a:cubicBezTo>
                    <a:cubicBezTo>
                      <a:pt x="72550" y="42905"/>
                      <a:pt x="46615" y="68857"/>
                      <a:pt x="46615" y="123418"/>
                    </a:cubicBezTo>
                    <a:lnTo>
                      <a:pt x="46615" y="253719"/>
                    </a:lnTo>
                    <a:lnTo>
                      <a:pt x="0" y="253719"/>
                    </a:lnTo>
                    <a:lnTo>
                      <a:pt x="0" y="4768"/>
                    </a:lnTo>
                    <a:lnTo>
                      <a:pt x="41317" y="4768"/>
                    </a:lnTo>
                    <a:lnTo>
                      <a:pt x="45013" y="42905"/>
                    </a:lnTo>
                    <a:lnTo>
                      <a:pt x="46615" y="42905"/>
                    </a:lnTo>
                    <a:cubicBezTo>
                      <a:pt x="58258" y="16420"/>
                      <a:pt x="84749" y="0"/>
                      <a:pt x="115470" y="0"/>
                    </a:cubicBezTo>
                    <a:cubicBezTo>
                      <a:pt x="124998" y="0"/>
                      <a:pt x="133480" y="1589"/>
                      <a:pt x="140359" y="4236"/>
                    </a:cubicBezTo>
                    <a:close/>
                  </a:path>
                </a:pathLst>
              </a:custGeom>
              <a:solidFill>
                <a:schemeClr val="bg1"/>
              </a:solidFill>
              <a:ln w="22247" cap="flat">
                <a:no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BC0E42BA-3A7D-8641-8726-125FDF1FFB31}"/>
                  </a:ext>
                </a:extLst>
              </p:cNvPr>
              <p:cNvSpPr/>
              <p:nvPr/>
            </p:nvSpPr>
            <p:spPr>
              <a:xfrm>
                <a:off x="4537063" y="3241078"/>
                <a:ext cx="63556" cy="357005"/>
              </a:xfrm>
              <a:custGeom>
                <a:avLst/>
                <a:gdLst>
                  <a:gd name="connsiteX0" fmla="*/ 0 w 63556"/>
                  <a:gd name="connsiteY0" fmla="*/ 31778 h 357005"/>
                  <a:gd name="connsiteX1" fmla="*/ 31789 w 63556"/>
                  <a:gd name="connsiteY1" fmla="*/ 0 h 357005"/>
                  <a:gd name="connsiteX2" fmla="*/ 63556 w 63556"/>
                  <a:gd name="connsiteY2" fmla="*/ 31778 h 357005"/>
                  <a:gd name="connsiteX3" fmla="*/ 31789 w 63556"/>
                  <a:gd name="connsiteY3" fmla="*/ 63559 h 357005"/>
                  <a:gd name="connsiteX4" fmla="*/ 0 w 63556"/>
                  <a:gd name="connsiteY4" fmla="*/ 31778 h 357005"/>
                  <a:gd name="connsiteX5" fmla="*/ 8482 w 63556"/>
                  <a:gd name="connsiteY5" fmla="*/ 108055 h 357005"/>
                  <a:gd name="connsiteX6" fmla="*/ 55075 w 63556"/>
                  <a:gd name="connsiteY6" fmla="*/ 108055 h 357005"/>
                  <a:gd name="connsiteX7" fmla="*/ 55075 w 63556"/>
                  <a:gd name="connsiteY7" fmla="*/ 357006 h 357005"/>
                  <a:gd name="connsiteX8" fmla="*/ 8482 w 63556"/>
                  <a:gd name="connsiteY8" fmla="*/ 357006 h 357005"/>
                  <a:gd name="connsiteX9" fmla="*/ 8482 w 63556"/>
                  <a:gd name="connsiteY9" fmla="*/ 108055 h 35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56" h="357005">
                    <a:moveTo>
                      <a:pt x="0" y="31778"/>
                    </a:moveTo>
                    <a:cubicBezTo>
                      <a:pt x="0" y="13771"/>
                      <a:pt x="14292" y="0"/>
                      <a:pt x="31789" y="0"/>
                    </a:cubicBezTo>
                    <a:cubicBezTo>
                      <a:pt x="49265" y="0"/>
                      <a:pt x="63556" y="13771"/>
                      <a:pt x="63556" y="31778"/>
                    </a:cubicBezTo>
                    <a:cubicBezTo>
                      <a:pt x="63556" y="49788"/>
                      <a:pt x="49265" y="63559"/>
                      <a:pt x="31789" y="63559"/>
                    </a:cubicBezTo>
                    <a:cubicBezTo>
                      <a:pt x="14292" y="63559"/>
                      <a:pt x="0" y="49788"/>
                      <a:pt x="0" y="31778"/>
                    </a:cubicBezTo>
                    <a:close/>
                    <a:moveTo>
                      <a:pt x="8482" y="108055"/>
                    </a:moveTo>
                    <a:lnTo>
                      <a:pt x="55075" y="108055"/>
                    </a:lnTo>
                    <a:lnTo>
                      <a:pt x="55075" y="357006"/>
                    </a:lnTo>
                    <a:lnTo>
                      <a:pt x="8482" y="357006"/>
                    </a:lnTo>
                    <a:lnTo>
                      <a:pt x="8482" y="108055"/>
                    </a:lnTo>
                    <a:close/>
                  </a:path>
                </a:pathLst>
              </a:custGeom>
              <a:solidFill>
                <a:schemeClr val="bg1"/>
              </a:solidFill>
              <a:ln w="22247" cap="flat">
                <a:noFill/>
                <a:prstDash val="solid"/>
                <a:miter/>
              </a:ln>
            </p:spPr>
            <p:txBody>
              <a:bodyPr rtlCol="0" anchor="ctr"/>
              <a:lstStyle/>
              <a:p>
                <a:endParaRPr lang="nl-NL"/>
              </a:p>
            </p:txBody>
          </p:sp>
          <p:sp>
            <p:nvSpPr>
              <p:cNvPr id="43" name="Vrije vorm: vorm 42">
                <a:extLst>
                  <a:ext uri="{FF2B5EF4-FFF2-40B4-BE49-F238E27FC236}">
                    <a16:creationId xmlns:a16="http://schemas.microsoft.com/office/drawing/2014/main" id="{ABD5D793-16DC-5832-6675-4598451B52D0}"/>
                  </a:ext>
                </a:extLst>
              </p:cNvPr>
              <p:cNvSpPr/>
              <p:nvPr/>
            </p:nvSpPr>
            <p:spPr>
              <a:xfrm>
                <a:off x="4663352" y="3342777"/>
                <a:ext cx="217695" cy="255306"/>
              </a:xfrm>
              <a:custGeom>
                <a:avLst/>
                <a:gdLst>
                  <a:gd name="connsiteX0" fmla="*/ 217695 w 217695"/>
                  <a:gd name="connsiteY0" fmla="*/ 97991 h 255306"/>
                  <a:gd name="connsiteX1" fmla="*/ 217695 w 217695"/>
                  <a:gd name="connsiteY1" fmla="*/ 255306 h 255306"/>
                  <a:gd name="connsiteX2" fmla="*/ 171080 w 217695"/>
                  <a:gd name="connsiteY2" fmla="*/ 255306 h 255306"/>
                  <a:gd name="connsiteX3" fmla="*/ 171080 w 217695"/>
                  <a:gd name="connsiteY3" fmla="*/ 115998 h 255306"/>
                  <a:gd name="connsiteX4" fmla="*/ 114936 w 217695"/>
                  <a:gd name="connsiteY4" fmla="*/ 41313 h 255306"/>
                  <a:gd name="connsiteX5" fmla="*/ 46616 w 217695"/>
                  <a:gd name="connsiteY5" fmla="*/ 119707 h 255306"/>
                  <a:gd name="connsiteX6" fmla="*/ 46616 w 217695"/>
                  <a:gd name="connsiteY6" fmla="*/ 255306 h 255306"/>
                  <a:gd name="connsiteX7" fmla="*/ 0 w 217695"/>
                  <a:gd name="connsiteY7" fmla="*/ 255306 h 255306"/>
                  <a:gd name="connsiteX8" fmla="*/ 0 w 217695"/>
                  <a:gd name="connsiteY8" fmla="*/ 6356 h 255306"/>
                  <a:gd name="connsiteX9" fmla="*/ 41852 w 217695"/>
                  <a:gd name="connsiteY9" fmla="*/ 6356 h 255306"/>
                  <a:gd name="connsiteX10" fmla="*/ 45013 w 217695"/>
                  <a:gd name="connsiteY10" fmla="*/ 39723 h 255306"/>
                  <a:gd name="connsiteX11" fmla="*/ 46616 w 217695"/>
                  <a:gd name="connsiteY11" fmla="*/ 39723 h 255306"/>
                  <a:gd name="connsiteX12" fmla="*/ 127648 w 217695"/>
                  <a:gd name="connsiteY12" fmla="*/ 0 h 255306"/>
                  <a:gd name="connsiteX13" fmla="*/ 217695 w 217695"/>
                  <a:gd name="connsiteY13" fmla="*/ 97991 h 25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7695" h="255306">
                    <a:moveTo>
                      <a:pt x="217695" y="97991"/>
                    </a:moveTo>
                    <a:lnTo>
                      <a:pt x="217695" y="255306"/>
                    </a:lnTo>
                    <a:lnTo>
                      <a:pt x="171080" y="255306"/>
                    </a:lnTo>
                    <a:lnTo>
                      <a:pt x="171080" y="115998"/>
                    </a:lnTo>
                    <a:cubicBezTo>
                      <a:pt x="171080" y="60914"/>
                      <a:pt x="150955" y="41313"/>
                      <a:pt x="114936" y="41313"/>
                    </a:cubicBezTo>
                    <a:cubicBezTo>
                      <a:pt x="73619" y="41313"/>
                      <a:pt x="46616" y="67270"/>
                      <a:pt x="46616" y="119707"/>
                    </a:cubicBezTo>
                    <a:lnTo>
                      <a:pt x="46616" y="255306"/>
                    </a:lnTo>
                    <a:lnTo>
                      <a:pt x="0" y="255306"/>
                    </a:lnTo>
                    <a:lnTo>
                      <a:pt x="0" y="6356"/>
                    </a:lnTo>
                    <a:lnTo>
                      <a:pt x="41852" y="6356"/>
                    </a:lnTo>
                    <a:lnTo>
                      <a:pt x="45013" y="39723"/>
                    </a:lnTo>
                    <a:lnTo>
                      <a:pt x="46616" y="39723"/>
                    </a:lnTo>
                    <a:cubicBezTo>
                      <a:pt x="62488" y="14828"/>
                      <a:pt x="92163" y="0"/>
                      <a:pt x="127648" y="0"/>
                    </a:cubicBezTo>
                    <a:cubicBezTo>
                      <a:pt x="182211" y="0"/>
                      <a:pt x="217695" y="35487"/>
                      <a:pt x="217695" y="97991"/>
                    </a:cubicBezTo>
                    <a:close/>
                  </a:path>
                </a:pathLst>
              </a:custGeom>
              <a:solidFill>
                <a:schemeClr val="bg1"/>
              </a:solidFill>
              <a:ln w="22247" cap="flat">
                <a:noFill/>
                <a:prstDash val="solid"/>
                <a:miter/>
              </a:ln>
            </p:spPr>
            <p:txBody>
              <a:bodyPr rtlCol="0" anchor="ctr"/>
              <a:lstStyle/>
              <a:p>
                <a:endParaRPr lang="nl-NL"/>
              </a:p>
            </p:txBody>
          </p:sp>
          <p:sp>
            <p:nvSpPr>
              <p:cNvPr id="44" name="Vrije vorm: vorm 43">
                <a:extLst>
                  <a:ext uri="{FF2B5EF4-FFF2-40B4-BE49-F238E27FC236}">
                    <a16:creationId xmlns:a16="http://schemas.microsoft.com/office/drawing/2014/main" id="{0A61F21A-2316-FE65-C501-55A6D1627A6A}"/>
                  </a:ext>
                </a:extLst>
              </p:cNvPr>
              <p:cNvSpPr/>
              <p:nvPr/>
            </p:nvSpPr>
            <p:spPr>
              <a:xfrm>
                <a:off x="4923144" y="3342777"/>
                <a:ext cx="246300" cy="380311"/>
              </a:xfrm>
              <a:custGeom>
                <a:avLst/>
                <a:gdLst>
                  <a:gd name="connsiteX0" fmla="*/ 246301 w 246300"/>
                  <a:gd name="connsiteY0" fmla="*/ 28602 h 380311"/>
                  <a:gd name="connsiteX1" fmla="*/ 200197 w 246300"/>
                  <a:gd name="connsiteY1" fmla="*/ 32308 h 380311"/>
                  <a:gd name="connsiteX2" fmla="*/ 221390 w 246300"/>
                  <a:gd name="connsiteY2" fmla="*/ 91105 h 380311"/>
                  <a:gd name="connsiteX3" fmla="*/ 121815 w 246300"/>
                  <a:gd name="connsiteY3" fmla="*/ 182208 h 380311"/>
                  <a:gd name="connsiteX4" fmla="*/ 76802 w 246300"/>
                  <a:gd name="connsiteY4" fmla="*/ 173736 h 380311"/>
                  <a:gd name="connsiteX5" fmla="*/ 52960 w 246300"/>
                  <a:gd name="connsiteY5" fmla="*/ 199158 h 380311"/>
                  <a:gd name="connsiteX6" fmla="*/ 83681 w 246300"/>
                  <a:gd name="connsiteY6" fmla="*/ 220876 h 380311"/>
                  <a:gd name="connsiteX7" fmla="*/ 164201 w 246300"/>
                  <a:gd name="connsiteY7" fmla="*/ 220876 h 380311"/>
                  <a:gd name="connsiteX8" fmla="*/ 246301 w 246300"/>
                  <a:gd name="connsiteY8" fmla="*/ 293970 h 380311"/>
                  <a:gd name="connsiteX9" fmla="*/ 119166 w 246300"/>
                  <a:gd name="connsiteY9" fmla="*/ 380311 h 380311"/>
                  <a:gd name="connsiteX10" fmla="*/ 0 w 246300"/>
                  <a:gd name="connsiteY10" fmla="*/ 305626 h 380311"/>
                  <a:gd name="connsiteX11" fmla="*/ 35485 w 246300"/>
                  <a:gd name="connsiteY11" fmla="*/ 249478 h 380311"/>
                  <a:gd name="connsiteX12" fmla="*/ 10574 w 246300"/>
                  <a:gd name="connsiteY12" fmla="*/ 206044 h 380311"/>
                  <a:gd name="connsiteX13" fmla="*/ 48196 w 246300"/>
                  <a:gd name="connsiteY13" fmla="*/ 155194 h 380311"/>
                  <a:gd name="connsiteX14" fmla="*/ 22239 w 246300"/>
                  <a:gd name="connsiteY14" fmla="*/ 91105 h 380311"/>
                  <a:gd name="connsiteX15" fmla="*/ 121815 w 246300"/>
                  <a:gd name="connsiteY15" fmla="*/ 0 h 380311"/>
                  <a:gd name="connsiteX16" fmla="*/ 246301 w 246300"/>
                  <a:gd name="connsiteY16" fmla="*/ 0 h 380311"/>
                  <a:gd name="connsiteX17" fmla="*/ 246301 w 246300"/>
                  <a:gd name="connsiteY17" fmla="*/ 28602 h 380311"/>
                  <a:gd name="connsiteX18" fmla="*/ 154650 w 246300"/>
                  <a:gd name="connsiteY18" fmla="*/ 261662 h 380311"/>
                  <a:gd name="connsiteX19" fmla="*/ 84727 w 246300"/>
                  <a:gd name="connsiteY19" fmla="*/ 261662 h 380311"/>
                  <a:gd name="connsiteX20" fmla="*/ 44478 w 246300"/>
                  <a:gd name="connsiteY20" fmla="*/ 298740 h 380311"/>
                  <a:gd name="connsiteX21" fmla="*/ 122349 w 246300"/>
                  <a:gd name="connsiteY21" fmla="*/ 340583 h 380311"/>
                  <a:gd name="connsiteX22" fmla="*/ 201800 w 246300"/>
                  <a:gd name="connsiteY22" fmla="*/ 295032 h 380311"/>
                  <a:gd name="connsiteX23" fmla="*/ 154650 w 246300"/>
                  <a:gd name="connsiteY23" fmla="*/ 261662 h 380311"/>
                  <a:gd name="connsiteX24" fmla="*/ 177958 w 246300"/>
                  <a:gd name="connsiteY24" fmla="*/ 91105 h 380311"/>
                  <a:gd name="connsiteX25" fmla="*/ 121815 w 246300"/>
                  <a:gd name="connsiteY25" fmla="*/ 36545 h 380311"/>
                  <a:gd name="connsiteX26" fmla="*/ 65671 w 246300"/>
                  <a:gd name="connsiteY26" fmla="*/ 91105 h 380311"/>
                  <a:gd name="connsiteX27" fmla="*/ 121815 w 246300"/>
                  <a:gd name="connsiteY27" fmla="*/ 145129 h 380311"/>
                  <a:gd name="connsiteX28" fmla="*/ 177958 w 246300"/>
                  <a:gd name="connsiteY28" fmla="*/ 91105 h 38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6300" h="380311">
                    <a:moveTo>
                      <a:pt x="246301" y="28602"/>
                    </a:moveTo>
                    <a:lnTo>
                      <a:pt x="200197" y="32308"/>
                    </a:lnTo>
                    <a:cubicBezTo>
                      <a:pt x="213977" y="47671"/>
                      <a:pt x="221390" y="67800"/>
                      <a:pt x="221390" y="91105"/>
                    </a:cubicBezTo>
                    <a:cubicBezTo>
                      <a:pt x="221390" y="144072"/>
                      <a:pt x="181676" y="182208"/>
                      <a:pt x="121815" y="182208"/>
                    </a:cubicBezTo>
                    <a:cubicBezTo>
                      <a:pt x="104874" y="182208"/>
                      <a:pt x="90025" y="179029"/>
                      <a:pt x="76802" y="173736"/>
                    </a:cubicBezTo>
                    <a:cubicBezTo>
                      <a:pt x="62488" y="176385"/>
                      <a:pt x="52960" y="186447"/>
                      <a:pt x="52960" y="199158"/>
                    </a:cubicBezTo>
                    <a:cubicBezTo>
                      <a:pt x="52960" y="212929"/>
                      <a:pt x="64091" y="220876"/>
                      <a:pt x="83681" y="220876"/>
                    </a:cubicBezTo>
                    <a:lnTo>
                      <a:pt x="164201" y="220876"/>
                    </a:lnTo>
                    <a:cubicBezTo>
                      <a:pt x="216626" y="220876"/>
                      <a:pt x="246301" y="247361"/>
                      <a:pt x="246301" y="293970"/>
                    </a:cubicBezTo>
                    <a:cubicBezTo>
                      <a:pt x="246301" y="346941"/>
                      <a:pt x="206030" y="380311"/>
                      <a:pt x="119166" y="380311"/>
                    </a:cubicBezTo>
                    <a:cubicBezTo>
                      <a:pt x="39714" y="380311"/>
                      <a:pt x="0" y="351178"/>
                      <a:pt x="0" y="305626"/>
                    </a:cubicBezTo>
                    <a:cubicBezTo>
                      <a:pt x="0" y="280199"/>
                      <a:pt x="12711" y="260604"/>
                      <a:pt x="35485" y="249478"/>
                    </a:cubicBezTo>
                    <a:cubicBezTo>
                      <a:pt x="19590" y="239943"/>
                      <a:pt x="10574" y="225113"/>
                      <a:pt x="10574" y="206044"/>
                    </a:cubicBezTo>
                    <a:cubicBezTo>
                      <a:pt x="10574" y="181678"/>
                      <a:pt x="25934" y="163141"/>
                      <a:pt x="48196" y="155194"/>
                    </a:cubicBezTo>
                    <a:cubicBezTo>
                      <a:pt x="31767" y="139306"/>
                      <a:pt x="22239" y="117058"/>
                      <a:pt x="22239" y="91105"/>
                    </a:cubicBezTo>
                    <a:cubicBezTo>
                      <a:pt x="22239" y="38136"/>
                      <a:pt x="61976" y="0"/>
                      <a:pt x="121815" y="0"/>
                    </a:cubicBezTo>
                    <a:lnTo>
                      <a:pt x="246301" y="0"/>
                    </a:lnTo>
                    <a:lnTo>
                      <a:pt x="246301" y="28602"/>
                    </a:lnTo>
                    <a:close/>
                    <a:moveTo>
                      <a:pt x="154650" y="261662"/>
                    </a:moveTo>
                    <a:lnTo>
                      <a:pt x="84727" y="261662"/>
                    </a:lnTo>
                    <a:cubicBezTo>
                      <a:pt x="60373" y="261662"/>
                      <a:pt x="44478" y="277020"/>
                      <a:pt x="44478" y="298740"/>
                    </a:cubicBezTo>
                    <a:cubicBezTo>
                      <a:pt x="44478" y="324693"/>
                      <a:pt x="67252" y="340583"/>
                      <a:pt x="122349" y="340583"/>
                    </a:cubicBezTo>
                    <a:cubicBezTo>
                      <a:pt x="179027" y="340583"/>
                      <a:pt x="201800" y="323633"/>
                      <a:pt x="201800" y="295032"/>
                    </a:cubicBezTo>
                    <a:cubicBezTo>
                      <a:pt x="201800" y="273843"/>
                      <a:pt x="189089" y="261662"/>
                      <a:pt x="154650" y="261662"/>
                    </a:cubicBezTo>
                    <a:close/>
                    <a:moveTo>
                      <a:pt x="177958" y="91105"/>
                    </a:moveTo>
                    <a:cubicBezTo>
                      <a:pt x="177958" y="58265"/>
                      <a:pt x="156765" y="36545"/>
                      <a:pt x="121815" y="36545"/>
                    </a:cubicBezTo>
                    <a:cubicBezTo>
                      <a:pt x="86864" y="36545"/>
                      <a:pt x="65671" y="58265"/>
                      <a:pt x="65671" y="91105"/>
                    </a:cubicBezTo>
                    <a:cubicBezTo>
                      <a:pt x="65671" y="123413"/>
                      <a:pt x="86864" y="145129"/>
                      <a:pt x="121815" y="145129"/>
                    </a:cubicBezTo>
                    <a:cubicBezTo>
                      <a:pt x="156765" y="145129"/>
                      <a:pt x="177958" y="123413"/>
                      <a:pt x="177958" y="91105"/>
                    </a:cubicBezTo>
                    <a:close/>
                  </a:path>
                </a:pathLst>
              </a:custGeom>
              <a:solidFill>
                <a:schemeClr val="bg1"/>
              </a:solidFill>
              <a:ln w="22247" cap="flat">
                <a:noFill/>
                <a:prstDash val="solid"/>
                <a:miter/>
              </a:ln>
            </p:spPr>
            <p:txBody>
              <a:bodyPr rtlCol="0" anchor="ctr"/>
              <a:lstStyle/>
              <a:p>
                <a:endParaRPr lang="nl-NL"/>
              </a:p>
            </p:txBody>
          </p:sp>
          <p:sp>
            <p:nvSpPr>
              <p:cNvPr id="45" name="Vrije vorm: vorm 44">
                <a:extLst>
                  <a:ext uri="{FF2B5EF4-FFF2-40B4-BE49-F238E27FC236}">
                    <a16:creationId xmlns:a16="http://schemas.microsoft.com/office/drawing/2014/main" id="{0F71315E-3172-4DE1-3557-4150D16033A9}"/>
                  </a:ext>
                </a:extLst>
              </p:cNvPr>
              <p:cNvSpPr/>
              <p:nvPr/>
            </p:nvSpPr>
            <p:spPr>
              <a:xfrm>
                <a:off x="5191395" y="3342777"/>
                <a:ext cx="201800" cy="261661"/>
              </a:xfrm>
              <a:custGeom>
                <a:avLst/>
                <a:gdLst>
                  <a:gd name="connsiteX0" fmla="*/ 0 w 201800"/>
                  <a:gd name="connsiteY0" fmla="*/ 180091 h 261661"/>
                  <a:gd name="connsiteX1" fmla="*/ 46593 w 201800"/>
                  <a:gd name="connsiteY1" fmla="*/ 180091 h 261661"/>
                  <a:gd name="connsiteX2" fmla="*/ 103806 w 201800"/>
                  <a:gd name="connsiteY2" fmla="*/ 224055 h 261661"/>
                  <a:gd name="connsiteX3" fmla="*/ 156766 w 201800"/>
                  <a:gd name="connsiteY3" fmla="*/ 185919 h 261661"/>
                  <a:gd name="connsiteX4" fmla="*/ 106454 w 201800"/>
                  <a:gd name="connsiteY4" fmla="*/ 149898 h 261661"/>
                  <a:gd name="connsiteX5" fmla="*/ 76268 w 201800"/>
                  <a:gd name="connsiteY5" fmla="*/ 144072 h 261661"/>
                  <a:gd name="connsiteX6" fmla="*/ 3695 w 201800"/>
                  <a:gd name="connsiteY6" fmla="*/ 76272 h 261661"/>
                  <a:gd name="connsiteX7" fmla="*/ 101691 w 201800"/>
                  <a:gd name="connsiteY7" fmla="*/ 0 h 261661"/>
                  <a:gd name="connsiteX8" fmla="*/ 197571 w 201800"/>
                  <a:gd name="connsiteY8" fmla="*/ 74685 h 261661"/>
                  <a:gd name="connsiteX9" fmla="*/ 150955 w 201800"/>
                  <a:gd name="connsiteY9" fmla="*/ 74685 h 261661"/>
                  <a:gd name="connsiteX10" fmla="*/ 99041 w 201800"/>
                  <a:gd name="connsiteY10" fmla="*/ 37606 h 261661"/>
                  <a:gd name="connsiteX11" fmla="*/ 48708 w 201800"/>
                  <a:gd name="connsiteY11" fmla="*/ 73623 h 261661"/>
                  <a:gd name="connsiteX12" fmla="*/ 98507 w 201800"/>
                  <a:gd name="connsiteY12" fmla="*/ 106463 h 261661"/>
                  <a:gd name="connsiteX13" fmla="*/ 128716 w 201800"/>
                  <a:gd name="connsiteY13" fmla="*/ 112292 h 261661"/>
                  <a:gd name="connsiteX14" fmla="*/ 201800 w 201800"/>
                  <a:gd name="connsiteY14" fmla="*/ 182206 h 261661"/>
                  <a:gd name="connsiteX15" fmla="*/ 103271 w 201800"/>
                  <a:gd name="connsiteY15" fmla="*/ 261662 h 261661"/>
                  <a:gd name="connsiteX16" fmla="*/ 0 w 201800"/>
                  <a:gd name="connsiteY16" fmla="*/ 180091 h 26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800" h="261661">
                    <a:moveTo>
                      <a:pt x="0" y="180091"/>
                    </a:moveTo>
                    <a:lnTo>
                      <a:pt x="46593" y="180091"/>
                    </a:lnTo>
                    <a:cubicBezTo>
                      <a:pt x="50311" y="208693"/>
                      <a:pt x="72038" y="224055"/>
                      <a:pt x="103806" y="224055"/>
                    </a:cubicBezTo>
                    <a:cubicBezTo>
                      <a:pt x="136129" y="224055"/>
                      <a:pt x="156766" y="208163"/>
                      <a:pt x="156766" y="185919"/>
                    </a:cubicBezTo>
                    <a:cubicBezTo>
                      <a:pt x="156766" y="168435"/>
                      <a:pt x="144076" y="157313"/>
                      <a:pt x="106454" y="149898"/>
                    </a:cubicBezTo>
                    <a:lnTo>
                      <a:pt x="76268" y="144072"/>
                    </a:lnTo>
                    <a:cubicBezTo>
                      <a:pt x="27003" y="134535"/>
                      <a:pt x="3695" y="112292"/>
                      <a:pt x="3695" y="76272"/>
                    </a:cubicBezTo>
                    <a:cubicBezTo>
                      <a:pt x="3695" y="32308"/>
                      <a:pt x="40783" y="0"/>
                      <a:pt x="101691" y="0"/>
                    </a:cubicBezTo>
                    <a:cubicBezTo>
                      <a:pt x="157834" y="0"/>
                      <a:pt x="193319" y="27014"/>
                      <a:pt x="197571" y="74685"/>
                    </a:cubicBezTo>
                    <a:lnTo>
                      <a:pt x="150955" y="74685"/>
                    </a:lnTo>
                    <a:cubicBezTo>
                      <a:pt x="148306" y="51377"/>
                      <a:pt x="130297" y="37606"/>
                      <a:pt x="99041" y="37606"/>
                    </a:cubicBezTo>
                    <a:cubicBezTo>
                      <a:pt x="67274" y="37606"/>
                      <a:pt x="48708" y="51907"/>
                      <a:pt x="48708" y="73623"/>
                    </a:cubicBezTo>
                    <a:cubicBezTo>
                      <a:pt x="48708" y="88986"/>
                      <a:pt x="57724" y="98521"/>
                      <a:pt x="98507" y="106463"/>
                    </a:cubicBezTo>
                    <a:lnTo>
                      <a:pt x="128716" y="112292"/>
                    </a:lnTo>
                    <a:cubicBezTo>
                      <a:pt x="179027" y="121826"/>
                      <a:pt x="201800" y="144072"/>
                      <a:pt x="201800" y="182206"/>
                    </a:cubicBezTo>
                    <a:cubicBezTo>
                      <a:pt x="201800" y="228819"/>
                      <a:pt x="165247" y="261662"/>
                      <a:pt x="103271" y="261662"/>
                    </a:cubicBezTo>
                    <a:cubicBezTo>
                      <a:pt x="42898" y="261662"/>
                      <a:pt x="3695" y="230411"/>
                      <a:pt x="0" y="180091"/>
                    </a:cubicBezTo>
                    <a:close/>
                  </a:path>
                </a:pathLst>
              </a:custGeom>
              <a:solidFill>
                <a:schemeClr val="bg1"/>
              </a:solidFill>
              <a:ln w="22247" cap="flat">
                <a:noFill/>
                <a:prstDash val="solid"/>
                <a:miter/>
              </a:ln>
            </p:spPr>
            <p:txBody>
              <a:bodyPr rtlCol="0" anchor="ctr"/>
              <a:lstStyle/>
              <a:p>
                <a:endParaRPr lang="nl-NL"/>
              </a:p>
            </p:txBody>
          </p:sp>
          <p:sp>
            <p:nvSpPr>
              <p:cNvPr id="46" name="Vrije vorm: vorm 45">
                <a:extLst>
                  <a:ext uri="{FF2B5EF4-FFF2-40B4-BE49-F238E27FC236}">
                    <a16:creationId xmlns:a16="http://schemas.microsoft.com/office/drawing/2014/main" id="{69B1CDDE-F3A7-28DB-489D-2B32794001E3}"/>
                  </a:ext>
                </a:extLst>
              </p:cNvPr>
              <p:cNvSpPr/>
              <p:nvPr/>
            </p:nvSpPr>
            <p:spPr>
              <a:xfrm>
                <a:off x="5449138" y="3227307"/>
                <a:ext cx="221412" cy="370776"/>
              </a:xfrm>
              <a:custGeom>
                <a:avLst/>
                <a:gdLst>
                  <a:gd name="connsiteX0" fmla="*/ 160505 w 221412"/>
                  <a:gd name="connsiteY0" fmla="*/ 370777 h 370776"/>
                  <a:gd name="connsiteX1" fmla="*/ 48218 w 221412"/>
                  <a:gd name="connsiteY1" fmla="*/ 252655 h 370776"/>
                  <a:gd name="connsiteX2" fmla="*/ 46616 w 221412"/>
                  <a:gd name="connsiteY2" fmla="*/ 252655 h 370776"/>
                  <a:gd name="connsiteX3" fmla="*/ 46616 w 221412"/>
                  <a:gd name="connsiteY3" fmla="*/ 370777 h 370776"/>
                  <a:gd name="connsiteX4" fmla="*/ 0 w 221412"/>
                  <a:gd name="connsiteY4" fmla="*/ 370777 h 370776"/>
                  <a:gd name="connsiteX5" fmla="*/ 0 w 221412"/>
                  <a:gd name="connsiteY5" fmla="*/ 0 h 370776"/>
                  <a:gd name="connsiteX6" fmla="*/ 46616 w 221412"/>
                  <a:gd name="connsiteY6" fmla="*/ 0 h 370776"/>
                  <a:gd name="connsiteX7" fmla="*/ 46616 w 221412"/>
                  <a:gd name="connsiteY7" fmla="*/ 228292 h 370776"/>
                  <a:gd name="connsiteX8" fmla="*/ 47684 w 221412"/>
                  <a:gd name="connsiteY8" fmla="*/ 228292 h 370776"/>
                  <a:gd name="connsiteX9" fmla="*/ 158391 w 221412"/>
                  <a:gd name="connsiteY9" fmla="*/ 121826 h 370776"/>
                  <a:gd name="connsiteX10" fmla="*/ 218230 w 221412"/>
                  <a:gd name="connsiteY10" fmla="*/ 121826 h 370776"/>
                  <a:gd name="connsiteX11" fmla="*/ 95880 w 221412"/>
                  <a:gd name="connsiteY11" fmla="*/ 239414 h 370776"/>
                  <a:gd name="connsiteX12" fmla="*/ 221413 w 221412"/>
                  <a:gd name="connsiteY12" fmla="*/ 370777 h 370776"/>
                  <a:gd name="connsiteX13" fmla="*/ 160505 w 221412"/>
                  <a:gd name="connsiteY13" fmla="*/ 370777 h 37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412" h="370776">
                    <a:moveTo>
                      <a:pt x="160505" y="370777"/>
                    </a:moveTo>
                    <a:lnTo>
                      <a:pt x="48218" y="252655"/>
                    </a:lnTo>
                    <a:lnTo>
                      <a:pt x="46616" y="252655"/>
                    </a:lnTo>
                    <a:lnTo>
                      <a:pt x="46616" y="370777"/>
                    </a:lnTo>
                    <a:lnTo>
                      <a:pt x="0" y="370777"/>
                    </a:lnTo>
                    <a:lnTo>
                      <a:pt x="0" y="0"/>
                    </a:lnTo>
                    <a:lnTo>
                      <a:pt x="46616" y="0"/>
                    </a:lnTo>
                    <a:lnTo>
                      <a:pt x="46616" y="228292"/>
                    </a:lnTo>
                    <a:lnTo>
                      <a:pt x="47684" y="228292"/>
                    </a:lnTo>
                    <a:lnTo>
                      <a:pt x="158391" y="121826"/>
                    </a:lnTo>
                    <a:lnTo>
                      <a:pt x="218230" y="121826"/>
                    </a:lnTo>
                    <a:lnTo>
                      <a:pt x="95880" y="239414"/>
                    </a:lnTo>
                    <a:lnTo>
                      <a:pt x="221413" y="370777"/>
                    </a:lnTo>
                    <a:lnTo>
                      <a:pt x="160505" y="370777"/>
                    </a:lnTo>
                    <a:close/>
                  </a:path>
                </a:pathLst>
              </a:custGeom>
              <a:solidFill>
                <a:schemeClr val="bg1"/>
              </a:solidFill>
              <a:ln w="22247" cap="flat">
                <a:noFill/>
                <a:prstDash val="solid"/>
                <a:miter/>
              </a:ln>
            </p:spPr>
            <p:txBody>
              <a:bodyPr rtlCol="0" anchor="ctr"/>
              <a:lstStyle/>
              <a:p>
                <a:endParaRPr lang="nl-NL"/>
              </a:p>
            </p:txBody>
          </p:sp>
          <p:sp>
            <p:nvSpPr>
              <p:cNvPr id="47" name="Vrije vorm: vorm 46">
                <a:extLst>
                  <a:ext uri="{FF2B5EF4-FFF2-40B4-BE49-F238E27FC236}">
                    <a16:creationId xmlns:a16="http://schemas.microsoft.com/office/drawing/2014/main" id="{05D72574-A455-7897-B101-B337B70F50A8}"/>
                  </a:ext>
                </a:extLst>
              </p:cNvPr>
              <p:cNvSpPr/>
              <p:nvPr/>
            </p:nvSpPr>
            <p:spPr>
              <a:xfrm>
                <a:off x="5691343" y="3342777"/>
                <a:ext cx="218229" cy="261661"/>
              </a:xfrm>
              <a:custGeom>
                <a:avLst/>
                <a:gdLst>
                  <a:gd name="connsiteX0" fmla="*/ 218229 w 218229"/>
                  <a:gd name="connsiteY0" fmla="*/ 96929 h 261661"/>
                  <a:gd name="connsiteX1" fmla="*/ 218229 w 218229"/>
                  <a:gd name="connsiteY1" fmla="*/ 255306 h 261661"/>
                  <a:gd name="connsiteX2" fmla="*/ 176378 w 218229"/>
                  <a:gd name="connsiteY2" fmla="*/ 255306 h 261661"/>
                  <a:gd name="connsiteX3" fmla="*/ 173216 w 218229"/>
                  <a:gd name="connsiteY3" fmla="*/ 221406 h 261661"/>
                  <a:gd name="connsiteX4" fmla="*/ 171614 w 218229"/>
                  <a:gd name="connsiteY4" fmla="*/ 221406 h 261661"/>
                  <a:gd name="connsiteX5" fmla="*/ 83703 w 218229"/>
                  <a:gd name="connsiteY5" fmla="*/ 261662 h 261661"/>
                  <a:gd name="connsiteX6" fmla="*/ 0 w 218229"/>
                  <a:gd name="connsiteY6" fmla="*/ 190156 h 261661"/>
                  <a:gd name="connsiteX7" fmla="*/ 87398 w 218229"/>
                  <a:gd name="connsiteY7" fmla="*/ 113879 h 261661"/>
                  <a:gd name="connsiteX8" fmla="*/ 172148 w 218229"/>
                  <a:gd name="connsiteY8" fmla="*/ 102227 h 261661"/>
                  <a:gd name="connsiteX9" fmla="*/ 172148 w 218229"/>
                  <a:gd name="connsiteY9" fmla="*/ 96929 h 261661"/>
                  <a:gd name="connsiteX10" fmla="*/ 113890 w 218229"/>
                  <a:gd name="connsiteY10" fmla="*/ 39723 h 261661"/>
                  <a:gd name="connsiteX11" fmla="*/ 56144 w 218229"/>
                  <a:gd name="connsiteY11" fmla="*/ 86337 h 261661"/>
                  <a:gd name="connsiteX12" fmla="*/ 8482 w 218229"/>
                  <a:gd name="connsiteY12" fmla="*/ 86337 h 261661"/>
                  <a:gd name="connsiteX13" fmla="*/ 115470 w 218229"/>
                  <a:gd name="connsiteY13" fmla="*/ 0 h 261661"/>
                  <a:gd name="connsiteX14" fmla="*/ 218229 w 218229"/>
                  <a:gd name="connsiteY14" fmla="*/ 96929 h 261661"/>
                  <a:gd name="connsiteX15" fmla="*/ 172148 w 218229"/>
                  <a:gd name="connsiteY15" fmla="*/ 148308 h 261661"/>
                  <a:gd name="connsiteX16" fmla="*/ 172148 w 218229"/>
                  <a:gd name="connsiteY16" fmla="*/ 137714 h 261661"/>
                  <a:gd name="connsiteX17" fmla="*/ 102759 w 218229"/>
                  <a:gd name="connsiteY17" fmla="*/ 147249 h 261661"/>
                  <a:gd name="connsiteX18" fmla="*/ 47662 w 218229"/>
                  <a:gd name="connsiteY18" fmla="*/ 188564 h 261661"/>
                  <a:gd name="connsiteX19" fmla="*/ 93765 w 218229"/>
                  <a:gd name="connsiteY19" fmla="*/ 222994 h 261661"/>
                  <a:gd name="connsiteX20" fmla="*/ 172148 w 218229"/>
                  <a:gd name="connsiteY20" fmla="*/ 148308 h 26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229" h="261661">
                    <a:moveTo>
                      <a:pt x="218229" y="96929"/>
                    </a:moveTo>
                    <a:lnTo>
                      <a:pt x="218229" y="255306"/>
                    </a:lnTo>
                    <a:lnTo>
                      <a:pt x="176378" y="255306"/>
                    </a:lnTo>
                    <a:lnTo>
                      <a:pt x="173216" y="221406"/>
                    </a:lnTo>
                    <a:lnTo>
                      <a:pt x="171614" y="221406"/>
                    </a:lnTo>
                    <a:cubicBezTo>
                      <a:pt x="155719" y="244712"/>
                      <a:pt x="121837" y="261662"/>
                      <a:pt x="83703" y="261662"/>
                    </a:cubicBezTo>
                    <a:cubicBezTo>
                      <a:pt x="32835" y="261662"/>
                      <a:pt x="0" y="231998"/>
                      <a:pt x="0" y="190156"/>
                    </a:cubicBezTo>
                    <a:cubicBezTo>
                      <a:pt x="0" y="149370"/>
                      <a:pt x="30187" y="121826"/>
                      <a:pt x="87398" y="113879"/>
                    </a:cubicBezTo>
                    <a:lnTo>
                      <a:pt x="172148" y="102227"/>
                    </a:lnTo>
                    <a:lnTo>
                      <a:pt x="172148" y="96929"/>
                    </a:lnTo>
                    <a:cubicBezTo>
                      <a:pt x="172148" y="58793"/>
                      <a:pt x="153070" y="39723"/>
                      <a:pt x="113890" y="39723"/>
                    </a:cubicBezTo>
                    <a:cubicBezTo>
                      <a:pt x="77336" y="39723"/>
                      <a:pt x="58258" y="56673"/>
                      <a:pt x="56144" y="86337"/>
                    </a:cubicBezTo>
                    <a:lnTo>
                      <a:pt x="8482" y="86337"/>
                    </a:lnTo>
                    <a:cubicBezTo>
                      <a:pt x="12199" y="32838"/>
                      <a:pt x="51914" y="0"/>
                      <a:pt x="115470" y="0"/>
                    </a:cubicBezTo>
                    <a:cubicBezTo>
                      <a:pt x="181164" y="0"/>
                      <a:pt x="218229" y="35487"/>
                      <a:pt x="218229" y="96929"/>
                    </a:cubicBezTo>
                    <a:close/>
                    <a:moveTo>
                      <a:pt x="172148" y="148308"/>
                    </a:moveTo>
                    <a:lnTo>
                      <a:pt x="172148" y="137714"/>
                    </a:lnTo>
                    <a:lnTo>
                      <a:pt x="102759" y="147249"/>
                    </a:lnTo>
                    <a:cubicBezTo>
                      <a:pt x="63045" y="152547"/>
                      <a:pt x="47662" y="167378"/>
                      <a:pt x="47662" y="188564"/>
                    </a:cubicBezTo>
                    <a:cubicBezTo>
                      <a:pt x="47662" y="209755"/>
                      <a:pt x="64091" y="222994"/>
                      <a:pt x="93765" y="222994"/>
                    </a:cubicBezTo>
                    <a:cubicBezTo>
                      <a:pt x="139847" y="222994"/>
                      <a:pt x="172148" y="191213"/>
                      <a:pt x="172148" y="148308"/>
                    </a:cubicBezTo>
                    <a:close/>
                  </a:path>
                </a:pathLst>
              </a:custGeom>
              <a:solidFill>
                <a:schemeClr val="bg1"/>
              </a:solidFill>
              <a:ln w="22247" cap="flat">
                <a:noFill/>
                <a:prstDash val="solid"/>
                <a:miter/>
              </a:ln>
            </p:spPr>
            <p:txBody>
              <a:bodyPr rtlCol="0" anchor="ctr"/>
              <a:lstStyle/>
              <a:p>
                <a:endParaRPr lang="nl-NL"/>
              </a:p>
            </p:txBody>
          </p:sp>
          <p:sp>
            <p:nvSpPr>
              <p:cNvPr id="48" name="Vrije vorm: vorm 47">
                <a:extLst>
                  <a:ext uri="{FF2B5EF4-FFF2-40B4-BE49-F238E27FC236}">
                    <a16:creationId xmlns:a16="http://schemas.microsoft.com/office/drawing/2014/main" id="{1FB97C25-0CA2-702B-A533-C4A3396042B9}"/>
                  </a:ext>
                </a:extLst>
              </p:cNvPr>
              <p:cNvSpPr/>
              <p:nvPr/>
            </p:nvSpPr>
            <p:spPr>
              <a:xfrm>
                <a:off x="5979206" y="3342777"/>
                <a:ext cx="373948" cy="255306"/>
              </a:xfrm>
              <a:custGeom>
                <a:avLst/>
                <a:gdLst>
                  <a:gd name="connsiteX0" fmla="*/ 373949 w 373948"/>
                  <a:gd name="connsiteY0" fmla="*/ 97991 h 255306"/>
                  <a:gd name="connsiteX1" fmla="*/ 373949 w 373948"/>
                  <a:gd name="connsiteY1" fmla="*/ 255306 h 255306"/>
                  <a:gd name="connsiteX2" fmla="*/ 327333 w 373948"/>
                  <a:gd name="connsiteY2" fmla="*/ 255306 h 255306"/>
                  <a:gd name="connsiteX3" fmla="*/ 327333 w 373948"/>
                  <a:gd name="connsiteY3" fmla="*/ 113879 h 255306"/>
                  <a:gd name="connsiteX4" fmla="*/ 274885 w 373948"/>
                  <a:gd name="connsiteY4" fmla="*/ 41313 h 255306"/>
                  <a:gd name="connsiteX5" fmla="*/ 210282 w 373948"/>
                  <a:gd name="connsiteY5" fmla="*/ 118649 h 255306"/>
                  <a:gd name="connsiteX6" fmla="*/ 210282 w 373948"/>
                  <a:gd name="connsiteY6" fmla="*/ 255306 h 255306"/>
                  <a:gd name="connsiteX7" fmla="*/ 163666 w 373948"/>
                  <a:gd name="connsiteY7" fmla="*/ 255306 h 255306"/>
                  <a:gd name="connsiteX8" fmla="*/ 163666 w 373948"/>
                  <a:gd name="connsiteY8" fmla="*/ 113879 h 255306"/>
                  <a:gd name="connsiteX9" fmla="*/ 111753 w 373948"/>
                  <a:gd name="connsiteY9" fmla="*/ 41313 h 255306"/>
                  <a:gd name="connsiteX10" fmla="*/ 46593 w 373948"/>
                  <a:gd name="connsiteY10" fmla="*/ 118649 h 255306"/>
                  <a:gd name="connsiteX11" fmla="*/ 46593 w 373948"/>
                  <a:gd name="connsiteY11" fmla="*/ 255306 h 255306"/>
                  <a:gd name="connsiteX12" fmla="*/ 0 w 373948"/>
                  <a:gd name="connsiteY12" fmla="*/ 255306 h 255306"/>
                  <a:gd name="connsiteX13" fmla="*/ 0 w 373948"/>
                  <a:gd name="connsiteY13" fmla="*/ 6356 h 255306"/>
                  <a:gd name="connsiteX14" fmla="*/ 41829 w 373948"/>
                  <a:gd name="connsiteY14" fmla="*/ 6356 h 255306"/>
                  <a:gd name="connsiteX15" fmla="*/ 45013 w 373948"/>
                  <a:gd name="connsiteY15" fmla="*/ 39723 h 255306"/>
                  <a:gd name="connsiteX16" fmla="*/ 46593 w 373948"/>
                  <a:gd name="connsiteY16" fmla="*/ 39723 h 255306"/>
                  <a:gd name="connsiteX17" fmla="*/ 124464 w 373948"/>
                  <a:gd name="connsiteY17" fmla="*/ 0 h 255306"/>
                  <a:gd name="connsiteX18" fmla="*/ 199151 w 373948"/>
                  <a:gd name="connsiteY18" fmla="*/ 46609 h 255306"/>
                  <a:gd name="connsiteX19" fmla="*/ 200732 w 373948"/>
                  <a:gd name="connsiteY19" fmla="*/ 46609 h 255306"/>
                  <a:gd name="connsiteX20" fmla="*/ 287084 w 373948"/>
                  <a:gd name="connsiteY20" fmla="*/ 0 h 255306"/>
                  <a:gd name="connsiteX21" fmla="*/ 373949 w 373948"/>
                  <a:gd name="connsiteY21" fmla="*/ 97991 h 25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3948" h="255306">
                    <a:moveTo>
                      <a:pt x="373949" y="97991"/>
                    </a:moveTo>
                    <a:lnTo>
                      <a:pt x="373949" y="255306"/>
                    </a:lnTo>
                    <a:lnTo>
                      <a:pt x="327333" y="255306"/>
                    </a:lnTo>
                    <a:lnTo>
                      <a:pt x="327333" y="113879"/>
                    </a:lnTo>
                    <a:cubicBezTo>
                      <a:pt x="327333" y="62501"/>
                      <a:pt x="308277" y="41313"/>
                      <a:pt x="274885" y="41313"/>
                    </a:cubicBezTo>
                    <a:cubicBezTo>
                      <a:pt x="236773" y="41313"/>
                      <a:pt x="210282" y="68857"/>
                      <a:pt x="210282" y="118649"/>
                    </a:cubicBezTo>
                    <a:lnTo>
                      <a:pt x="210282" y="255306"/>
                    </a:lnTo>
                    <a:lnTo>
                      <a:pt x="163666" y="255306"/>
                    </a:lnTo>
                    <a:lnTo>
                      <a:pt x="163666" y="113879"/>
                    </a:lnTo>
                    <a:cubicBezTo>
                      <a:pt x="163666" y="61972"/>
                      <a:pt x="145123" y="41313"/>
                      <a:pt x="111753" y="41313"/>
                    </a:cubicBezTo>
                    <a:cubicBezTo>
                      <a:pt x="73619" y="41313"/>
                      <a:pt x="46593" y="68327"/>
                      <a:pt x="46593" y="118649"/>
                    </a:cubicBezTo>
                    <a:lnTo>
                      <a:pt x="46593" y="255306"/>
                    </a:lnTo>
                    <a:lnTo>
                      <a:pt x="0" y="255306"/>
                    </a:lnTo>
                    <a:lnTo>
                      <a:pt x="0" y="6356"/>
                    </a:lnTo>
                    <a:lnTo>
                      <a:pt x="41829" y="6356"/>
                    </a:lnTo>
                    <a:lnTo>
                      <a:pt x="45013" y="39723"/>
                    </a:lnTo>
                    <a:lnTo>
                      <a:pt x="46593" y="39723"/>
                    </a:lnTo>
                    <a:cubicBezTo>
                      <a:pt x="62488" y="14828"/>
                      <a:pt x="92674" y="0"/>
                      <a:pt x="124464" y="0"/>
                    </a:cubicBezTo>
                    <a:cubicBezTo>
                      <a:pt x="157834" y="0"/>
                      <a:pt x="185371" y="15888"/>
                      <a:pt x="199151" y="46609"/>
                    </a:cubicBezTo>
                    <a:lnTo>
                      <a:pt x="200732" y="46609"/>
                    </a:lnTo>
                    <a:cubicBezTo>
                      <a:pt x="217161" y="19065"/>
                      <a:pt x="249462" y="0"/>
                      <a:pt x="287084" y="0"/>
                    </a:cubicBezTo>
                    <a:cubicBezTo>
                      <a:pt x="338464" y="0"/>
                      <a:pt x="373949" y="35487"/>
                      <a:pt x="373949" y="97991"/>
                    </a:cubicBezTo>
                    <a:close/>
                  </a:path>
                </a:pathLst>
              </a:custGeom>
              <a:solidFill>
                <a:schemeClr val="bg1"/>
              </a:solidFill>
              <a:ln w="22247" cap="flat">
                <a:noFill/>
                <a:prstDash val="solid"/>
                <a:miter/>
              </a:ln>
            </p:spPr>
            <p:txBody>
              <a:bodyPr rtlCol="0" anchor="ctr"/>
              <a:lstStyle/>
              <a:p>
                <a:endParaRPr lang="nl-NL"/>
              </a:p>
            </p:txBody>
          </p:sp>
          <p:sp>
            <p:nvSpPr>
              <p:cNvPr id="49" name="Vrije vorm: vorm 48">
                <a:extLst>
                  <a:ext uri="{FF2B5EF4-FFF2-40B4-BE49-F238E27FC236}">
                    <a16:creationId xmlns:a16="http://schemas.microsoft.com/office/drawing/2014/main" id="{DAE4DCB5-1C0C-7957-F5CA-85C4C12C2996}"/>
                  </a:ext>
                </a:extLst>
              </p:cNvPr>
              <p:cNvSpPr/>
              <p:nvPr/>
            </p:nvSpPr>
            <p:spPr>
              <a:xfrm>
                <a:off x="6408541" y="3342777"/>
                <a:ext cx="246300" cy="261661"/>
              </a:xfrm>
              <a:custGeom>
                <a:avLst/>
                <a:gdLst>
                  <a:gd name="connsiteX0" fmla="*/ 244720 w 246300"/>
                  <a:gd name="connsiteY0" fmla="*/ 141955 h 261661"/>
                  <a:gd name="connsiteX1" fmla="*/ 47684 w 246300"/>
                  <a:gd name="connsiteY1" fmla="*/ 141955 h 261661"/>
                  <a:gd name="connsiteX2" fmla="*/ 129250 w 246300"/>
                  <a:gd name="connsiteY2" fmla="*/ 221406 h 261661"/>
                  <a:gd name="connsiteX3" fmla="*/ 198639 w 246300"/>
                  <a:gd name="connsiteY3" fmla="*/ 182208 h 261661"/>
                  <a:gd name="connsiteX4" fmla="*/ 242606 w 246300"/>
                  <a:gd name="connsiteY4" fmla="*/ 182208 h 261661"/>
                  <a:gd name="connsiteX5" fmla="*/ 127648 w 246300"/>
                  <a:gd name="connsiteY5" fmla="*/ 261662 h 261661"/>
                  <a:gd name="connsiteX6" fmla="*/ 0 w 246300"/>
                  <a:gd name="connsiteY6" fmla="*/ 132420 h 261661"/>
                  <a:gd name="connsiteX7" fmla="*/ 128182 w 246300"/>
                  <a:gd name="connsiteY7" fmla="*/ 0 h 261661"/>
                  <a:gd name="connsiteX8" fmla="*/ 246301 w 246300"/>
                  <a:gd name="connsiteY8" fmla="*/ 121826 h 261661"/>
                  <a:gd name="connsiteX9" fmla="*/ 244720 w 246300"/>
                  <a:gd name="connsiteY9" fmla="*/ 141955 h 261661"/>
                  <a:gd name="connsiteX10" fmla="*/ 49799 w 246300"/>
                  <a:gd name="connsiteY10" fmla="*/ 105406 h 261661"/>
                  <a:gd name="connsiteX11" fmla="*/ 199151 w 246300"/>
                  <a:gd name="connsiteY11" fmla="*/ 105406 h 261661"/>
                  <a:gd name="connsiteX12" fmla="*/ 128182 w 246300"/>
                  <a:gd name="connsiteY12" fmla="*/ 38664 h 261661"/>
                  <a:gd name="connsiteX13" fmla="*/ 49799 w 246300"/>
                  <a:gd name="connsiteY13" fmla="*/ 105406 h 26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300" h="261661">
                    <a:moveTo>
                      <a:pt x="244720" y="141955"/>
                    </a:moveTo>
                    <a:lnTo>
                      <a:pt x="47684" y="141955"/>
                    </a:lnTo>
                    <a:cubicBezTo>
                      <a:pt x="51379" y="194392"/>
                      <a:pt x="84750" y="221406"/>
                      <a:pt x="129250" y="221406"/>
                    </a:cubicBezTo>
                    <a:cubicBezTo>
                      <a:pt x="160505" y="221406"/>
                      <a:pt x="185928" y="207635"/>
                      <a:pt x="198639" y="182208"/>
                    </a:cubicBezTo>
                    <a:lnTo>
                      <a:pt x="242606" y="182208"/>
                    </a:lnTo>
                    <a:cubicBezTo>
                      <a:pt x="229360" y="231468"/>
                      <a:pt x="183791" y="261662"/>
                      <a:pt x="127648" y="261662"/>
                    </a:cubicBezTo>
                    <a:cubicBezTo>
                      <a:pt x="52982" y="261662"/>
                      <a:pt x="0" y="209220"/>
                      <a:pt x="0" y="132420"/>
                    </a:cubicBezTo>
                    <a:cubicBezTo>
                      <a:pt x="0" y="54026"/>
                      <a:pt x="55097" y="0"/>
                      <a:pt x="128182" y="0"/>
                    </a:cubicBezTo>
                    <a:cubicBezTo>
                      <a:pt x="197036" y="0"/>
                      <a:pt x="246301" y="48201"/>
                      <a:pt x="246301" y="121826"/>
                    </a:cubicBezTo>
                    <a:cubicBezTo>
                      <a:pt x="246301" y="129241"/>
                      <a:pt x="245767" y="135069"/>
                      <a:pt x="244720" y="141955"/>
                    </a:cubicBezTo>
                    <a:close/>
                    <a:moveTo>
                      <a:pt x="49799" y="105406"/>
                    </a:moveTo>
                    <a:lnTo>
                      <a:pt x="199151" y="105406"/>
                    </a:lnTo>
                    <a:cubicBezTo>
                      <a:pt x="193341" y="60384"/>
                      <a:pt x="166316" y="38664"/>
                      <a:pt x="128182" y="38664"/>
                    </a:cubicBezTo>
                    <a:cubicBezTo>
                      <a:pt x="88445" y="38664"/>
                      <a:pt x="58258" y="62501"/>
                      <a:pt x="49799" y="105406"/>
                    </a:cubicBezTo>
                    <a:close/>
                  </a:path>
                </a:pathLst>
              </a:custGeom>
              <a:solidFill>
                <a:schemeClr val="bg1"/>
              </a:solidFill>
              <a:ln w="22247" cap="flat">
                <a:noFill/>
                <a:prstDash val="solid"/>
                <a:miter/>
              </a:ln>
            </p:spPr>
            <p:txBody>
              <a:bodyPr rtlCol="0" anchor="ctr"/>
              <a:lstStyle/>
              <a:p>
                <a:endParaRPr lang="nl-NL"/>
              </a:p>
            </p:txBody>
          </p:sp>
          <p:sp>
            <p:nvSpPr>
              <p:cNvPr id="50" name="Vrije vorm: vorm 49">
                <a:extLst>
                  <a:ext uri="{FF2B5EF4-FFF2-40B4-BE49-F238E27FC236}">
                    <a16:creationId xmlns:a16="http://schemas.microsoft.com/office/drawing/2014/main" id="{43323D22-6C05-B33E-3D07-462C2BD87D64}"/>
                  </a:ext>
                </a:extLst>
              </p:cNvPr>
              <p:cNvSpPr/>
              <p:nvPr/>
            </p:nvSpPr>
            <p:spPr>
              <a:xfrm>
                <a:off x="6711965" y="3344364"/>
                <a:ext cx="140358" cy="253718"/>
              </a:xfrm>
              <a:custGeom>
                <a:avLst/>
                <a:gdLst>
                  <a:gd name="connsiteX0" fmla="*/ 140359 w 140358"/>
                  <a:gd name="connsiteY0" fmla="*/ 4236 h 253718"/>
                  <a:gd name="connsiteX1" fmla="*/ 140359 w 140358"/>
                  <a:gd name="connsiteY1" fmla="*/ 44492 h 253718"/>
                  <a:gd name="connsiteX2" fmla="*/ 118654 w 140358"/>
                  <a:gd name="connsiteY2" fmla="*/ 42905 h 253718"/>
                  <a:gd name="connsiteX3" fmla="*/ 46615 w 140358"/>
                  <a:gd name="connsiteY3" fmla="*/ 123418 h 253718"/>
                  <a:gd name="connsiteX4" fmla="*/ 46615 w 140358"/>
                  <a:gd name="connsiteY4" fmla="*/ 253719 h 253718"/>
                  <a:gd name="connsiteX5" fmla="*/ 0 w 140358"/>
                  <a:gd name="connsiteY5" fmla="*/ 253719 h 253718"/>
                  <a:gd name="connsiteX6" fmla="*/ 0 w 140358"/>
                  <a:gd name="connsiteY6" fmla="*/ 4768 h 253718"/>
                  <a:gd name="connsiteX7" fmla="*/ 41317 w 140358"/>
                  <a:gd name="connsiteY7" fmla="*/ 4768 h 253718"/>
                  <a:gd name="connsiteX8" fmla="*/ 45035 w 140358"/>
                  <a:gd name="connsiteY8" fmla="*/ 42905 h 253718"/>
                  <a:gd name="connsiteX9" fmla="*/ 46615 w 140358"/>
                  <a:gd name="connsiteY9" fmla="*/ 42905 h 253718"/>
                  <a:gd name="connsiteX10" fmla="*/ 115470 w 140358"/>
                  <a:gd name="connsiteY10" fmla="*/ 0 h 253718"/>
                  <a:gd name="connsiteX11" fmla="*/ 140359 w 140358"/>
                  <a:gd name="connsiteY11" fmla="*/ 4236 h 25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358" h="253718">
                    <a:moveTo>
                      <a:pt x="140359" y="4236"/>
                    </a:moveTo>
                    <a:lnTo>
                      <a:pt x="140359" y="44492"/>
                    </a:lnTo>
                    <a:cubicBezTo>
                      <a:pt x="132946" y="43434"/>
                      <a:pt x="125532" y="42905"/>
                      <a:pt x="118654" y="42905"/>
                    </a:cubicBezTo>
                    <a:cubicBezTo>
                      <a:pt x="72572" y="42905"/>
                      <a:pt x="46615" y="68857"/>
                      <a:pt x="46615" y="123418"/>
                    </a:cubicBezTo>
                    <a:lnTo>
                      <a:pt x="46615" y="253719"/>
                    </a:lnTo>
                    <a:lnTo>
                      <a:pt x="0" y="253719"/>
                    </a:lnTo>
                    <a:lnTo>
                      <a:pt x="0" y="4768"/>
                    </a:lnTo>
                    <a:lnTo>
                      <a:pt x="41317" y="4768"/>
                    </a:lnTo>
                    <a:lnTo>
                      <a:pt x="45035" y="42905"/>
                    </a:lnTo>
                    <a:lnTo>
                      <a:pt x="46615" y="42905"/>
                    </a:lnTo>
                    <a:cubicBezTo>
                      <a:pt x="58280" y="16420"/>
                      <a:pt x="84749" y="0"/>
                      <a:pt x="115470" y="0"/>
                    </a:cubicBezTo>
                    <a:cubicBezTo>
                      <a:pt x="125020" y="0"/>
                      <a:pt x="133480" y="1589"/>
                      <a:pt x="140359" y="4236"/>
                    </a:cubicBezTo>
                    <a:close/>
                  </a:path>
                </a:pathLst>
              </a:custGeom>
              <a:solidFill>
                <a:schemeClr val="bg1"/>
              </a:solidFill>
              <a:ln w="22247" cap="flat">
                <a:noFill/>
                <a:prstDash val="solid"/>
                <a:miter/>
              </a:ln>
            </p:spPr>
            <p:txBody>
              <a:bodyPr rtlCol="0" anchor="ctr"/>
              <a:lstStyle/>
              <a:p>
                <a:endParaRPr lang="nl-NL"/>
              </a:p>
            </p:txBody>
          </p:sp>
        </p:grpSp>
        <p:sp>
          <p:nvSpPr>
            <p:cNvPr id="32" name="Vrije vorm: vorm 31">
              <a:extLst>
                <a:ext uri="{FF2B5EF4-FFF2-40B4-BE49-F238E27FC236}">
                  <a16:creationId xmlns:a16="http://schemas.microsoft.com/office/drawing/2014/main" id="{793E9174-BFCD-E84C-EA52-1D517E813AB5}"/>
                </a:ext>
              </a:extLst>
            </p:cNvPr>
            <p:cNvSpPr/>
            <p:nvPr/>
          </p:nvSpPr>
          <p:spPr>
            <a:xfrm>
              <a:off x="1677855" y="2998503"/>
              <a:ext cx="1023815" cy="1116777"/>
            </a:xfrm>
            <a:custGeom>
              <a:avLst/>
              <a:gdLst>
                <a:gd name="connsiteX0" fmla="*/ 562384 w 1023815"/>
                <a:gd name="connsiteY0" fmla="*/ 1116778 h 1116777"/>
                <a:gd name="connsiteX1" fmla="*/ 340960 w 1023815"/>
                <a:gd name="connsiteY1" fmla="*/ 1116778 h 1116777"/>
                <a:gd name="connsiteX2" fmla="*/ 340960 w 1023815"/>
                <a:gd name="connsiteY2" fmla="*/ 918118 h 1116777"/>
                <a:gd name="connsiteX3" fmla="*/ 562393 w 1023815"/>
                <a:gd name="connsiteY3" fmla="*/ 696685 h 1116777"/>
                <a:gd name="connsiteX4" fmla="*/ 681922 w 1023815"/>
                <a:gd name="connsiteY4" fmla="*/ 696685 h 1116777"/>
                <a:gd name="connsiteX5" fmla="*/ 681922 w 1023815"/>
                <a:gd name="connsiteY5" fmla="*/ 395930 h 1116777"/>
                <a:gd name="connsiteX6" fmla="*/ 653525 w 1023815"/>
                <a:gd name="connsiteY6" fmla="*/ 329947 h 1116777"/>
                <a:gd name="connsiteX7" fmla="*/ 427631 w 1023815"/>
                <a:gd name="connsiteY7" fmla="*/ 116101 h 1116777"/>
                <a:gd name="connsiteX8" fmla="*/ 356174 w 1023815"/>
                <a:gd name="connsiteY8" fmla="*/ 116101 h 1116777"/>
                <a:gd name="connsiteX9" fmla="*/ 130278 w 1023815"/>
                <a:gd name="connsiteY9" fmla="*/ 329947 h 1116777"/>
                <a:gd name="connsiteX10" fmla="*/ 101883 w 1023815"/>
                <a:gd name="connsiteY10" fmla="*/ 395930 h 1116777"/>
                <a:gd name="connsiteX11" fmla="*/ 101883 w 1023815"/>
                <a:gd name="connsiteY11" fmla="*/ 719394 h 1116777"/>
                <a:gd name="connsiteX12" fmla="*/ 217589 w 1023815"/>
                <a:gd name="connsiteY12" fmla="*/ 854190 h 1116777"/>
                <a:gd name="connsiteX13" fmla="*/ 238244 w 1023815"/>
                <a:gd name="connsiteY13" fmla="*/ 878219 h 1116777"/>
                <a:gd name="connsiteX14" fmla="*/ 238252 w 1023815"/>
                <a:gd name="connsiteY14" fmla="*/ 931914 h 1116777"/>
                <a:gd name="connsiteX15" fmla="*/ 211452 w 1023815"/>
                <a:gd name="connsiteY15" fmla="*/ 956136 h 1116777"/>
                <a:gd name="connsiteX16" fmla="*/ 0 w 1023815"/>
                <a:gd name="connsiteY16" fmla="*/ 719394 h 1116777"/>
                <a:gd name="connsiteX17" fmla="*/ 0 w 1023815"/>
                <a:gd name="connsiteY17" fmla="*/ 395930 h 1116777"/>
                <a:gd name="connsiteX18" fmla="*/ 60238 w 1023815"/>
                <a:gd name="connsiteY18" fmla="*/ 255959 h 1116777"/>
                <a:gd name="connsiteX19" fmla="*/ 286132 w 1023815"/>
                <a:gd name="connsiteY19" fmla="*/ 42110 h 1116777"/>
                <a:gd name="connsiteX20" fmla="*/ 497672 w 1023815"/>
                <a:gd name="connsiteY20" fmla="*/ 42110 h 1116777"/>
                <a:gd name="connsiteX21" fmla="*/ 723568 w 1023815"/>
                <a:gd name="connsiteY21" fmla="*/ 255959 h 1116777"/>
                <a:gd name="connsiteX22" fmla="*/ 783804 w 1023815"/>
                <a:gd name="connsiteY22" fmla="*/ 395930 h 1116777"/>
                <a:gd name="connsiteX23" fmla="*/ 783804 w 1023815"/>
                <a:gd name="connsiteY23" fmla="*/ 696685 h 1116777"/>
                <a:gd name="connsiteX24" fmla="*/ 999486 w 1023815"/>
                <a:gd name="connsiteY24" fmla="*/ 696685 h 1116777"/>
                <a:gd name="connsiteX25" fmla="*/ 1023816 w 1023815"/>
                <a:gd name="connsiteY25" fmla="*/ 721017 h 1116777"/>
                <a:gd name="connsiteX26" fmla="*/ 1023816 w 1023815"/>
                <a:gd name="connsiteY26" fmla="*/ 774238 h 1116777"/>
                <a:gd name="connsiteX27" fmla="*/ 999486 w 1023815"/>
                <a:gd name="connsiteY27" fmla="*/ 798569 h 1116777"/>
                <a:gd name="connsiteX28" fmla="*/ 783804 w 1023815"/>
                <a:gd name="connsiteY28" fmla="*/ 798569 h 1116777"/>
                <a:gd name="connsiteX29" fmla="*/ 783804 w 1023815"/>
                <a:gd name="connsiteY29" fmla="*/ 895356 h 1116777"/>
                <a:gd name="connsiteX30" fmla="*/ 562384 w 1023815"/>
                <a:gd name="connsiteY30" fmla="*/ 1116775 h 1116777"/>
                <a:gd name="connsiteX31" fmla="*/ 442844 w 1023815"/>
                <a:gd name="connsiteY31" fmla="*/ 1014898 h 1116777"/>
                <a:gd name="connsiteX32" fmla="*/ 562382 w 1023815"/>
                <a:gd name="connsiteY32" fmla="*/ 1014898 h 1116777"/>
                <a:gd name="connsiteX33" fmla="*/ 681922 w 1023815"/>
                <a:gd name="connsiteY33" fmla="*/ 895356 h 1116777"/>
                <a:gd name="connsiteX34" fmla="*/ 681922 w 1023815"/>
                <a:gd name="connsiteY34" fmla="*/ 798569 h 1116777"/>
                <a:gd name="connsiteX35" fmla="*/ 562391 w 1023815"/>
                <a:gd name="connsiteY35" fmla="*/ 798569 h 1116777"/>
                <a:gd name="connsiteX36" fmla="*/ 442844 w 1023815"/>
                <a:gd name="connsiteY36" fmla="*/ 918118 h 1116777"/>
                <a:gd name="connsiteX37" fmla="*/ 442844 w 1023815"/>
                <a:gd name="connsiteY37" fmla="*/ 1014898 h 111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23815" h="1116777">
                  <a:moveTo>
                    <a:pt x="562384" y="1116778"/>
                  </a:moveTo>
                  <a:lnTo>
                    <a:pt x="340960" y="1116778"/>
                  </a:lnTo>
                  <a:lnTo>
                    <a:pt x="340960" y="918118"/>
                  </a:lnTo>
                  <a:cubicBezTo>
                    <a:pt x="340960" y="795825"/>
                    <a:pt x="440100" y="696685"/>
                    <a:pt x="562393" y="696685"/>
                  </a:cubicBezTo>
                  <a:lnTo>
                    <a:pt x="681922" y="696685"/>
                  </a:lnTo>
                  <a:lnTo>
                    <a:pt x="681922" y="395930"/>
                  </a:lnTo>
                  <a:cubicBezTo>
                    <a:pt x="681922" y="371080"/>
                    <a:pt x="671572" y="347030"/>
                    <a:pt x="653525" y="329947"/>
                  </a:cubicBezTo>
                  <a:lnTo>
                    <a:pt x="427631" y="116101"/>
                  </a:lnTo>
                  <a:cubicBezTo>
                    <a:pt x="407593" y="97134"/>
                    <a:pt x="376211" y="97134"/>
                    <a:pt x="356174" y="116101"/>
                  </a:cubicBezTo>
                  <a:lnTo>
                    <a:pt x="130278" y="329947"/>
                  </a:lnTo>
                  <a:cubicBezTo>
                    <a:pt x="112150" y="347106"/>
                    <a:pt x="101883" y="370968"/>
                    <a:pt x="101883" y="395930"/>
                  </a:cubicBezTo>
                  <a:lnTo>
                    <a:pt x="101883" y="719394"/>
                  </a:lnTo>
                  <a:cubicBezTo>
                    <a:pt x="101883" y="787563"/>
                    <a:pt x="152165" y="844210"/>
                    <a:pt x="217589" y="854190"/>
                  </a:cubicBezTo>
                  <a:cubicBezTo>
                    <a:pt x="229466" y="856002"/>
                    <a:pt x="238241" y="866204"/>
                    <a:pt x="238244" y="878219"/>
                  </a:cubicBezTo>
                  <a:lnTo>
                    <a:pt x="238252" y="931914"/>
                  </a:lnTo>
                  <a:cubicBezTo>
                    <a:pt x="238255" y="946328"/>
                    <a:pt x="225775" y="957746"/>
                    <a:pt x="211452" y="956136"/>
                  </a:cubicBezTo>
                  <a:cubicBezTo>
                    <a:pt x="92642" y="942777"/>
                    <a:pt x="0" y="841699"/>
                    <a:pt x="0" y="719394"/>
                  </a:cubicBezTo>
                  <a:lnTo>
                    <a:pt x="0" y="395930"/>
                  </a:lnTo>
                  <a:cubicBezTo>
                    <a:pt x="0" y="343217"/>
                    <a:pt x="21956" y="292198"/>
                    <a:pt x="60238" y="255959"/>
                  </a:cubicBezTo>
                  <a:lnTo>
                    <a:pt x="286132" y="42110"/>
                  </a:lnTo>
                  <a:cubicBezTo>
                    <a:pt x="345441" y="-14036"/>
                    <a:pt x="438361" y="-14038"/>
                    <a:pt x="497672" y="42110"/>
                  </a:cubicBezTo>
                  <a:lnTo>
                    <a:pt x="723568" y="255959"/>
                  </a:lnTo>
                  <a:cubicBezTo>
                    <a:pt x="761849" y="292200"/>
                    <a:pt x="783804" y="343217"/>
                    <a:pt x="783804" y="395930"/>
                  </a:cubicBezTo>
                  <a:lnTo>
                    <a:pt x="783804" y="696685"/>
                  </a:lnTo>
                  <a:lnTo>
                    <a:pt x="999486" y="696685"/>
                  </a:lnTo>
                  <a:cubicBezTo>
                    <a:pt x="1012923" y="696685"/>
                    <a:pt x="1023816" y="707580"/>
                    <a:pt x="1023816" y="721017"/>
                  </a:cubicBezTo>
                  <a:lnTo>
                    <a:pt x="1023816" y="774238"/>
                  </a:lnTo>
                  <a:cubicBezTo>
                    <a:pt x="1023816" y="787675"/>
                    <a:pt x="1012923" y="798569"/>
                    <a:pt x="999486" y="798569"/>
                  </a:cubicBezTo>
                  <a:lnTo>
                    <a:pt x="783804" y="798569"/>
                  </a:lnTo>
                  <a:lnTo>
                    <a:pt x="783804" y="895356"/>
                  </a:lnTo>
                  <a:cubicBezTo>
                    <a:pt x="783804" y="1017643"/>
                    <a:pt x="684671" y="1116775"/>
                    <a:pt x="562384" y="1116775"/>
                  </a:cubicBezTo>
                  <a:close/>
                  <a:moveTo>
                    <a:pt x="442844" y="1014898"/>
                  </a:moveTo>
                  <a:lnTo>
                    <a:pt x="562382" y="1014898"/>
                  </a:lnTo>
                  <a:cubicBezTo>
                    <a:pt x="628296" y="1014898"/>
                    <a:pt x="681922" y="961270"/>
                    <a:pt x="681922" y="895356"/>
                  </a:cubicBezTo>
                  <a:lnTo>
                    <a:pt x="681922" y="798569"/>
                  </a:lnTo>
                  <a:lnTo>
                    <a:pt x="562391" y="798569"/>
                  </a:lnTo>
                  <a:cubicBezTo>
                    <a:pt x="496472" y="798569"/>
                    <a:pt x="442844" y="852197"/>
                    <a:pt x="442844" y="918118"/>
                  </a:cubicBezTo>
                  <a:lnTo>
                    <a:pt x="442844" y="1014898"/>
                  </a:lnTo>
                  <a:close/>
                </a:path>
              </a:pathLst>
            </a:custGeom>
            <a:solidFill>
              <a:schemeClr val="bg1"/>
            </a:solidFill>
            <a:ln w="22247"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ECD49441-1D38-B98A-913B-5C2F0A5BAEBB}"/>
                </a:ext>
              </a:extLst>
            </p:cNvPr>
            <p:cNvSpPr/>
            <p:nvPr/>
          </p:nvSpPr>
          <p:spPr>
            <a:xfrm>
              <a:off x="2240236" y="3797072"/>
              <a:ext cx="221421" cy="318208"/>
            </a:xfrm>
            <a:custGeom>
              <a:avLst/>
              <a:gdLst>
                <a:gd name="connsiteX0" fmla="*/ 0 w 221421"/>
                <a:gd name="connsiteY0" fmla="*/ 318208 h 318208"/>
                <a:gd name="connsiteX1" fmla="*/ 0 w 221421"/>
                <a:gd name="connsiteY1" fmla="*/ 216328 h 318208"/>
                <a:gd name="connsiteX2" fmla="*/ 119540 w 221421"/>
                <a:gd name="connsiteY2" fmla="*/ 96786 h 318208"/>
                <a:gd name="connsiteX3" fmla="*/ 119540 w 221421"/>
                <a:gd name="connsiteY3" fmla="*/ 0 h 318208"/>
                <a:gd name="connsiteX4" fmla="*/ 221422 w 221421"/>
                <a:gd name="connsiteY4" fmla="*/ 0 h 318208"/>
                <a:gd name="connsiteX5" fmla="*/ 221422 w 221421"/>
                <a:gd name="connsiteY5" fmla="*/ 96786 h 318208"/>
                <a:gd name="connsiteX6" fmla="*/ 0 w 221421"/>
                <a:gd name="connsiteY6" fmla="*/ 318208 h 31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21" h="318208">
                  <a:moveTo>
                    <a:pt x="0" y="318208"/>
                  </a:moveTo>
                  <a:lnTo>
                    <a:pt x="0" y="216328"/>
                  </a:lnTo>
                  <a:cubicBezTo>
                    <a:pt x="65914" y="216328"/>
                    <a:pt x="119540" y="162700"/>
                    <a:pt x="119540" y="96786"/>
                  </a:cubicBezTo>
                  <a:lnTo>
                    <a:pt x="119540" y="0"/>
                  </a:lnTo>
                  <a:lnTo>
                    <a:pt x="221422" y="0"/>
                  </a:lnTo>
                  <a:lnTo>
                    <a:pt x="221422" y="96786"/>
                  </a:lnTo>
                  <a:cubicBezTo>
                    <a:pt x="221422" y="218880"/>
                    <a:pt x="122093" y="318208"/>
                    <a:pt x="0" y="318208"/>
                  </a:cubicBezTo>
                  <a:close/>
                </a:path>
              </a:pathLst>
            </a:custGeom>
            <a:solidFill>
              <a:schemeClr val="bg1">
                <a:alpha val="79000"/>
              </a:schemeClr>
            </a:solidFill>
            <a:ln w="22247"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257BB912-C71B-90C8-EAA0-71CE26416127}"/>
                </a:ext>
              </a:extLst>
            </p:cNvPr>
            <p:cNvSpPr/>
            <p:nvPr/>
          </p:nvSpPr>
          <p:spPr>
            <a:xfrm>
              <a:off x="2018815" y="3695188"/>
              <a:ext cx="682855" cy="221432"/>
            </a:xfrm>
            <a:custGeom>
              <a:avLst/>
              <a:gdLst>
                <a:gd name="connsiteX0" fmla="*/ 101884 w 682855"/>
                <a:gd name="connsiteY0" fmla="*/ 221433 h 221432"/>
                <a:gd name="connsiteX1" fmla="*/ 0 w 682855"/>
                <a:gd name="connsiteY1" fmla="*/ 221433 h 221432"/>
                <a:gd name="connsiteX2" fmla="*/ 221431 w 682855"/>
                <a:gd name="connsiteY2" fmla="*/ 0 h 221432"/>
                <a:gd name="connsiteX3" fmla="*/ 658526 w 682855"/>
                <a:gd name="connsiteY3" fmla="*/ 0 h 221432"/>
                <a:gd name="connsiteX4" fmla="*/ 682855 w 682855"/>
                <a:gd name="connsiteY4" fmla="*/ 24332 h 221432"/>
                <a:gd name="connsiteX5" fmla="*/ 682855 w 682855"/>
                <a:gd name="connsiteY5" fmla="*/ 77552 h 221432"/>
                <a:gd name="connsiteX6" fmla="*/ 658526 w 682855"/>
                <a:gd name="connsiteY6" fmla="*/ 101884 h 221432"/>
                <a:gd name="connsiteX7" fmla="*/ 221431 w 682855"/>
                <a:gd name="connsiteY7" fmla="*/ 101884 h 221432"/>
                <a:gd name="connsiteX8" fmla="*/ 101884 w 682855"/>
                <a:gd name="connsiteY8" fmla="*/ 221433 h 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855" h="221432">
                  <a:moveTo>
                    <a:pt x="101884" y="221433"/>
                  </a:moveTo>
                  <a:lnTo>
                    <a:pt x="0" y="221433"/>
                  </a:lnTo>
                  <a:cubicBezTo>
                    <a:pt x="0" y="99335"/>
                    <a:pt x="99333" y="0"/>
                    <a:pt x="221431" y="0"/>
                  </a:cubicBezTo>
                  <a:lnTo>
                    <a:pt x="658526" y="0"/>
                  </a:lnTo>
                  <a:cubicBezTo>
                    <a:pt x="671963" y="0"/>
                    <a:pt x="682855" y="10895"/>
                    <a:pt x="682855" y="24332"/>
                  </a:cubicBezTo>
                  <a:lnTo>
                    <a:pt x="682855" y="77552"/>
                  </a:lnTo>
                  <a:cubicBezTo>
                    <a:pt x="682855" y="90989"/>
                    <a:pt x="671963" y="101884"/>
                    <a:pt x="658526" y="101884"/>
                  </a:cubicBezTo>
                  <a:lnTo>
                    <a:pt x="221431" y="101884"/>
                  </a:lnTo>
                  <a:cubicBezTo>
                    <a:pt x="155512" y="101884"/>
                    <a:pt x="101884" y="155512"/>
                    <a:pt x="101884" y="221433"/>
                  </a:cubicBezTo>
                  <a:close/>
                </a:path>
              </a:pathLst>
            </a:custGeom>
            <a:solidFill>
              <a:schemeClr val="bg1"/>
            </a:solidFill>
            <a:ln w="22247" cap="flat">
              <a:noFill/>
              <a:prstDash val="solid"/>
              <a:miter/>
            </a:ln>
          </p:spPr>
          <p:txBody>
            <a:bodyPr rtlCol="0" anchor="ctr"/>
            <a:lstStyle/>
            <a:p>
              <a:endParaRPr lang="nl-NL"/>
            </a:p>
          </p:txBody>
        </p:sp>
      </p:grpSp>
    </p:spTree>
    <p:extLst>
      <p:ext uri="{BB962C8B-B14F-4D97-AF65-F5344CB8AC3E}">
        <p14:creationId xmlns:p14="http://schemas.microsoft.com/office/powerpoint/2010/main" val="481572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BED4E5-4361-8613-C284-F4E58ABC21A2}"/>
              </a:ext>
            </a:extLst>
          </p:cNvPr>
          <p:cNvSpPr>
            <a:spLocks noGrp="1"/>
          </p:cNvSpPr>
          <p:nvPr>
            <p:ph type="title"/>
          </p:nvPr>
        </p:nvSpPr>
        <p:spPr>
          <a:xfrm>
            <a:off x="1306286" y="981075"/>
            <a:ext cx="9577614" cy="2694214"/>
          </a:xfrm>
        </p:spPr>
        <p:txBody>
          <a:bodyPr anchor="b">
            <a:normAutofit/>
          </a:bodyPr>
          <a:lstStyle>
            <a:lvl1pPr>
              <a:defRPr sz="4800"/>
            </a:lvl1pPr>
          </a:lstStyle>
          <a:p>
            <a:r>
              <a:rPr lang="nl-NL" dirty="0"/>
              <a:t>Klik om stijl te bewerken</a:t>
            </a:r>
          </a:p>
        </p:txBody>
      </p:sp>
      <p:sp>
        <p:nvSpPr>
          <p:cNvPr id="3" name="Tijdelijke aanduiding voor tekst 2">
            <a:extLst>
              <a:ext uri="{FF2B5EF4-FFF2-40B4-BE49-F238E27FC236}">
                <a16:creationId xmlns:a16="http://schemas.microsoft.com/office/drawing/2014/main" id="{A1E7F2E9-2569-360C-0222-64F6D8FE74B7}"/>
              </a:ext>
            </a:extLst>
          </p:cNvPr>
          <p:cNvSpPr>
            <a:spLocks noGrp="1"/>
          </p:cNvSpPr>
          <p:nvPr>
            <p:ph type="body" idx="1"/>
          </p:nvPr>
        </p:nvSpPr>
        <p:spPr>
          <a:xfrm>
            <a:off x="1306286" y="3702277"/>
            <a:ext cx="9577614"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F7A5307A-7FD5-49BE-41C9-92D2C325892D}"/>
              </a:ext>
            </a:extLst>
          </p:cNvPr>
          <p:cNvSpPr>
            <a:spLocks noGrp="1"/>
          </p:cNvSpPr>
          <p:nvPr>
            <p:ph type="dt" sz="half" idx="10"/>
          </p:nvPr>
        </p:nvSpPr>
        <p:spPr/>
        <p:txBody>
          <a:bodyPr/>
          <a:lstStyle/>
          <a:p>
            <a:r>
              <a:rPr lang="en-US"/>
              <a:t>30-1-2025</a:t>
            </a:r>
            <a:endParaRPr lang="nl-NL" dirty="0"/>
          </a:p>
        </p:txBody>
      </p:sp>
      <p:sp>
        <p:nvSpPr>
          <p:cNvPr id="5" name="Tijdelijke aanduiding voor voettekst 4">
            <a:extLst>
              <a:ext uri="{FF2B5EF4-FFF2-40B4-BE49-F238E27FC236}">
                <a16:creationId xmlns:a16="http://schemas.microsoft.com/office/drawing/2014/main" id="{3FC9CD4C-4C65-DDEA-6A66-EB35AB01EF51}"/>
              </a:ext>
            </a:extLst>
          </p:cNvPr>
          <p:cNvSpPr>
            <a:spLocks noGrp="1"/>
          </p:cNvSpPr>
          <p:nvPr>
            <p:ph type="ftr" sz="quarter" idx="11"/>
          </p:nvPr>
        </p:nvSpPr>
        <p:spPr/>
        <p:txBody>
          <a:bodyPr/>
          <a:lstStyle/>
          <a:p>
            <a:r>
              <a:rPr lang="nl-NL"/>
              <a:t>Aandachtspunten afhandeling bezwaar- en beroepsprocedures</a:t>
            </a:r>
            <a:endParaRPr lang="nl-NL" dirty="0"/>
          </a:p>
        </p:txBody>
      </p:sp>
      <p:sp>
        <p:nvSpPr>
          <p:cNvPr id="6" name="Tijdelijke aanduiding voor dianummer 5">
            <a:extLst>
              <a:ext uri="{FF2B5EF4-FFF2-40B4-BE49-F238E27FC236}">
                <a16:creationId xmlns:a16="http://schemas.microsoft.com/office/drawing/2014/main" id="{81D03B5A-1612-34F6-26FE-943D67E4D677}"/>
              </a:ext>
            </a:extLst>
          </p:cNvPr>
          <p:cNvSpPr>
            <a:spLocks noGrp="1"/>
          </p:cNvSpPr>
          <p:nvPr>
            <p:ph type="sldNum" sz="quarter" idx="12"/>
          </p:nvPr>
        </p:nvSpPr>
        <p:spPr/>
        <p:txBody>
          <a:bodyPr/>
          <a:lstStyle/>
          <a:p>
            <a:fld id="{AF524CCF-8B23-4FE6-AEF8-D0EE8DF5D8E9}" type="slidenum">
              <a:rPr lang="nl-NL" smtClean="0"/>
              <a:t>‹nr.›</a:t>
            </a:fld>
            <a:endParaRPr lang="nl-NL" dirty="0"/>
          </a:p>
        </p:txBody>
      </p:sp>
    </p:spTree>
    <p:extLst>
      <p:ext uri="{BB962C8B-B14F-4D97-AF65-F5344CB8AC3E}">
        <p14:creationId xmlns:p14="http://schemas.microsoft.com/office/powerpoint/2010/main" val="795362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A79E4-B550-4DA3-E62C-B45FDB70E868}"/>
              </a:ext>
            </a:extLst>
          </p:cNvPr>
          <p:cNvSpPr>
            <a:spLocks noGrp="1"/>
          </p:cNvSpPr>
          <p:nvPr>
            <p:ph type="title"/>
          </p:nvPr>
        </p:nvSpPr>
        <p:spPr/>
        <p:txBody>
          <a:bodyPr/>
          <a:lstStyle/>
          <a:p>
            <a:r>
              <a:rPr lang="nl-NL" dirty="0"/>
              <a:t>Klik om stijl te bewerken</a:t>
            </a:r>
          </a:p>
        </p:txBody>
      </p:sp>
      <p:sp>
        <p:nvSpPr>
          <p:cNvPr id="3" name="Tijdelijke aanduiding voor datum 2">
            <a:extLst>
              <a:ext uri="{FF2B5EF4-FFF2-40B4-BE49-F238E27FC236}">
                <a16:creationId xmlns:a16="http://schemas.microsoft.com/office/drawing/2014/main" id="{75CBC586-FBEF-594D-A776-082BACCE5CBF}"/>
              </a:ext>
            </a:extLst>
          </p:cNvPr>
          <p:cNvSpPr>
            <a:spLocks noGrp="1"/>
          </p:cNvSpPr>
          <p:nvPr>
            <p:ph type="dt" sz="half" idx="10"/>
          </p:nvPr>
        </p:nvSpPr>
        <p:spPr/>
        <p:txBody>
          <a:bodyPr/>
          <a:lstStyle/>
          <a:p>
            <a:r>
              <a:rPr lang="en-US"/>
              <a:t>30-1-2025</a:t>
            </a:r>
            <a:endParaRPr lang="nl-NL" dirty="0"/>
          </a:p>
        </p:txBody>
      </p:sp>
      <p:sp>
        <p:nvSpPr>
          <p:cNvPr id="4" name="Tijdelijke aanduiding voor voettekst 3">
            <a:extLst>
              <a:ext uri="{FF2B5EF4-FFF2-40B4-BE49-F238E27FC236}">
                <a16:creationId xmlns:a16="http://schemas.microsoft.com/office/drawing/2014/main" id="{4CADC746-FF3D-C97E-C0FF-CAC33A6CF11C}"/>
              </a:ext>
            </a:extLst>
          </p:cNvPr>
          <p:cNvSpPr>
            <a:spLocks noGrp="1"/>
          </p:cNvSpPr>
          <p:nvPr>
            <p:ph type="ftr" sz="quarter" idx="11"/>
          </p:nvPr>
        </p:nvSpPr>
        <p:spPr/>
        <p:txBody>
          <a:bodyPr/>
          <a:lstStyle/>
          <a:p>
            <a:r>
              <a:rPr lang="nl-NL"/>
              <a:t>Aandachtspunten afhandeling bezwaar- en beroepsprocedures</a:t>
            </a:r>
            <a:endParaRPr lang="nl-NL" dirty="0"/>
          </a:p>
        </p:txBody>
      </p:sp>
      <p:sp>
        <p:nvSpPr>
          <p:cNvPr id="5" name="Tijdelijke aanduiding voor dianummer 4">
            <a:extLst>
              <a:ext uri="{FF2B5EF4-FFF2-40B4-BE49-F238E27FC236}">
                <a16:creationId xmlns:a16="http://schemas.microsoft.com/office/drawing/2014/main" id="{994042C2-1385-E39C-149A-0182AD277DF2}"/>
              </a:ext>
            </a:extLst>
          </p:cNvPr>
          <p:cNvSpPr>
            <a:spLocks noGrp="1"/>
          </p:cNvSpPr>
          <p:nvPr>
            <p:ph type="sldNum" sz="quarter" idx="12"/>
          </p:nvPr>
        </p:nvSpPr>
        <p:spPr/>
        <p:txBody>
          <a:bodyPr/>
          <a:lstStyle/>
          <a:p>
            <a:fld id="{AF524CCF-8B23-4FE6-AEF8-D0EE8DF5D8E9}" type="slidenum">
              <a:rPr lang="nl-NL" smtClean="0"/>
              <a:t>‹nr.›</a:t>
            </a:fld>
            <a:endParaRPr lang="nl-NL" dirty="0"/>
          </a:p>
        </p:txBody>
      </p:sp>
    </p:spTree>
    <p:extLst>
      <p:ext uri="{BB962C8B-B14F-4D97-AF65-F5344CB8AC3E}">
        <p14:creationId xmlns:p14="http://schemas.microsoft.com/office/powerpoint/2010/main" val="1585201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73BB3DB-C5DE-F240-D8E0-AF8665A191FB}"/>
              </a:ext>
            </a:extLst>
          </p:cNvPr>
          <p:cNvSpPr>
            <a:spLocks noGrp="1"/>
          </p:cNvSpPr>
          <p:nvPr>
            <p:ph type="dt" sz="half" idx="10"/>
          </p:nvPr>
        </p:nvSpPr>
        <p:spPr/>
        <p:txBody>
          <a:bodyPr/>
          <a:lstStyle/>
          <a:p>
            <a:r>
              <a:rPr lang="en-US"/>
              <a:t>30-1-2025</a:t>
            </a:r>
            <a:endParaRPr lang="nl-NL" dirty="0"/>
          </a:p>
        </p:txBody>
      </p:sp>
      <p:sp>
        <p:nvSpPr>
          <p:cNvPr id="3" name="Tijdelijke aanduiding voor voettekst 2">
            <a:extLst>
              <a:ext uri="{FF2B5EF4-FFF2-40B4-BE49-F238E27FC236}">
                <a16:creationId xmlns:a16="http://schemas.microsoft.com/office/drawing/2014/main" id="{B45EF1BE-55C1-6B77-2B57-43616E1D16E9}"/>
              </a:ext>
            </a:extLst>
          </p:cNvPr>
          <p:cNvSpPr>
            <a:spLocks noGrp="1"/>
          </p:cNvSpPr>
          <p:nvPr>
            <p:ph type="ftr" sz="quarter" idx="11"/>
          </p:nvPr>
        </p:nvSpPr>
        <p:spPr/>
        <p:txBody>
          <a:bodyPr/>
          <a:lstStyle/>
          <a:p>
            <a:r>
              <a:rPr lang="nl-NL"/>
              <a:t>Aandachtspunten afhandeling bezwaar- en beroepsprocedures</a:t>
            </a:r>
            <a:endParaRPr lang="nl-NL" dirty="0"/>
          </a:p>
        </p:txBody>
      </p:sp>
      <p:sp>
        <p:nvSpPr>
          <p:cNvPr id="4" name="Tijdelijke aanduiding voor dianummer 3">
            <a:extLst>
              <a:ext uri="{FF2B5EF4-FFF2-40B4-BE49-F238E27FC236}">
                <a16:creationId xmlns:a16="http://schemas.microsoft.com/office/drawing/2014/main" id="{2F7F53CB-9CB3-AA85-19DB-4BF9988710AF}"/>
              </a:ext>
            </a:extLst>
          </p:cNvPr>
          <p:cNvSpPr>
            <a:spLocks noGrp="1"/>
          </p:cNvSpPr>
          <p:nvPr>
            <p:ph type="sldNum" sz="quarter" idx="12"/>
          </p:nvPr>
        </p:nvSpPr>
        <p:spPr/>
        <p:txBody>
          <a:bodyPr/>
          <a:lstStyle/>
          <a:p>
            <a:fld id="{AF524CCF-8B23-4FE6-AEF8-D0EE8DF5D8E9}" type="slidenum">
              <a:rPr lang="nl-NL" smtClean="0"/>
              <a:t>‹nr.›</a:t>
            </a:fld>
            <a:endParaRPr lang="nl-NL" dirty="0"/>
          </a:p>
        </p:txBody>
      </p:sp>
    </p:spTree>
    <p:extLst>
      <p:ext uri="{BB962C8B-B14F-4D97-AF65-F5344CB8AC3E}">
        <p14:creationId xmlns:p14="http://schemas.microsoft.com/office/powerpoint/2010/main" val="1238655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73BB3DB-C5DE-F240-D8E0-AF8665A191FB}"/>
              </a:ext>
            </a:extLst>
          </p:cNvPr>
          <p:cNvSpPr>
            <a:spLocks noGrp="1"/>
          </p:cNvSpPr>
          <p:nvPr>
            <p:ph type="dt" sz="half" idx="10"/>
          </p:nvPr>
        </p:nvSpPr>
        <p:spPr>
          <a:xfrm>
            <a:off x="1316182" y="6874102"/>
            <a:ext cx="1107142" cy="288000"/>
          </a:xfrm>
        </p:spPr>
        <p:txBody>
          <a:bodyPr/>
          <a:lstStyle/>
          <a:p>
            <a:r>
              <a:rPr lang="en-US"/>
              <a:t>30-1-2025</a:t>
            </a:r>
            <a:endParaRPr lang="nl-NL" dirty="0"/>
          </a:p>
        </p:txBody>
      </p:sp>
      <p:sp>
        <p:nvSpPr>
          <p:cNvPr id="3" name="Tijdelijke aanduiding voor voettekst 2">
            <a:extLst>
              <a:ext uri="{FF2B5EF4-FFF2-40B4-BE49-F238E27FC236}">
                <a16:creationId xmlns:a16="http://schemas.microsoft.com/office/drawing/2014/main" id="{B45EF1BE-55C1-6B77-2B57-43616E1D16E9}"/>
              </a:ext>
            </a:extLst>
          </p:cNvPr>
          <p:cNvSpPr>
            <a:spLocks noGrp="1"/>
          </p:cNvSpPr>
          <p:nvPr>
            <p:ph type="ftr" sz="quarter" idx="11"/>
          </p:nvPr>
        </p:nvSpPr>
        <p:spPr>
          <a:xfrm>
            <a:off x="2782537" y="6874102"/>
            <a:ext cx="6626927" cy="288000"/>
          </a:xfrm>
        </p:spPr>
        <p:txBody>
          <a:bodyPr/>
          <a:lstStyle/>
          <a:p>
            <a:r>
              <a:rPr lang="nl-NL"/>
              <a:t>Aandachtspunten afhandeling bezwaar- en beroepsprocedures</a:t>
            </a:r>
            <a:endParaRPr lang="nl-NL" dirty="0"/>
          </a:p>
        </p:txBody>
      </p:sp>
      <p:sp>
        <p:nvSpPr>
          <p:cNvPr id="4" name="Tijdelijke aanduiding voor dianummer 3">
            <a:extLst>
              <a:ext uri="{FF2B5EF4-FFF2-40B4-BE49-F238E27FC236}">
                <a16:creationId xmlns:a16="http://schemas.microsoft.com/office/drawing/2014/main" id="{2F7F53CB-9CB3-AA85-19DB-4BF9988710AF}"/>
              </a:ext>
            </a:extLst>
          </p:cNvPr>
          <p:cNvSpPr>
            <a:spLocks noGrp="1"/>
          </p:cNvSpPr>
          <p:nvPr>
            <p:ph type="sldNum" sz="quarter" idx="12"/>
          </p:nvPr>
        </p:nvSpPr>
        <p:spPr>
          <a:xfrm>
            <a:off x="9768677" y="6874102"/>
            <a:ext cx="1107141" cy="288000"/>
          </a:xfrm>
        </p:spPr>
        <p:txBody>
          <a:bodyPr/>
          <a:lstStyle/>
          <a:p>
            <a:fld id="{AF524CCF-8B23-4FE6-AEF8-D0EE8DF5D8E9}" type="slidenum">
              <a:rPr lang="nl-NL" smtClean="0"/>
              <a:t>‹nr.›</a:t>
            </a:fld>
            <a:endParaRPr lang="nl-NL" dirty="0"/>
          </a:p>
        </p:txBody>
      </p:sp>
    </p:spTree>
    <p:extLst>
      <p:ext uri="{BB962C8B-B14F-4D97-AF65-F5344CB8AC3E}">
        <p14:creationId xmlns:p14="http://schemas.microsoft.com/office/powerpoint/2010/main" val="229236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indslide">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248E1F1-4E9F-E763-880C-F7980DD42B40}"/>
              </a:ext>
            </a:extLst>
          </p:cNvPr>
          <p:cNvSpPr>
            <a:spLocks noGrp="1"/>
          </p:cNvSpPr>
          <p:nvPr>
            <p:ph type="sldNum" sz="quarter" idx="10"/>
          </p:nvPr>
        </p:nvSpPr>
        <p:spPr>
          <a:xfrm>
            <a:off x="10246658" y="6872514"/>
            <a:ext cx="1107141" cy="288000"/>
          </a:xfrm>
        </p:spPr>
        <p:txBody>
          <a:bodyPr/>
          <a:lstStyle/>
          <a:p>
            <a:fld id="{AF524CCF-8B23-4FE6-AEF8-D0EE8DF5D8E9}" type="slidenum">
              <a:rPr lang="nl-NL" smtClean="0"/>
              <a:pPr/>
              <a:t>‹nr.›</a:t>
            </a:fld>
            <a:endParaRPr lang="nl-NL" dirty="0"/>
          </a:p>
        </p:txBody>
      </p:sp>
      <p:sp>
        <p:nvSpPr>
          <p:cNvPr id="4" name="Tijdelijke aanduiding voor voettekst 3">
            <a:extLst>
              <a:ext uri="{FF2B5EF4-FFF2-40B4-BE49-F238E27FC236}">
                <a16:creationId xmlns:a16="http://schemas.microsoft.com/office/drawing/2014/main" id="{F0DD2F7D-A6A2-BEA7-A857-F4496E0F313B}"/>
              </a:ext>
            </a:extLst>
          </p:cNvPr>
          <p:cNvSpPr>
            <a:spLocks noGrp="1"/>
          </p:cNvSpPr>
          <p:nvPr>
            <p:ph type="ftr" sz="quarter" idx="11"/>
          </p:nvPr>
        </p:nvSpPr>
        <p:spPr>
          <a:xfrm>
            <a:off x="2086709" y="6872514"/>
            <a:ext cx="8018582" cy="288000"/>
          </a:xfrm>
        </p:spPr>
        <p:txBody>
          <a:bodyPr/>
          <a:lstStyle/>
          <a:p>
            <a:r>
              <a:rPr lang="nl-NL"/>
              <a:t>Aandachtspunten afhandeling bezwaar- en beroepsprocedures</a:t>
            </a:r>
            <a:endParaRPr lang="nl-NL" dirty="0"/>
          </a:p>
        </p:txBody>
      </p:sp>
      <p:sp>
        <p:nvSpPr>
          <p:cNvPr id="5" name="Tijdelijke aanduiding voor datum 4">
            <a:extLst>
              <a:ext uri="{FF2B5EF4-FFF2-40B4-BE49-F238E27FC236}">
                <a16:creationId xmlns:a16="http://schemas.microsoft.com/office/drawing/2014/main" id="{5670B26C-EDF9-C473-9A7A-6AB4F604F42F}"/>
              </a:ext>
            </a:extLst>
          </p:cNvPr>
          <p:cNvSpPr>
            <a:spLocks noGrp="1"/>
          </p:cNvSpPr>
          <p:nvPr>
            <p:ph type="dt" sz="half" idx="12"/>
          </p:nvPr>
        </p:nvSpPr>
        <p:spPr>
          <a:xfrm>
            <a:off x="838200" y="6872514"/>
            <a:ext cx="1107142" cy="288000"/>
          </a:xfrm>
        </p:spPr>
        <p:txBody>
          <a:bodyPr/>
          <a:lstStyle/>
          <a:p>
            <a:r>
              <a:rPr lang="en-US"/>
              <a:t>30-1-2025</a:t>
            </a:r>
            <a:endParaRPr lang="nl-NL" dirty="0"/>
          </a:p>
        </p:txBody>
      </p:sp>
      <p:pic>
        <p:nvPicPr>
          <p:cNvPr id="7" name="Graphic 6">
            <a:extLst>
              <a:ext uri="{FF2B5EF4-FFF2-40B4-BE49-F238E27FC236}">
                <a16:creationId xmlns:a16="http://schemas.microsoft.com/office/drawing/2014/main" id="{8138776E-9008-656C-6418-7081606ECEA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79404" y="2051951"/>
            <a:ext cx="6300000" cy="2738165"/>
          </a:xfrm>
          <a:prstGeom prst="rect">
            <a:avLst/>
          </a:prstGeom>
        </p:spPr>
      </p:pic>
      <p:sp>
        <p:nvSpPr>
          <p:cNvPr id="8" name="Tijdelijke aanduiding voor tekst 7">
            <a:extLst>
              <a:ext uri="{FF2B5EF4-FFF2-40B4-BE49-F238E27FC236}">
                <a16:creationId xmlns:a16="http://schemas.microsoft.com/office/drawing/2014/main" id="{A14DAE5F-83C3-8E74-D420-9A6210F39801}"/>
              </a:ext>
            </a:extLst>
          </p:cNvPr>
          <p:cNvSpPr>
            <a:spLocks noGrp="1"/>
          </p:cNvSpPr>
          <p:nvPr>
            <p:ph type="body" sz="quarter" idx="13" hasCustomPrompt="1"/>
          </p:nvPr>
        </p:nvSpPr>
        <p:spPr>
          <a:xfrm>
            <a:off x="2491783" y="4616199"/>
            <a:ext cx="5092700" cy="957460"/>
          </a:xfrm>
        </p:spPr>
        <p:txBody>
          <a:bodyPr>
            <a:normAutofit/>
          </a:bodyPr>
          <a:lstStyle>
            <a:lvl1pPr marL="0" indent="0">
              <a:lnSpc>
                <a:spcPct val="100000"/>
              </a:lnSpc>
              <a:spcBef>
                <a:spcPts val="0"/>
              </a:spcBef>
              <a:buNone/>
              <a:defRPr sz="2000">
                <a:solidFill>
                  <a:srgbClr val="05355A"/>
                </a:solidFill>
              </a:defRPr>
            </a:lvl1pPr>
          </a:lstStyle>
          <a:p>
            <a:pPr lvl="0"/>
            <a:r>
              <a:rPr lang="nl-NL"/>
              <a:t>T 070-3110555</a:t>
            </a:r>
          </a:p>
          <a:p>
            <a:pPr lvl="0"/>
            <a:r>
              <a:rPr lang="nl-NL"/>
              <a:t>E info@waarderingskamer.nl</a:t>
            </a:r>
          </a:p>
          <a:p>
            <a:pPr lvl="0"/>
            <a:r>
              <a:rPr lang="nl-NL"/>
              <a:t>www.waarderingskamer.nl</a:t>
            </a:r>
            <a:endParaRPr lang="nl-NL" dirty="0"/>
          </a:p>
        </p:txBody>
      </p:sp>
    </p:spTree>
    <p:extLst>
      <p:ext uri="{BB962C8B-B14F-4D97-AF65-F5344CB8AC3E}">
        <p14:creationId xmlns:p14="http://schemas.microsoft.com/office/powerpoint/2010/main" val="1709639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indslide blauw">
    <p:bg>
      <p:bgPr>
        <a:solidFill>
          <a:schemeClr val="accent1"/>
        </a:solidFill>
        <a:effectLst/>
      </p:bgPr>
    </p:bg>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248E1F1-4E9F-E763-880C-F7980DD42B40}"/>
              </a:ext>
            </a:extLst>
          </p:cNvPr>
          <p:cNvSpPr>
            <a:spLocks noGrp="1"/>
          </p:cNvSpPr>
          <p:nvPr>
            <p:ph type="sldNum" sz="quarter" idx="10"/>
          </p:nvPr>
        </p:nvSpPr>
        <p:spPr>
          <a:xfrm>
            <a:off x="10246658" y="6872514"/>
            <a:ext cx="1107141" cy="288000"/>
          </a:xfrm>
        </p:spPr>
        <p:txBody>
          <a:bodyPr/>
          <a:lstStyle>
            <a:lvl1pPr>
              <a:defRPr>
                <a:solidFill>
                  <a:schemeClr val="bg1"/>
                </a:solidFill>
              </a:defRPr>
            </a:lvl1pPr>
          </a:lstStyle>
          <a:p>
            <a:fld id="{AF524CCF-8B23-4FE6-AEF8-D0EE8DF5D8E9}" type="slidenum">
              <a:rPr lang="nl-NL" smtClean="0"/>
              <a:pPr/>
              <a:t>‹nr.›</a:t>
            </a:fld>
            <a:endParaRPr lang="nl-NL" dirty="0"/>
          </a:p>
        </p:txBody>
      </p:sp>
      <p:sp>
        <p:nvSpPr>
          <p:cNvPr id="4" name="Tijdelijke aanduiding voor voettekst 3">
            <a:extLst>
              <a:ext uri="{FF2B5EF4-FFF2-40B4-BE49-F238E27FC236}">
                <a16:creationId xmlns:a16="http://schemas.microsoft.com/office/drawing/2014/main" id="{F0DD2F7D-A6A2-BEA7-A857-F4496E0F313B}"/>
              </a:ext>
            </a:extLst>
          </p:cNvPr>
          <p:cNvSpPr>
            <a:spLocks noGrp="1"/>
          </p:cNvSpPr>
          <p:nvPr>
            <p:ph type="ftr" sz="quarter" idx="11"/>
          </p:nvPr>
        </p:nvSpPr>
        <p:spPr>
          <a:xfrm>
            <a:off x="2086709" y="6872514"/>
            <a:ext cx="8018582" cy="288000"/>
          </a:xfrm>
        </p:spPr>
        <p:txBody>
          <a:bodyPr/>
          <a:lstStyle>
            <a:lvl1pPr>
              <a:defRPr>
                <a:solidFill>
                  <a:schemeClr val="bg1"/>
                </a:solidFill>
              </a:defRPr>
            </a:lvl1pPr>
          </a:lstStyle>
          <a:p>
            <a:r>
              <a:rPr lang="nl-NL"/>
              <a:t>Aandachtspunten afhandeling bezwaar- en beroepsprocedures</a:t>
            </a:r>
            <a:endParaRPr lang="nl-NL" dirty="0"/>
          </a:p>
        </p:txBody>
      </p:sp>
      <p:sp>
        <p:nvSpPr>
          <p:cNvPr id="5" name="Tijdelijke aanduiding voor datum 4">
            <a:extLst>
              <a:ext uri="{FF2B5EF4-FFF2-40B4-BE49-F238E27FC236}">
                <a16:creationId xmlns:a16="http://schemas.microsoft.com/office/drawing/2014/main" id="{5670B26C-EDF9-C473-9A7A-6AB4F604F42F}"/>
              </a:ext>
            </a:extLst>
          </p:cNvPr>
          <p:cNvSpPr>
            <a:spLocks noGrp="1"/>
          </p:cNvSpPr>
          <p:nvPr>
            <p:ph type="dt" sz="half" idx="12"/>
          </p:nvPr>
        </p:nvSpPr>
        <p:spPr>
          <a:xfrm>
            <a:off x="838200" y="6872514"/>
            <a:ext cx="1107142" cy="288000"/>
          </a:xfrm>
        </p:spPr>
        <p:txBody>
          <a:bodyPr/>
          <a:lstStyle>
            <a:lvl1pPr>
              <a:defRPr>
                <a:solidFill>
                  <a:schemeClr val="bg1"/>
                </a:solidFill>
              </a:defRPr>
            </a:lvl1pPr>
          </a:lstStyle>
          <a:p>
            <a:r>
              <a:rPr lang="en-US"/>
              <a:t>30-1-2025</a:t>
            </a:r>
            <a:endParaRPr lang="nl-NL" dirty="0"/>
          </a:p>
        </p:txBody>
      </p:sp>
      <p:grpSp>
        <p:nvGrpSpPr>
          <p:cNvPr id="2" name="Graphic 6">
            <a:extLst>
              <a:ext uri="{FF2B5EF4-FFF2-40B4-BE49-F238E27FC236}">
                <a16:creationId xmlns:a16="http://schemas.microsoft.com/office/drawing/2014/main" id="{09711E73-9972-9D33-977E-CF8D44C90FE3}"/>
              </a:ext>
              <a:ext uri="{C183D7F6-B498-43B3-948B-1728B52AA6E4}">
                <adec:decorative xmlns:adec="http://schemas.microsoft.com/office/drawing/2017/decorative" val="1"/>
              </a:ext>
            </a:extLst>
          </p:cNvPr>
          <p:cNvGrpSpPr/>
          <p:nvPr/>
        </p:nvGrpSpPr>
        <p:grpSpPr>
          <a:xfrm>
            <a:off x="1677855" y="2998503"/>
            <a:ext cx="5174469" cy="1116777"/>
            <a:chOff x="1677855" y="2998503"/>
            <a:chExt cx="5174469" cy="1116777"/>
          </a:xfrm>
        </p:grpSpPr>
        <p:grpSp>
          <p:nvGrpSpPr>
            <p:cNvPr id="8" name="Graphic 6">
              <a:extLst>
                <a:ext uri="{FF2B5EF4-FFF2-40B4-BE49-F238E27FC236}">
                  <a16:creationId xmlns:a16="http://schemas.microsoft.com/office/drawing/2014/main" id="{EB4D7862-A7C0-F8F0-9362-FA2FA3496A17}"/>
                </a:ext>
              </a:extLst>
            </p:cNvPr>
            <p:cNvGrpSpPr/>
            <p:nvPr/>
          </p:nvGrpSpPr>
          <p:grpSpPr>
            <a:xfrm>
              <a:off x="2606685" y="3227307"/>
              <a:ext cx="4245638" cy="495781"/>
              <a:chOff x="2606685" y="3227307"/>
              <a:chExt cx="4245638" cy="495781"/>
            </a:xfrm>
            <a:solidFill>
              <a:schemeClr val="bg1"/>
            </a:solidFill>
          </p:grpSpPr>
          <p:sp>
            <p:nvSpPr>
              <p:cNvPr id="9" name="Vrije vorm: vorm 8">
                <a:extLst>
                  <a:ext uri="{FF2B5EF4-FFF2-40B4-BE49-F238E27FC236}">
                    <a16:creationId xmlns:a16="http://schemas.microsoft.com/office/drawing/2014/main" id="{A0037EC8-AD85-18DE-01D9-A12BA5AD0C00}"/>
                  </a:ext>
                </a:extLst>
              </p:cNvPr>
              <p:cNvSpPr/>
              <p:nvPr/>
            </p:nvSpPr>
            <p:spPr>
              <a:xfrm>
                <a:off x="2606685" y="3349133"/>
                <a:ext cx="394081" cy="248950"/>
              </a:xfrm>
              <a:custGeom>
                <a:avLst/>
                <a:gdLst>
                  <a:gd name="connsiteX0" fmla="*/ 0 w 394081"/>
                  <a:gd name="connsiteY0" fmla="*/ 0 h 248950"/>
                  <a:gd name="connsiteX1" fmla="*/ 48196 w 394081"/>
                  <a:gd name="connsiteY1" fmla="*/ 0 h 248950"/>
                  <a:gd name="connsiteX2" fmla="*/ 108055 w 394081"/>
                  <a:gd name="connsiteY2" fmla="*/ 189094 h 248950"/>
                  <a:gd name="connsiteX3" fmla="*/ 109638 w 394081"/>
                  <a:gd name="connsiteY3" fmla="*/ 189094 h 248950"/>
                  <a:gd name="connsiteX4" fmla="*/ 175855 w 394081"/>
                  <a:gd name="connsiteY4" fmla="*/ 0 h 248950"/>
                  <a:gd name="connsiteX5" fmla="*/ 218227 w 394081"/>
                  <a:gd name="connsiteY5" fmla="*/ 0 h 248950"/>
                  <a:gd name="connsiteX6" fmla="*/ 284435 w 394081"/>
                  <a:gd name="connsiteY6" fmla="*/ 189094 h 248950"/>
                  <a:gd name="connsiteX7" fmla="*/ 286027 w 394081"/>
                  <a:gd name="connsiteY7" fmla="*/ 189094 h 248950"/>
                  <a:gd name="connsiteX8" fmla="*/ 345879 w 394081"/>
                  <a:gd name="connsiteY8" fmla="*/ 0 h 248950"/>
                  <a:gd name="connsiteX9" fmla="*/ 394082 w 394081"/>
                  <a:gd name="connsiteY9" fmla="*/ 0 h 248950"/>
                  <a:gd name="connsiteX10" fmla="*/ 310919 w 394081"/>
                  <a:gd name="connsiteY10" fmla="*/ 248950 h 248950"/>
                  <a:gd name="connsiteX11" fmla="*/ 263249 w 394081"/>
                  <a:gd name="connsiteY11" fmla="*/ 248950 h 248950"/>
                  <a:gd name="connsiteX12" fmla="*/ 197566 w 394081"/>
                  <a:gd name="connsiteY12" fmla="*/ 60914 h 248950"/>
                  <a:gd name="connsiteX13" fmla="*/ 196509 w 394081"/>
                  <a:gd name="connsiteY13" fmla="*/ 60914 h 248950"/>
                  <a:gd name="connsiteX14" fmla="*/ 130833 w 394081"/>
                  <a:gd name="connsiteY14" fmla="*/ 248950 h 248950"/>
                  <a:gd name="connsiteX15" fmla="*/ 83153 w 394081"/>
                  <a:gd name="connsiteY15" fmla="*/ 248950 h 248950"/>
                  <a:gd name="connsiteX16" fmla="*/ 0 w 394081"/>
                  <a:gd name="connsiteY16" fmla="*/ 0 h 24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4081" h="248950">
                    <a:moveTo>
                      <a:pt x="0" y="0"/>
                    </a:moveTo>
                    <a:lnTo>
                      <a:pt x="48196" y="0"/>
                    </a:lnTo>
                    <a:lnTo>
                      <a:pt x="108055" y="189094"/>
                    </a:lnTo>
                    <a:lnTo>
                      <a:pt x="109638" y="189094"/>
                    </a:lnTo>
                    <a:lnTo>
                      <a:pt x="175855" y="0"/>
                    </a:lnTo>
                    <a:lnTo>
                      <a:pt x="218227" y="0"/>
                    </a:lnTo>
                    <a:lnTo>
                      <a:pt x="284435" y="189094"/>
                    </a:lnTo>
                    <a:lnTo>
                      <a:pt x="286027" y="189094"/>
                    </a:lnTo>
                    <a:lnTo>
                      <a:pt x="345879" y="0"/>
                    </a:lnTo>
                    <a:lnTo>
                      <a:pt x="394082" y="0"/>
                    </a:lnTo>
                    <a:lnTo>
                      <a:pt x="310919" y="248950"/>
                    </a:lnTo>
                    <a:lnTo>
                      <a:pt x="263249" y="248950"/>
                    </a:lnTo>
                    <a:lnTo>
                      <a:pt x="197566" y="60914"/>
                    </a:lnTo>
                    <a:lnTo>
                      <a:pt x="196509" y="60914"/>
                    </a:lnTo>
                    <a:lnTo>
                      <a:pt x="130833" y="248950"/>
                    </a:lnTo>
                    <a:lnTo>
                      <a:pt x="83153" y="248950"/>
                    </a:lnTo>
                    <a:lnTo>
                      <a:pt x="0" y="0"/>
                    </a:lnTo>
                    <a:close/>
                  </a:path>
                </a:pathLst>
              </a:custGeom>
              <a:solidFill>
                <a:schemeClr val="bg1"/>
              </a:solidFill>
              <a:ln w="22247" cap="flat">
                <a:noFill/>
                <a:prstDash val="solid"/>
                <a:miter/>
              </a:ln>
            </p:spPr>
            <p:txBody>
              <a:bodyPr rtlCol="0" anchor="ctr"/>
              <a:lstStyle/>
              <a:p>
                <a:endParaRPr lang="nl-NL"/>
              </a:p>
            </p:txBody>
          </p:sp>
          <p:sp>
            <p:nvSpPr>
              <p:cNvPr id="10" name="Vrije vorm: vorm 9">
                <a:extLst>
                  <a:ext uri="{FF2B5EF4-FFF2-40B4-BE49-F238E27FC236}">
                    <a16:creationId xmlns:a16="http://schemas.microsoft.com/office/drawing/2014/main" id="{567DB572-7EEF-F12A-A13C-AC6B82BBC19C}"/>
                  </a:ext>
                </a:extLst>
              </p:cNvPr>
              <p:cNvSpPr/>
              <p:nvPr/>
            </p:nvSpPr>
            <p:spPr>
              <a:xfrm>
                <a:off x="3024313" y="3342777"/>
                <a:ext cx="218235" cy="261661"/>
              </a:xfrm>
              <a:custGeom>
                <a:avLst/>
                <a:gdLst>
                  <a:gd name="connsiteX0" fmla="*/ 218236 w 218235"/>
                  <a:gd name="connsiteY0" fmla="*/ 96929 h 261661"/>
                  <a:gd name="connsiteX1" fmla="*/ 218236 w 218235"/>
                  <a:gd name="connsiteY1" fmla="*/ 255306 h 261661"/>
                  <a:gd name="connsiteX2" fmla="*/ 176389 w 218235"/>
                  <a:gd name="connsiteY2" fmla="*/ 255306 h 261661"/>
                  <a:gd name="connsiteX3" fmla="*/ 173206 w 218235"/>
                  <a:gd name="connsiteY3" fmla="*/ 221406 h 261661"/>
                  <a:gd name="connsiteX4" fmla="*/ 171623 w 218235"/>
                  <a:gd name="connsiteY4" fmla="*/ 221406 h 261661"/>
                  <a:gd name="connsiteX5" fmla="*/ 83694 w 218235"/>
                  <a:gd name="connsiteY5" fmla="*/ 261662 h 261661"/>
                  <a:gd name="connsiteX6" fmla="*/ 0 w 218235"/>
                  <a:gd name="connsiteY6" fmla="*/ 190156 h 261661"/>
                  <a:gd name="connsiteX7" fmla="*/ 87403 w 218235"/>
                  <a:gd name="connsiteY7" fmla="*/ 113879 h 261661"/>
                  <a:gd name="connsiteX8" fmla="*/ 172148 w 218235"/>
                  <a:gd name="connsiteY8" fmla="*/ 102227 h 261661"/>
                  <a:gd name="connsiteX9" fmla="*/ 172148 w 218235"/>
                  <a:gd name="connsiteY9" fmla="*/ 96929 h 261661"/>
                  <a:gd name="connsiteX10" fmla="*/ 113887 w 218235"/>
                  <a:gd name="connsiteY10" fmla="*/ 39723 h 261661"/>
                  <a:gd name="connsiteX11" fmla="*/ 56152 w 218235"/>
                  <a:gd name="connsiteY11" fmla="*/ 86337 h 261661"/>
                  <a:gd name="connsiteX12" fmla="*/ 8482 w 218235"/>
                  <a:gd name="connsiteY12" fmla="*/ 86337 h 261661"/>
                  <a:gd name="connsiteX13" fmla="*/ 115470 w 218235"/>
                  <a:gd name="connsiteY13" fmla="*/ 0 h 261661"/>
                  <a:gd name="connsiteX14" fmla="*/ 218236 w 218235"/>
                  <a:gd name="connsiteY14" fmla="*/ 96929 h 261661"/>
                  <a:gd name="connsiteX15" fmla="*/ 172148 w 218235"/>
                  <a:gd name="connsiteY15" fmla="*/ 148308 h 261661"/>
                  <a:gd name="connsiteX16" fmla="*/ 172148 w 218235"/>
                  <a:gd name="connsiteY16" fmla="*/ 137714 h 261661"/>
                  <a:gd name="connsiteX17" fmla="*/ 102766 w 218235"/>
                  <a:gd name="connsiteY17" fmla="*/ 147249 h 261661"/>
                  <a:gd name="connsiteX18" fmla="*/ 47671 w 218235"/>
                  <a:gd name="connsiteY18" fmla="*/ 188564 h 261661"/>
                  <a:gd name="connsiteX19" fmla="*/ 93759 w 218235"/>
                  <a:gd name="connsiteY19" fmla="*/ 222994 h 261661"/>
                  <a:gd name="connsiteX20" fmla="*/ 172148 w 218235"/>
                  <a:gd name="connsiteY20" fmla="*/ 148308 h 26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235" h="261661">
                    <a:moveTo>
                      <a:pt x="218236" y="96929"/>
                    </a:moveTo>
                    <a:lnTo>
                      <a:pt x="218236" y="255306"/>
                    </a:lnTo>
                    <a:lnTo>
                      <a:pt x="176389" y="255306"/>
                    </a:lnTo>
                    <a:lnTo>
                      <a:pt x="173206" y="221406"/>
                    </a:lnTo>
                    <a:lnTo>
                      <a:pt x="171623" y="221406"/>
                    </a:lnTo>
                    <a:cubicBezTo>
                      <a:pt x="155726" y="244712"/>
                      <a:pt x="121826" y="261662"/>
                      <a:pt x="83694" y="261662"/>
                    </a:cubicBezTo>
                    <a:cubicBezTo>
                      <a:pt x="32842" y="261662"/>
                      <a:pt x="0" y="231998"/>
                      <a:pt x="0" y="190156"/>
                    </a:cubicBezTo>
                    <a:cubicBezTo>
                      <a:pt x="0" y="149370"/>
                      <a:pt x="30193" y="121826"/>
                      <a:pt x="87403" y="113879"/>
                    </a:cubicBezTo>
                    <a:lnTo>
                      <a:pt x="172148" y="102227"/>
                    </a:lnTo>
                    <a:lnTo>
                      <a:pt x="172148" y="96929"/>
                    </a:lnTo>
                    <a:cubicBezTo>
                      <a:pt x="172148" y="58793"/>
                      <a:pt x="153077" y="39723"/>
                      <a:pt x="113887" y="39723"/>
                    </a:cubicBezTo>
                    <a:cubicBezTo>
                      <a:pt x="77339" y="39723"/>
                      <a:pt x="58267" y="56673"/>
                      <a:pt x="56152" y="86337"/>
                    </a:cubicBezTo>
                    <a:lnTo>
                      <a:pt x="8482" y="86337"/>
                    </a:lnTo>
                    <a:cubicBezTo>
                      <a:pt x="12188" y="32838"/>
                      <a:pt x="51912" y="0"/>
                      <a:pt x="115470" y="0"/>
                    </a:cubicBezTo>
                    <a:cubicBezTo>
                      <a:pt x="181153" y="0"/>
                      <a:pt x="218236" y="35487"/>
                      <a:pt x="218236" y="96929"/>
                    </a:cubicBezTo>
                    <a:close/>
                    <a:moveTo>
                      <a:pt x="172148" y="148308"/>
                    </a:moveTo>
                    <a:lnTo>
                      <a:pt x="172148" y="137714"/>
                    </a:lnTo>
                    <a:lnTo>
                      <a:pt x="102766" y="147249"/>
                    </a:lnTo>
                    <a:cubicBezTo>
                      <a:pt x="63033" y="152547"/>
                      <a:pt x="47671" y="167378"/>
                      <a:pt x="47671" y="188564"/>
                    </a:cubicBezTo>
                    <a:cubicBezTo>
                      <a:pt x="47671" y="209755"/>
                      <a:pt x="64093" y="222994"/>
                      <a:pt x="93759" y="222994"/>
                    </a:cubicBezTo>
                    <a:cubicBezTo>
                      <a:pt x="139840" y="222994"/>
                      <a:pt x="172148" y="191213"/>
                      <a:pt x="172148" y="148308"/>
                    </a:cubicBezTo>
                    <a:close/>
                  </a:path>
                </a:pathLst>
              </a:custGeom>
              <a:solidFill>
                <a:schemeClr val="bg1"/>
              </a:solidFill>
              <a:ln w="22247"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4AC56DEB-5781-4947-AB5C-01D73471C71F}"/>
                  </a:ext>
                </a:extLst>
              </p:cNvPr>
              <p:cNvSpPr/>
              <p:nvPr/>
            </p:nvSpPr>
            <p:spPr>
              <a:xfrm>
                <a:off x="3299242" y="3342777"/>
                <a:ext cx="218233" cy="261661"/>
              </a:xfrm>
              <a:custGeom>
                <a:avLst/>
                <a:gdLst>
                  <a:gd name="connsiteX0" fmla="*/ 218234 w 218233"/>
                  <a:gd name="connsiteY0" fmla="*/ 96929 h 261661"/>
                  <a:gd name="connsiteX1" fmla="*/ 218234 w 218233"/>
                  <a:gd name="connsiteY1" fmla="*/ 255306 h 261661"/>
                  <a:gd name="connsiteX2" fmla="*/ 176387 w 218233"/>
                  <a:gd name="connsiteY2" fmla="*/ 255306 h 261661"/>
                  <a:gd name="connsiteX3" fmla="*/ 173206 w 218233"/>
                  <a:gd name="connsiteY3" fmla="*/ 221406 h 261661"/>
                  <a:gd name="connsiteX4" fmla="*/ 171621 w 218233"/>
                  <a:gd name="connsiteY4" fmla="*/ 221406 h 261661"/>
                  <a:gd name="connsiteX5" fmla="*/ 83694 w 218233"/>
                  <a:gd name="connsiteY5" fmla="*/ 261662 h 261661"/>
                  <a:gd name="connsiteX6" fmla="*/ 0 w 218233"/>
                  <a:gd name="connsiteY6" fmla="*/ 190156 h 261661"/>
                  <a:gd name="connsiteX7" fmla="*/ 87401 w 218233"/>
                  <a:gd name="connsiteY7" fmla="*/ 113879 h 261661"/>
                  <a:gd name="connsiteX8" fmla="*/ 172146 w 218233"/>
                  <a:gd name="connsiteY8" fmla="*/ 102227 h 261661"/>
                  <a:gd name="connsiteX9" fmla="*/ 172146 w 218233"/>
                  <a:gd name="connsiteY9" fmla="*/ 96929 h 261661"/>
                  <a:gd name="connsiteX10" fmla="*/ 113885 w 218233"/>
                  <a:gd name="connsiteY10" fmla="*/ 39723 h 261661"/>
                  <a:gd name="connsiteX11" fmla="*/ 56150 w 218233"/>
                  <a:gd name="connsiteY11" fmla="*/ 86337 h 261661"/>
                  <a:gd name="connsiteX12" fmla="*/ 8480 w 218233"/>
                  <a:gd name="connsiteY12" fmla="*/ 86337 h 261661"/>
                  <a:gd name="connsiteX13" fmla="*/ 115470 w 218233"/>
                  <a:gd name="connsiteY13" fmla="*/ 0 h 261661"/>
                  <a:gd name="connsiteX14" fmla="*/ 218234 w 218233"/>
                  <a:gd name="connsiteY14" fmla="*/ 96929 h 261661"/>
                  <a:gd name="connsiteX15" fmla="*/ 172146 w 218233"/>
                  <a:gd name="connsiteY15" fmla="*/ 148308 h 261661"/>
                  <a:gd name="connsiteX16" fmla="*/ 172146 w 218233"/>
                  <a:gd name="connsiteY16" fmla="*/ 137714 h 261661"/>
                  <a:gd name="connsiteX17" fmla="*/ 102764 w 218233"/>
                  <a:gd name="connsiteY17" fmla="*/ 147249 h 261661"/>
                  <a:gd name="connsiteX18" fmla="*/ 47671 w 218233"/>
                  <a:gd name="connsiteY18" fmla="*/ 188564 h 261661"/>
                  <a:gd name="connsiteX19" fmla="*/ 93759 w 218233"/>
                  <a:gd name="connsiteY19" fmla="*/ 222994 h 261661"/>
                  <a:gd name="connsiteX20" fmla="*/ 172146 w 218233"/>
                  <a:gd name="connsiteY20" fmla="*/ 148308 h 26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233" h="261661">
                    <a:moveTo>
                      <a:pt x="218234" y="96929"/>
                    </a:moveTo>
                    <a:lnTo>
                      <a:pt x="218234" y="255306"/>
                    </a:lnTo>
                    <a:lnTo>
                      <a:pt x="176387" y="255306"/>
                    </a:lnTo>
                    <a:lnTo>
                      <a:pt x="173206" y="221406"/>
                    </a:lnTo>
                    <a:lnTo>
                      <a:pt x="171621" y="221406"/>
                    </a:lnTo>
                    <a:cubicBezTo>
                      <a:pt x="155726" y="244712"/>
                      <a:pt x="121826" y="261662"/>
                      <a:pt x="83694" y="261662"/>
                    </a:cubicBezTo>
                    <a:cubicBezTo>
                      <a:pt x="32840" y="261662"/>
                      <a:pt x="0" y="231998"/>
                      <a:pt x="0" y="190156"/>
                    </a:cubicBezTo>
                    <a:cubicBezTo>
                      <a:pt x="0" y="149370"/>
                      <a:pt x="30191" y="121826"/>
                      <a:pt x="87401" y="113879"/>
                    </a:cubicBezTo>
                    <a:lnTo>
                      <a:pt x="172146" y="102227"/>
                    </a:lnTo>
                    <a:lnTo>
                      <a:pt x="172146" y="96929"/>
                    </a:lnTo>
                    <a:cubicBezTo>
                      <a:pt x="172146" y="58793"/>
                      <a:pt x="153077" y="39723"/>
                      <a:pt x="113885" y="39723"/>
                    </a:cubicBezTo>
                    <a:cubicBezTo>
                      <a:pt x="77336" y="39723"/>
                      <a:pt x="58267" y="56673"/>
                      <a:pt x="56150" y="86337"/>
                    </a:cubicBezTo>
                    <a:lnTo>
                      <a:pt x="8480" y="86337"/>
                    </a:lnTo>
                    <a:cubicBezTo>
                      <a:pt x="12188" y="32838"/>
                      <a:pt x="51912" y="0"/>
                      <a:pt x="115470" y="0"/>
                    </a:cubicBezTo>
                    <a:cubicBezTo>
                      <a:pt x="181153" y="0"/>
                      <a:pt x="218234" y="35487"/>
                      <a:pt x="218234" y="96929"/>
                    </a:cubicBezTo>
                    <a:close/>
                    <a:moveTo>
                      <a:pt x="172146" y="148308"/>
                    </a:moveTo>
                    <a:lnTo>
                      <a:pt x="172146" y="137714"/>
                    </a:lnTo>
                    <a:lnTo>
                      <a:pt x="102764" y="147249"/>
                    </a:lnTo>
                    <a:cubicBezTo>
                      <a:pt x="63034" y="152547"/>
                      <a:pt x="47671" y="167378"/>
                      <a:pt x="47671" y="188564"/>
                    </a:cubicBezTo>
                    <a:cubicBezTo>
                      <a:pt x="47671" y="209755"/>
                      <a:pt x="64091" y="222994"/>
                      <a:pt x="93759" y="222994"/>
                    </a:cubicBezTo>
                    <a:cubicBezTo>
                      <a:pt x="139838" y="222994"/>
                      <a:pt x="172146" y="191213"/>
                      <a:pt x="172146" y="148308"/>
                    </a:cubicBezTo>
                    <a:close/>
                  </a:path>
                </a:pathLst>
              </a:custGeom>
              <a:solidFill>
                <a:schemeClr val="bg1"/>
              </a:solidFill>
              <a:ln w="22247" cap="flat">
                <a:no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0959B17D-DADA-EFD7-153B-9B624C2DB45E}"/>
                  </a:ext>
                </a:extLst>
              </p:cNvPr>
              <p:cNvSpPr/>
              <p:nvPr/>
            </p:nvSpPr>
            <p:spPr>
              <a:xfrm>
                <a:off x="3587103" y="3344364"/>
                <a:ext cx="140354" cy="253718"/>
              </a:xfrm>
              <a:custGeom>
                <a:avLst/>
                <a:gdLst>
                  <a:gd name="connsiteX0" fmla="*/ 140354 w 140354"/>
                  <a:gd name="connsiteY0" fmla="*/ 4236 h 253718"/>
                  <a:gd name="connsiteX1" fmla="*/ 140354 w 140354"/>
                  <a:gd name="connsiteY1" fmla="*/ 44492 h 253718"/>
                  <a:gd name="connsiteX2" fmla="*/ 118649 w 140354"/>
                  <a:gd name="connsiteY2" fmla="*/ 42905 h 253718"/>
                  <a:gd name="connsiteX3" fmla="*/ 46613 w 140354"/>
                  <a:gd name="connsiteY3" fmla="*/ 123418 h 253718"/>
                  <a:gd name="connsiteX4" fmla="*/ 46613 w 140354"/>
                  <a:gd name="connsiteY4" fmla="*/ 253719 h 253718"/>
                  <a:gd name="connsiteX5" fmla="*/ 0 w 140354"/>
                  <a:gd name="connsiteY5" fmla="*/ 253719 h 253718"/>
                  <a:gd name="connsiteX6" fmla="*/ 0 w 140354"/>
                  <a:gd name="connsiteY6" fmla="*/ 4768 h 253718"/>
                  <a:gd name="connsiteX7" fmla="*/ 41313 w 140354"/>
                  <a:gd name="connsiteY7" fmla="*/ 4768 h 253718"/>
                  <a:gd name="connsiteX8" fmla="*/ 45022 w 140354"/>
                  <a:gd name="connsiteY8" fmla="*/ 42905 h 253718"/>
                  <a:gd name="connsiteX9" fmla="*/ 46611 w 140354"/>
                  <a:gd name="connsiteY9" fmla="*/ 42905 h 253718"/>
                  <a:gd name="connsiteX10" fmla="*/ 115470 w 140354"/>
                  <a:gd name="connsiteY10" fmla="*/ 0 h 253718"/>
                  <a:gd name="connsiteX11" fmla="*/ 140354 w 140354"/>
                  <a:gd name="connsiteY11" fmla="*/ 4236 h 25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354" h="253718">
                    <a:moveTo>
                      <a:pt x="140354" y="4236"/>
                    </a:moveTo>
                    <a:lnTo>
                      <a:pt x="140354" y="44492"/>
                    </a:lnTo>
                    <a:cubicBezTo>
                      <a:pt x="132941" y="43434"/>
                      <a:pt x="125528" y="42905"/>
                      <a:pt x="118649" y="42905"/>
                    </a:cubicBezTo>
                    <a:cubicBezTo>
                      <a:pt x="72563" y="42905"/>
                      <a:pt x="46613" y="68857"/>
                      <a:pt x="46613" y="123418"/>
                    </a:cubicBezTo>
                    <a:lnTo>
                      <a:pt x="46613" y="253719"/>
                    </a:lnTo>
                    <a:lnTo>
                      <a:pt x="0" y="253719"/>
                    </a:lnTo>
                    <a:lnTo>
                      <a:pt x="0" y="4768"/>
                    </a:lnTo>
                    <a:lnTo>
                      <a:pt x="41313" y="4768"/>
                    </a:lnTo>
                    <a:lnTo>
                      <a:pt x="45022" y="42905"/>
                    </a:lnTo>
                    <a:lnTo>
                      <a:pt x="46611" y="42905"/>
                    </a:lnTo>
                    <a:cubicBezTo>
                      <a:pt x="58267" y="16420"/>
                      <a:pt x="84752" y="0"/>
                      <a:pt x="115470" y="0"/>
                    </a:cubicBezTo>
                    <a:cubicBezTo>
                      <a:pt x="125016" y="0"/>
                      <a:pt x="133475" y="1589"/>
                      <a:pt x="140354" y="4236"/>
                    </a:cubicBezTo>
                    <a:close/>
                  </a:path>
                </a:pathLst>
              </a:custGeom>
              <a:solidFill>
                <a:schemeClr val="bg1"/>
              </a:solidFill>
              <a:ln w="22247"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0B44B7F7-5B3A-ECDD-DA9E-F99A782F8C24}"/>
                  </a:ext>
                </a:extLst>
              </p:cNvPr>
              <p:cNvSpPr/>
              <p:nvPr/>
            </p:nvSpPr>
            <p:spPr>
              <a:xfrm>
                <a:off x="3752256" y="3227307"/>
                <a:ext cx="250018" cy="377132"/>
              </a:xfrm>
              <a:custGeom>
                <a:avLst/>
                <a:gdLst>
                  <a:gd name="connsiteX0" fmla="*/ 250019 w 250018"/>
                  <a:gd name="connsiteY0" fmla="*/ 0 h 377132"/>
                  <a:gd name="connsiteX1" fmla="*/ 250019 w 250018"/>
                  <a:gd name="connsiteY1" fmla="*/ 370777 h 377132"/>
                  <a:gd name="connsiteX2" fmla="*/ 208189 w 250018"/>
                  <a:gd name="connsiteY2" fmla="*/ 370777 h 377132"/>
                  <a:gd name="connsiteX3" fmla="*/ 205006 w 250018"/>
                  <a:gd name="connsiteY3" fmla="*/ 337404 h 377132"/>
                  <a:gd name="connsiteX4" fmla="*/ 203403 w 250018"/>
                  <a:gd name="connsiteY4" fmla="*/ 337404 h 377132"/>
                  <a:gd name="connsiteX5" fmla="*/ 119188 w 250018"/>
                  <a:gd name="connsiteY5" fmla="*/ 377132 h 377132"/>
                  <a:gd name="connsiteX6" fmla="*/ 0 w 250018"/>
                  <a:gd name="connsiteY6" fmla="*/ 246299 h 377132"/>
                  <a:gd name="connsiteX7" fmla="*/ 119188 w 250018"/>
                  <a:gd name="connsiteY7" fmla="*/ 115470 h 377132"/>
                  <a:gd name="connsiteX8" fmla="*/ 201823 w 250018"/>
                  <a:gd name="connsiteY8" fmla="*/ 154664 h 377132"/>
                  <a:gd name="connsiteX9" fmla="*/ 203403 w 250018"/>
                  <a:gd name="connsiteY9" fmla="*/ 154664 h 377132"/>
                  <a:gd name="connsiteX10" fmla="*/ 203403 w 250018"/>
                  <a:gd name="connsiteY10" fmla="*/ 0 h 377132"/>
                  <a:gd name="connsiteX11" fmla="*/ 250019 w 250018"/>
                  <a:gd name="connsiteY11" fmla="*/ 0 h 377132"/>
                  <a:gd name="connsiteX12" fmla="*/ 205540 w 250018"/>
                  <a:gd name="connsiteY12" fmla="*/ 246299 h 377132"/>
                  <a:gd name="connsiteX13" fmla="*/ 126601 w 250018"/>
                  <a:gd name="connsiteY13" fmla="*/ 155726 h 377132"/>
                  <a:gd name="connsiteX14" fmla="*/ 47684 w 250018"/>
                  <a:gd name="connsiteY14" fmla="*/ 246299 h 377132"/>
                  <a:gd name="connsiteX15" fmla="*/ 126601 w 250018"/>
                  <a:gd name="connsiteY15" fmla="*/ 336877 h 377132"/>
                  <a:gd name="connsiteX16" fmla="*/ 205540 w 250018"/>
                  <a:gd name="connsiteY16" fmla="*/ 246299 h 37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018" h="377132">
                    <a:moveTo>
                      <a:pt x="250019" y="0"/>
                    </a:moveTo>
                    <a:lnTo>
                      <a:pt x="250019" y="370777"/>
                    </a:lnTo>
                    <a:lnTo>
                      <a:pt x="208189" y="370777"/>
                    </a:lnTo>
                    <a:lnTo>
                      <a:pt x="205006" y="337404"/>
                    </a:lnTo>
                    <a:lnTo>
                      <a:pt x="203403" y="337404"/>
                    </a:lnTo>
                    <a:cubicBezTo>
                      <a:pt x="189111" y="360712"/>
                      <a:pt x="156276" y="377132"/>
                      <a:pt x="119188" y="377132"/>
                    </a:cubicBezTo>
                    <a:cubicBezTo>
                      <a:pt x="51379" y="377132"/>
                      <a:pt x="0" y="323106"/>
                      <a:pt x="0" y="246299"/>
                    </a:cubicBezTo>
                    <a:cubicBezTo>
                      <a:pt x="0" y="169497"/>
                      <a:pt x="51914" y="115470"/>
                      <a:pt x="119188" y="115470"/>
                    </a:cubicBezTo>
                    <a:cubicBezTo>
                      <a:pt x="153627" y="115470"/>
                      <a:pt x="186997" y="130299"/>
                      <a:pt x="201823" y="154664"/>
                    </a:cubicBezTo>
                    <a:lnTo>
                      <a:pt x="203403" y="154664"/>
                    </a:lnTo>
                    <a:lnTo>
                      <a:pt x="203403" y="0"/>
                    </a:lnTo>
                    <a:lnTo>
                      <a:pt x="250019" y="0"/>
                    </a:lnTo>
                    <a:close/>
                    <a:moveTo>
                      <a:pt x="205540" y="246299"/>
                    </a:moveTo>
                    <a:cubicBezTo>
                      <a:pt x="205540" y="190156"/>
                      <a:pt x="174797" y="155726"/>
                      <a:pt x="126601" y="155726"/>
                    </a:cubicBezTo>
                    <a:cubicBezTo>
                      <a:pt x="79473" y="155726"/>
                      <a:pt x="47684" y="190156"/>
                      <a:pt x="47684" y="246299"/>
                    </a:cubicBezTo>
                    <a:cubicBezTo>
                      <a:pt x="47684" y="302447"/>
                      <a:pt x="79473" y="336877"/>
                      <a:pt x="126601" y="336877"/>
                    </a:cubicBezTo>
                    <a:cubicBezTo>
                      <a:pt x="174797" y="336877"/>
                      <a:pt x="205540" y="302447"/>
                      <a:pt x="205540" y="246299"/>
                    </a:cubicBezTo>
                    <a:close/>
                  </a:path>
                </a:pathLst>
              </a:custGeom>
              <a:solidFill>
                <a:schemeClr val="bg1"/>
              </a:solidFill>
              <a:ln w="22247"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0CA6532A-A7A3-9224-0062-7E9817957062}"/>
                  </a:ext>
                </a:extLst>
              </p:cNvPr>
              <p:cNvSpPr/>
              <p:nvPr/>
            </p:nvSpPr>
            <p:spPr>
              <a:xfrm>
                <a:off x="4058975" y="3342777"/>
                <a:ext cx="246323" cy="261661"/>
              </a:xfrm>
              <a:custGeom>
                <a:avLst/>
                <a:gdLst>
                  <a:gd name="connsiteX0" fmla="*/ 244721 w 246323"/>
                  <a:gd name="connsiteY0" fmla="*/ 141955 h 261661"/>
                  <a:gd name="connsiteX1" fmla="*/ 47684 w 246323"/>
                  <a:gd name="connsiteY1" fmla="*/ 141955 h 261661"/>
                  <a:gd name="connsiteX2" fmla="*/ 129250 w 246323"/>
                  <a:gd name="connsiteY2" fmla="*/ 221406 h 261661"/>
                  <a:gd name="connsiteX3" fmla="*/ 198639 w 246323"/>
                  <a:gd name="connsiteY3" fmla="*/ 182208 h 261661"/>
                  <a:gd name="connsiteX4" fmla="*/ 242606 w 246323"/>
                  <a:gd name="connsiteY4" fmla="*/ 182208 h 261661"/>
                  <a:gd name="connsiteX5" fmla="*/ 127670 w 246323"/>
                  <a:gd name="connsiteY5" fmla="*/ 261662 h 261661"/>
                  <a:gd name="connsiteX6" fmla="*/ 0 w 246323"/>
                  <a:gd name="connsiteY6" fmla="*/ 132420 h 261661"/>
                  <a:gd name="connsiteX7" fmla="*/ 128204 w 246323"/>
                  <a:gd name="connsiteY7" fmla="*/ 0 h 261661"/>
                  <a:gd name="connsiteX8" fmla="*/ 246323 w 246323"/>
                  <a:gd name="connsiteY8" fmla="*/ 121826 h 261661"/>
                  <a:gd name="connsiteX9" fmla="*/ 244721 w 246323"/>
                  <a:gd name="connsiteY9" fmla="*/ 141955 h 261661"/>
                  <a:gd name="connsiteX10" fmla="*/ 49799 w 246323"/>
                  <a:gd name="connsiteY10" fmla="*/ 105406 h 261661"/>
                  <a:gd name="connsiteX11" fmla="*/ 199173 w 246323"/>
                  <a:gd name="connsiteY11" fmla="*/ 105406 h 261661"/>
                  <a:gd name="connsiteX12" fmla="*/ 128204 w 246323"/>
                  <a:gd name="connsiteY12" fmla="*/ 38664 h 261661"/>
                  <a:gd name="connsiteX13" fmla="*/ 49799 w 246323"/>
                  <a:gd name="connsiteY13" fmla="*/ 105406 h 26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323" h="261661">
                    <a:moveTo>
                      <a:pt x="244721" y="141955"/>
                    </a:moveTo>
                    <a:lnTo>
                      <a:pt x="47684" y="141955"/>
                    </a:lnTo>
                    <a:cubicBezTo>
                      <a:pt x="51379" y="194392"/>
                      <a:pt x="84749" y="221406"/>
                      <a:pt x="129250" y="221406"/>
                    </a:cubicBezTo>
                    <a:cubicBezTo>
                      <a:pt x="160505" y="221406"/>
                      <a:pt x="185928" y="207635"/>
                      <a:pt x="198639" y="182208"/>
                    </a:cubicBezTo>
                    <a:lnTo>
                      <a:pt x="242606" y="182208"/>
                    </a:lnTo>
                    <a:cubicBezTo>
                      <a:pt x="229360" y="231468"/>
                      <a:pt x="183813" y="261662"/>
                      <a:pt x="127670" y="261662"/>
                    </a:cubicBezTo>
                    <a:cubicBezTo>
                      <a:pt x="52982" y="261662"/>
                      <a:pt x="0" y="209220"/>
                      <a:pt x="0" y="132420"/>
                    </a:cubicBezTo>
                    <a:cubicBezTo>
                      <a:pt x="0" y="54026"/>
                      <a:pt x="55097" y="0"/>
                      <a:pt x="128204" y="0"/>
                    </a:cubicBezTo>
                    <a:cubicBezTo>
                      <a:pt x="197059" y="0"/>
                      <a:pt x="246323" y="48201"/>
                      <a:pt x="246323" y="121826"/>
                    </a:cubicBezTo>
                    <a:cubicBezTo>
                      <a:pt x="246323" y="129241"/>
                      <a:pt x="245789" y="135069"/>
                      <a:pt x="244721" y="141955"/>
                    </a:cubicBezTo>
                    <a:close/>
                    <a:moveTo>
                      <a:pt x="49799" y="105406"/>
                    </a:moveTo>
                    <a:lnTo>
                      <a:pt x="199173" y="105406"/>
                    </a:lnTo>
                    <a:cubicBezTo>
                      <a:pt x="193341" y="60384"/>
                      <a:pt x="166338" y="38664"/>
                      <a:pt x="128204" y="38664"/>
                    </a:cubicBezTo>
                    <a:cubicBezTo>
                      <a:pt x="88467" y="38664"/>
                      <a:pt x="58281" y="62501"/>
                      <a:pt x="49799" y="105406"/>
                    </a:cubicBezTo>
                    <a:close/>
                  </a:path>
                </a:pathLst>
              </a:custGeom>
              <a:solidFill>
                <a:schemeClr val="bg1"/>
              </a:solidFill>
              <a:ln w="22247"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F422C0D3-F95A-AC45-F452-19853284E32C}"/>
                  </a:ext>
                </a:extLst>
              </p:cNvPr>
              <p:cNvSpPr/>
              <p:nvPr/>
            </p:nvSpPr>
            <p:spPr>
              <a:xfrm>
                <a:off x="4362422" y="3344364"/>
                <a:ext cx="140358" cy="253718"/>
              </a:xfrm>
              <a:custGeom>
                <a:avLst/>
                <a:gdLst>
                  <a:gd name="connsiteX0" fmla="*/ 140359 w 140358"/>
                  <a:gd name="connsiteY0" fmla="*/ 4236 h 253718"/>
                  <a:gd name="connsiteX1" fmla="*/ 140359 w 140358"/>
                  <a:gd name="connsiteY1" fmla="*/ 44492 h 253718"/>
                  <a:gd name="connsiteX2" fmla="*/ 118654 w 140358"/>
                  <a:gd name="connsiteY2" fmla="*/ 42905 h 253718"/>
                  <a:gd name="connsiteX3" fmla="*/ 46615 w 140358"/>
                  <a:gd name="connsiteY3" fmla="*/ 123418 h 253718"/>
                  <a:gd name="connsiteX4" fmla="*/ 46615 w 140358"/>
                  <a:gd name="connsiteY4" fmla="*/ 253719 h 253718"/>
                  <a:gd name="connsiteX5" fmla="*/ 0 w 140358"/>
                  <a:gd name="connsiteY5" fmla="*/ 253719 h 253718"/>
                  <a:gd name="connsiteX6" fmla="*/ 0 w 140358"/>
                  <a:gd name="connsiteY6" fmla="*/ 4768 h 253718"/>
                  <a:gd name="connsiteX7" fmla="*/ 41317 w 140358"/>
                  <a:gd name="connsiteY7" fmla="*/ 4768 h 253718"/>
                  <a:gd name="connsiteX8" fmla="*/ 45013 w 140358"/>
                  <a:gd name="connsiteY8" fmla="*/ 42905 h 253718"/>
                  <a:gd name="connsiteX9" fmla="*/ 46615 w 140358"/>
                  <a:gd name="connsiteY9" fmla="*/ 42905 h 253718"/>
                  <a:gd name="connsiteX10" fmla="*/ 115470 w 140358"/>
                  <a:gd name="connsiteY10" fmla="*/ 0 h 253718"/>
                  <a:gd name="connsiteX11" fmla="*/ 140359 w 140358"/>
                  <a:gd name="connsiteY11" fmla="*/ 4236 h 25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358" h="253718">
                    <a:moveTo>
                      <a:pt x="140359" y="4236"/>
                    </a:moveTo>
                    <a:lnTo>
                      <a:pt x="140359" y="44492"/>
                    </a:lnTo>
                    <a:cubicBezTo>
                      <a:pt x="132946" y="43434"/>
                      <a:pt x="125532" y="42905"/>
                      <a:pt x="118654" y="42905"/>
                    </a:cubicBezTo>
                    <a:cubicBezTo>
                      <a:pt x="72550" y="42905"/>
                      <a:pt x="46615" y="68857"/>
                      <a:pt x="46615" y="123418"/>
                    </a:cubicBezTo>
                    <a:lnTo>
                      <a:pt x="46615" y="253719"/>
                    </a:lnTo>
                    <a:lnTo>
                      <a:pt x="0" y="253719"/>
                    </a:lnTo>
                    <a:lnTo>
                      <a:pt x="0" y="4768"/>
                    </a:lnTo>
                    <a:lnTo>
                      <a:pt x="41317" y="4768"/>
                    </a:lnTo>
                    <a:lnTo>
                      <a:pt x="45013" y="42905"/>
                    </a:lnTo>
                    <a:lnTo>
                      <a:pt x="46615" y="42905"/>
                    </a:lnTo>
                    <a:cubicBezTo>
                      <a:pt x="58258" y="16420"/>
                      <a:pt x="84749" y="0"/>
                      <a:pt x="115470" y="0"/>
                    </a:cubicBezTo>
                    <a:cubicBezTo>
                      <a:pt x="124998" y="0"/>
                      <a:pt x="133480" y="1589"/>
                      <a:pt x="140359" y="4236"/>
                    </a:cubicBezTo>
                    <a:close/>
                  </a:path>
                </a:pathLst>
              </a:custGeom>
              <a:solidFill>
                <a:schemeClr val="bg1"/>
              </a:solidFill>
              <a:ln w="22247"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716F3C7B-1534-A66E-D9E5-F9A137FF9B9C}"/>
                  </a:ext>
                </a:extLst>
              </p:cNvPr>
              <p:cNvSpPr/>
              <p:nvPr/>
            </p:nvSpPr>
            <p:spPr>
              <a:xfrm>
                <a:off x="4537063" y="3241078"/>
                <a:ext cx="63556" cy="357005"/>
              </a:xfrm>
              <a:custGeom>
                <a:avLst/>
                <a:gdLst>
                  <a:gd name="connsiteX0" fmla="*/ 0 w 63556"/>
                  <a:gd name="connsiteY0" fmla="*/ 31778 h 357005"/>
                  <a:gd name="connsiteX1" fmla="*/ 31789 w 63556"/>
                  <a:gd name="connsiteY1" fmla="*/ 0 h 357005"/>
                  <a:gd name="connsiteX2" fmla="*/ 63556 w 63556"/>
                  <a:gd name="connsiteY2" fmla="*/ 31778 h 357005"/>
                  <a:gd name="connsiteX3" fmla="*/ 31789 w 63556"/>
                  <a:gd name="connsiteY3" fmla="*/ 63559 h 357005"/>
                  <a:gd name="connsiteX4" fmla="*/ 0 w 63556"/>
                  <a:gd name="connsiteY4" fmla="*/ 31778 h 357005"/>
                  <a:gd name="connsiteX5" fmla="*/ 8482 w 63556"/>
                  <a:gd name="connsiteY5" fmla="*/ 108055 h 357005"/>
                  <a:gd name="connsiteX6" fmla="*/ 55075 w 63556"/>
                  <a:gd name="connsiteY6" fmla="*/ 108055 h 357005"/>
                  <a:gd name="connsiteX7" fmla="*/ 55075 w 63556"/>
                  <a:gd name="connsiteY7" fmla="*/ 357006 h 357005"/>
                  <a:gd name="connsiteX8" fmla="*/ 8482 w 63556"/>
                  <a:gd name="connsiteY8" fmla="*/ 357006 h 357005"/>
                  <a:gd name="connsiteX9" fmla="*/ 8482 w 63556"/>
                  <a:gd name="connsiteY9" fmla="*/ 108055 h 35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56" h="357005">
                    <a:moveTo>
                      <a:pt x="0" y="31778"/>
                    </a:moveTo>
                    <a:cubicBezTo>
                      <a:pt x="0" y="13771"/>
                      <a:pt x="14292" y="0"/>
                      <a:pt x="31789" y="0"/>
                    </a:cubicBezTo>
                    <a:cubicBezTo>
                      <a:pt x="49265" y="0"/>
                      <a:pt x="63556" y="13771"/>
                      <a:pt x="63556" y="31778"/>
                    </a:cubicBezTo>
                    <a:cubicBezTo>
                      <a:pt x="63556" y="49788"/>
                      <a:pt x="49265" y="63559"/>
                      <a:pt x="31789" y="63559"/>
                    </a:cubicBezTo>
                    <a:cubicBezTo>
                      <a:pt x="14292" y="63559"/>
                      <a:pt x="0" y="49788"/>
                      <a:pt x="0" y="31778"/>
                    </a:cubicBezTo>
                    <a:close/>
                    <a:moveTo>
                      <a:pt x="8482" y="108055"/>
                    </a:moveTo>
                    <a:lnTo>
                      <a:pt x="55075" y="108055"/>
                    </a:lnTo>
                    <a:lnTo>
                      <a:pt x="55075" y="357006"/>
                    </a:lnTo>
                    <a:lnTo>
                      <a:pt x="8482" y="357006"/>
                    </a:lnTo>
                    <a:lnTo>
                      <a:pt x="8482" y="108055"/>
                    </a:lnTo>
                    <a:close/>
                  </a:path>
                </a:pathLst>
              </a:custGeom>
              <a:solidFill>
                <a:schemeClr val="bg1"/>
              </a:solidFill>
              <a:ln w="22247"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E27FB8D0-447D-11C5-CDA6-B8960DA0A526}"/>
                  </a:ext>
                </a:extLst>
              </p:cNvPr>
              <p:cNvSpPr/>
              <p:nvPr/>
            </p:nvSpPr>
            <p:spPr>
              <a:xfrm>
                <a:off x="4663352" y="3342777"/>
                <a:ext cx="217695" cy="255306"/>
              </a:xfrm>
              <a:custGeom>
                <a:avLst/>
                <a:gdLst>
                  <a:gd name="connsiteX0" fmla="*/ 217695 w 217695"/>
                  <a:gd name="connsiteY0" fmla="*/ 97991 h 255306"/>
                  <a:gd name="connsiteX1" fmla="*/ 217695 w 217695"/>
                  <a:gd name="connsiteY1" fmla="*/ 255306 h 255306"/>
                  <a:gd name="connsiteX2" fmla="*/ 171080 w 217695"/>
                  <a:gd name="connsiteY2" fmla="*/ 255306 h 255306"/>
                  <a:gd name="connsiteX3" fmla="*/ 171080 w 217695"/>
                  <a:gd name="connsiteY3" fmla="*/ 115998 h 255306"/>
                  <a:gd name="connsiteX4" fmla="*/ 114936 w 217695"/>
                  <a:gd name="connsiteY4" fmla="*/ 41313 h 255306"/>
                  <a:gd name="connsiteX5" fmla="*/ 46616 w 217695"/>
                  <a:gd name="connsiteY5" fmla="*/ 119707 h 255306"/>
                  <a:gd name="connsiteX6" fmla="*/ 46616 w 217695"/>
                  <a:gd name="connsiteY6" fmla="*/ 255306 h 255306"/>
                  <a:gd name="connsiteX7" fmla="*/ 0 w 217695"/>
                  <a:gd name="connsiteY7" fmla="*/ 255306 h 255306"/>
                  <a:gd name="connsiteX8" fmla="*/ 0 w 217695"/>
                  <a:gd name="connsiteY8" fmla="*/ 6356 h 255306"/>
                  <a:gd name="connsiteX9" fmla="*/ 41852 w 217695"/>
                  <a:gd name="connsiteY9" fmla="*/ 6356 h 255306"/>
                  <a:gd name="connsiteX10" fmla="*/ 45013 w 217695"/>
                  <a:gd name="connsiteY10" fmla="*/ 39723 h 255306"/>
                  <a:gd name="connsiteX11" fmla="*/ 46616 w 217695"/>
                  <a:gd name="connsiteY11" fmla="*/ 39723 h 255306"/>
                  <a:gd name="connsiteX12" fmla="*/ 127648 w 217695"/>
                  <a:gd name="connsiteY12" fmla="*/ 0 h 255306"/>
                  <a:gd name="connsiteX13" fmla="*/ 217695 w 217695"/>
                  <a:gd name="connsiteY13" fmla="*/ 97991 h 25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7695" h="255306">
                    <a:moveTo>
                      <a:pt x="217695" y="97991"/>
                    </a:moveTo>
                    <a:lnTo>
                      <a:pt x="217695" y="255306"/>
                    </a:lnTo>
                    <a:lnTo>
                      <a:pt x="171080" y="255306"/>
                    </a:lnTo>
                    <a:lnTo>
                      <a:pt x="171080" y="115998"/>
                    </a:lnTo>
                    <a:cubicBezTo>
                      <a:pt x="171080" y="60914"/>
                      <a:pt x="150955" y="41313"/>
                      <a:pt x="114936" y="41313"/>
                    </a:cubicBezTo>
                    <a:cubicBezTo>
                      <a:pt x="73619" y="41313"/>
                      <a:pt x="46616" y="67270"/>
                      <a:pt x="46616" y="119707"/>
                    </a:cubicBezTo>
                    <a:lnTo>
                      <a:pt x="46616" y="255306"/>
                    </a:lnTo>
                    <a:lnTo>
                      <a:pt x="0" y="255306"/>
                    </a:lnTo>
                    <a:lnTo>
                      <a:pt x="0" y="6356"/>
                    </a:lnTo>
                    <a:lnTo>
                      <a:pt x="41852" y="6356"/>
                    </a:lnTo>
                    <a:lnTo>
                      <a:pt x="45013" y="39723"/>
                    </a:lnTo>
                    <a:lnTo>
                      <a:pt x="46616" y="39723"/>
                    </a:lnTo>
                    <a:cubicBezTo>
                      <a:pt x="62488" y="14828"/>
                      <a:pt x="92163" y="0"/>
                      <a:pt x="127648" y="0"/>
                    </a:cubicBezTo>
                    <a:cubicBezTo>
                      <a:pt x="182211" y="0"/>
                      <a:pt x="217695" y="35487"/>
                      <a:pt x="217695" y="97991"/>
                    </a:cubicBezTo>
                    <a:close/>
                  </a:path>
                </a:pathLst>
              </a:custGeom>
              <a:solidFill>
                <a:schemeClr val="bg1"/>
              </a:solidFill>
              <a:ln w="22247"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3F8AD11C-0FAC-B1FB-06BE-9120A08558B9}"/>
                  </a:ext>
                </a:extLst>
              </p:cNvPr>
              <p:cNvSpPr/>
              <p:nvPr/>
            </p:nvSpPr>
            <p:spPr>
              <a:xfrm>
                <a:off x="4923144" y="3342777"/>
                <a:ext cx="246300" cy="380311"/>
              </a:xfrm>
              <a:custGeom>
                <a:avLst/>
                <a:gdLst>
                  <a:gd name="connsiteX0" fmla="*/ 246301 w 246300"/>
                  <a:gd name="connsiteY0" fmla="*/ 28602 h 380311"/>
                  <a:gd name="connsiteX1" fmla="*/ 200197 w 246300"/>
                  <a:gd name="connsiteY1" fmla="*/ 32308 h 380311"/>
                  <a:gd name="connsiteX2" fmla="*/ 221390 w 246300"/>
                  <a:gd name="connsiteY2" fmla="*/ 91105 h 380311"/>
                  <a:gd name="connsiteX3" fmla="*/ 121815 w 246300"/>
                  <a:gd name="connsiteY3" fmla="*/ 182208 h 380311"/>
                  <a:gd name="connsiteX4" fmla="*/ 76802 w 246300"/>
                  <a:gd name="connsiteY4" fmla="*/ 173736 h 380311"/>
                  <a:gd name="connsiteX5" fmla="*/ 52960 w 246300"/>
                  <a:gd name="connsiteY5" fmla="*/ 199158 h 380311"/>
                  <a:gd name="connsiteX6" fmla="*/ 83681 w 246300"/>
                  <a:gd name="connsiteY6" fmla="*/ 220876 h 380311"/>
                  <a:gd name="connsiteX7" fmla="*/ 164201 w 246300"/>
                  <a:gd name="connsiteY7" fmla="*/ 220876 h 380311"/>
                  <a:gd name="connsiteX8" fmla="*/ 246301 w 246300"/>
                  <a:gd name="connsiteY8" fmla="*/ 293970 h 380311"/>
                  <a:gd name="connsiteX9" fmla="*/ 119166 w 246300"/>
                  <a:gd name="connsiteY9" fmla="*/ 380311 h 380311"/>
                  <a:gd name="connsiteX10" fmla="*/ 0 w 246300"/>
                  <a:gd name="connsiteY10" fmla="*/ 305626 h 380311"/>
                  <a:gd name="connsiteX11" fmla="*/ 35485 w 246300"/>
                  <a:gd name="connsiteY11" fmla="*/ 249478 h 380311"/>
                  <a:gd name="connsiteX12" fmla="*/ 10574 w 246300"/>
                  <a:gd name="connsiteY12" fmla="*/ 206044 h 380311"/>
                  <a:gd name="connsiteX13" fmla="*/ 48196 w 246300"/>
                  <a:gd name="connsiteY13" fmla="*/ 155194 h 380311"/>
                  <a:gd name="connsiteX14" fmla="*/ 22239 w 246300"/>
                  <a:gd name="connsiteY14" fmla="*/ 91105 h 380311"/>
                  <a:gd name="connsiteX15" fmla="*/ 121815 w 246300"/>
                  <a:gd name="connsiteY15" fmla="*/ 0 h 380311"/>
                  <a:gd name="connsiteX16" fmla="*/ 246301 w 246300"/>
                  <a:gd name="connsiteY16" fmla="*/ 0 h 380311"/>
                  <a:gd name="connsiteX17" fmla="*/ 246301 w 246300"/>
                  <a:gd name="connsiteY17" fmla="*/ 28602 h 380311"/>
                  <a:gd name="connsiteX18" fmla="*/ 154650 w 246300"/>
                  <a:gd name="connsiteY18" fmla="*/ 261662 h 380311"/>
                  <a:gd name="connsiteX19" fmla="*/ 84727 w 246300"/>
                  <a:gd name="connsiteY19" fmla="*/ 261662 h 380311"/>
                  <a:gd name="connsiteX20" fmla="*/ 44478 w 246300"/>
                  <a:gd name="connsiteY20" fmla="*/ 298740 h 380311"/>
                  <a:gd name="connsiteX21" fmla="*/ 122349 w 246300"/>
                  <a:gd name="connsiteY21" fmla="*/ 340583 h 380311"/>
                  <a:gd name="connsiteX22" fmla="*/ 201800 w 246300"/>
                  <a:gd name="connsiteY22" fmla="*/ 295032 h 380311"/>
                  <a:gd name="connsiteX23" fmla="*/ 154650 w 246300"/>
                  <a:gd name="connsiteY23" fmla="*/ 261662 h 380311"/>
                  <a:gd name="connsiteX24" fmla="*/ 177958 w 246300"/>
                  <a:gd name="connsiteY24" fmla="*/ 91105 h 380311"/>
                  <a:gd name="connsiteX25" fmla="*/ 121815 w 246300"/>
                  <a:gd name="connsiteY25" fmla="*/ 36545 h 380311"/>
                  <a:gd name="connsiteX26" fmla="*/ 65671 w 246300"/>
                  <a:gd name="connsiteY26" fmla="*/ 91105 h 380311"/>
                  <a:gd name="connsiteX27" fmla="*/ 121815 w 246300"/>
                  <a:gd name="connsiteY27" fmla="*/ 145129 h 380311"/>
                  <a:gd name="connsiteX28" fmla="*/ 177958 w 246300"/>
                  <a:gd name="connsiteY28" fmla="*/ 91105 h 38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6300" h="380311">
                    <a:moveTo>
                      <a:pt x="246301" y="28602"/>
                    </a:moveTo>
                    <a:lnTo>
                      <a:pt x="200197" y="32308"/>
                    </a:lnTo>
                    <a:cubicBezTo>
                      <a:pt x="213977" y="47671"/>
                      <a:pt x="221390" y="67800"/>
                      <a:pt x="221390" y="91105"/>
                    </a:cubicBezTo>
                    <a:cubicBezTo>
                      <a:pt x="221390" y="144072"/>
                      <a:pt x="181676" y="182208"/>
                      <a:pt x="121815" y="182208"/>
                    </a:cubicBezTo>
                    <a:cubicBezTo>
                      <a:pt x="104874" y="182208"/>
                      <a:pt x="90025" y="179029"/>
                      <a:pt x="76802" y="173736"/>
                    </a:cubicBezTo>
                    <a:cubicBezTo>
                      <a:pt x="62488" y="176385"/>
                      <a:pt x="52960" y="186447"/>
                      <a:pt x="52960" y="199158"/>
                    </a:cubicBezTo>
                    <a:cubicBezTo>
                      <a:pt x="52960" y="212929"/>
                      <a:pt x="64091" y="220876"/>
                      <a:pt x="83681" y="220876"/>
                    </a:cubicBezTo>
                    <a:lnTo>
                      <a:pt x="164201" y="220876"/>
                    </a:lnTo>
                    <a:cubicBezTo>
                      <a:pt x="216626" y="220876"/>
                      <a:pt x="246301" y="247361"/>
                      <a:pt x="246301" y="293970"/>
                    </a:cubicBezTo>
                    <a:cubicBezTo>
                      <a:pt x="246301" y="346941"/>
                      <a:pt x="206030" y="380311"/>
                      <a:pt x="119166" y="380311"/>
                    </a:cubicBezTo>
                    <a:cubicBezTo>
                      <a:pt x="39714" y="380311"/>
                      <a:pt x="0" y="351178"/>
                      <a:pt x="0" y="305626"/>
                    </a:cubicBezTo>
                    <a:cubicBezTo>
                      <a:pt x="0" y="280199"/>
                      <a:pt x="12711" y="260604"/>
                      <a:pt x="35485" y="249478"/>
                    </a:cubicBezTo>
                    <a:cubicBezTo>
                      <a:pt x="19590" y="239943"/>
                      <a:pt x="10574" y="225113"/>
                      <a:pt x="10574" y="206044"/>
                    </a:cubicBezTo>
                    <a:cubicBezTo>
                      <a:pt x="10574" y="181678"/>
                      <a:pt x="25934" y="163141"/>
                      <a:pt x="48196" y="155194"/>
                    </a:cubicBezTo>
                    <a:cubicBezTo>
                      <a:pt x="31767" y="139306"/>
                      <a:pt x="22239" y="117058"/>
                      <a:pt x="22239" y="91105"/>
                    </a:cubicBezTo>
                    <a:cubicBezTo>
                      <a:pt x="22239" y="38136"/>
                      <a:pt x="61976" y="0"/>
                      <a:pt x="121815" y="0"/>
                    </a:cubicBezTo>
                    <a:lnTo>
                      <a:pt x="246301" y="0"/>
                    </a:lnTo>
                    <a:lnTo>
                      <a:pt x="246301" y="28602"/>
                    </a:lnTo>
                    <a:close/>
                    <a:moveTo>
                      <a:pt x="154650" y="261662"/>
                    </a:moveTo>
                    <a:lnTo>
                      <a:pt x="84727" y="261662"/>
                    </a:lnTo>
                    <a:cubicBezTo>
                      <a:pt x="60373" y="261662"/>
                      <a:pt x="44478" y="277020"/>
                      <a:pt x="44478" y="298740"/>
                    </a:cubicBezTo>
                    <a:cubicBezTo>
                      <a:pt x="44478" y="324693"/>
                      <a:pt x="67252" y="340583"/>
                      <a:pt x="122349" y="340583"/>
                    </a:cubicBezTo>
                    <a:cubicBezTo>
                      <a:pt x="179027" y="340583"/>
                      <a:pt x="201800" y="323633"/>
                      <a:pt x="201800" y="295032"/>
                    </a:cubicBezTo>
                    <a:cubicBezTo>
                      <a:pt x="201800" y="273843"/>
                      <a:pt x="189089" y="261662"/>
                      <a:pt x="154650" y="261662"/>
                    </a:cubicBezTo>
                    <a:close/>
                    <a:moveTo>
                      <a:pt x="177958" y="91105"/>
                    </a:moveTo>
                    <a:cubicBezTo>
                      <a:pt x="177958" y="58265"/>
                      <a:pt x="156765" y="36545"/>
                      <a:pt x="121815" y="36545"/>
                    </a:cubicBezTo>
                    <a:cubicBezTo>
                      <a:pt x="86864" y="36545"/>
                      <a:pt x="65671" y="58265"/>
                      <a:pt x="65671" y="91105"/>
                    </a:cubicBezTo>
                    <a:cubicBezTo>
                      <a:pt x="65671" y="123413"/>
                      <a:pt x="86864" y="145129"/>
                      <a:pt x="121815" y="145129"/>
                    </a:cubicBezTo>
                    <a:cubicBezTo>
                      <a:pt x="156765" y="145129"/>
                      <a:pt x="177958" y="123413"/>
                      <a:pt x="177958" y="91105"/>
                    </a:cubicBezTo>
                    <a:close/>
                  </a:path>
                </a:pathLst>
              </a:custGeom>
              <a:solidFill>
                <a:schemeClr val="bg1"/>
              </a:solidFill>
              <a:ln w="22247"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CA594DFC-0E1D-BAD7-FE8B-E0A3915F890E}"/>
                  </a:ext>
                </a:extLst>
              </p:cNvPr>
              <p:cNvSpPr/>
              <p:nvPr/>
            </p:nvSpPr>
            <p:spPr>
              <a:xfrm>
                <a:off x="5191395" y="3342777"/>
                <a:ext cx="201800" cy="261661"/>
              </a:xfrm>
              <a:custGeom>
                <a:avLst/>
                <a:gdLst>
                  <a:gd name="connsiteX0" fmla="*/ 0 w 201800"/>
                  <a:gd name="connsiteY0" fmla="*/ 180091 h 261661"/>
                  <a:gd name="connsiteX1" fmla="*/ 46593 w 201800"/>
                  <a:gd name="connsiteY1" fmla="*/ 180091 h 261661"/>
                  <a:gd name="connsiteX2" fmla="*/ 103806 w 201800"/>
                  <a:gd name="connsiteY2" fmla="*/ 224055 h 261661"/>
                  <a:gd name="connsiteX3" fmla="*/ 156766 w 201800"/>
                  <a:gd name="connsiteY3" fmla="*/ 185919 h 261661"/>
                  <a:gd name="connsiteX4" fmla="*/ 106454 w 201800"/>
                  <a:gd name="connsiteY4" fmla="*/ 149898 h 261661"/>
                  <a:gd name="connsiteX5" fmla="*/ 76268 w 201800"/>
                  <a:gd name="connsiteY5" fmla="*/ 144072 h 261661"/>
                  <a:gd name="connsiteX6" fmla="*/ 3695 w 201800"/>
                  <a:gd name="connsiteY6" fmla="*/ 76272 h 261661"/>
                  <a:gd name="connsiteX7" fmla="*/ 101691 w 201800"/>
                  <a:gd name="connsiteY7" fmla="*/ 0 h 261661"/>
                  <a:gd name="connsiteX8" fmla="*/ 197571 w 201800"/>
                  <a:gd name="connsiteY8" fmla="*/ 74685 h 261661"/>
                  <a:gd name="connsiteX9" fmla="*/ 150955 w 201800"/>
                  <a:gd name="connsiteY9" fmla="*/ 74685 h 261661"/>
                  <a:gd name="connsiteX10" fmla="*/ 99041 w 201800"/>
                  <a:gd name="connsiteY10" fmla="*/ 37606 h 261661"/>
                  <a:gd name="connsiteX11" fmla="*/ 48708 w 201800"/>
                  <a:gd name="connsiteY11" fmla="*/ 73623 h 261661"/>
                  <a:gd name="connsiteX12" fmla="*/ 98507 w 201800"/>
                  <a:gd name="connsiteY12" fmla="*/ 106463 h 261661"/>
                  <a:gd name="connsiteX13" fmla="*/ 128716 w 201800"/>
                  <a:gd name="connsiteY13" fmla="*/ 112292 h 261661"/>
                  <a:gd name="connsiteX14" fmla="*/ 201800 w 201800"/>
                  <a:gd name="connsiteY14" fmla="*/ 182206 h 261661"/>
                  <a:gd name="connsiteX15" fmla="*/ 103271 w 201800"/>
                  <a:gd name="connsiteY15" fmla="*/ 261662 h 261661"/>
                  <a:gd name="connsiteX16" fmla="*/ 0 w 201800"/>
                  <a:gd name="connsiteY16" fmla="*/ 180091 h 26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800" h="261661">
                    <a:moveTo>
                      <a:pt x="0" y="180091"/>
                    </a:moveTo>
                    <a:lnTo>
                      <a:pt x="46593" y="180091"/>
                    </a:lnTo>
                    <a:cubicBezTo>
                      <a:pt x="50311" y="208693"/>
                      <a:pt x="72038" y="224055"/>
                      <a:pt x="103806" y="224055"/>
                    </a:cubicBezTo>
                    <a:cubicBezTo>
                      <a:pt x="136129" y="224055"/>
                      <a:pt x="156766" y="208163"/>
                      <a:pt x="156766" y="185919"/>
                    </a:cubicBezTo>
                    <a:cubicBezTo>
                      <a:pt x="156766" y="168435"/>
                      <a:pt x="144076" y="157313"/>
                      <a:pt x="106454" y="149898"/>
                    </a:cubicBezTo>
                    <a:lnTo>
                      <a:pt x="76268" y="144072"/>
                    </a:lnTo>
                    <a:cubicBezTo>
                      <a:pt x="27003" y="134535"/>
                      <a:pt x="3695" y="112292"/>
                      <a:pt x="3695" y="76272"/>
                    </a:cubicBezTo>
                    <a:cubicBezTo>
                      <a:pt x="3695" y="32308"/>
                      <a:pt x="40783" y="0"/>
                      <a:pt x="101691" y="0"/>
                    </a:cubicBezTo>
                    <a:cubicBezTo>
                      <a:pt x="157834" y="0"/>
                      <a:pt x="193319" y="27014"/>
                      <a:pt x="197571" y="74685"/>
                    </a:cubicBezTo>
                    <a:lnTo>
                      <a:pt x="150955" y="74685"/>
                    </a:lnTo>
                    <a:cubicBezTo>
                      <a:pt x="148306" y="51377"/>
                      <a:pt x="130297" y="37606"/>
                      <a:pt x="99041" y="37606"/>
                    </a:cubicBezTo>
                    <a:cubicBezTo>
                      <a:pt x="67274" y="37606"/>
                      <a:pt x="48708" y="51907"/>
                      <a:pt x="48708" y="73623"/>
                    </a:cubicBezTo>
                    <a:cubicBezTo>
                      <a:pt x="48708" y="88986"/>
                      <a:pt x="57724" y="98521"/>
                      <a:pt x="98507" y="106463"/>
                    </a:cubicBezTo>
                    <a:lnTo>
                      <a:pt x="128716" y="112292"/>
                    </a:lnTo>
                    <a:cubicBezTo>
                      <a:pt x="179027" y="121826"/>
                      <a:pt x="201800" y="144072"/>
                      <a:pt x="201800" y="182206"/>
                    </a:cubicBezTo>
                    <a:cubicBezTo>
                      <a:pt x="201800" y="228819"/>
                      <a:pt x="165247" y="261662"/>
                      <a:pt x="103271" y="261662"/>
                    </a:cubicBezTo>
                    <a:cubicBezTo>
                      <a:pt x="42898" y="261662"/>
                      <a:pt x="3695" y="230411"/>
                      <a:pt x="0" y="180091"/>
                    </a:cubicBezTo>
                    <a:close/>
                  </a:path>
                </a:pathLst>
              </a:custGeom>
              <a:solidFill>
                <a:schemeClr val="bg1"/>
              </a:solidFill>
              <a:ln w="22247"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6892A273-7B2C-0624-0B51-FF87FA48E591}"/>
                  </a:ext>
                </a:extLst>
              </p:cNvPr>
              <p:cNvSpPr/>
              <p:nvPr/>
            </p:nvSpPr>
            <p:spPr>
              <a:xfrm>
                <a:off x="5449138" y="3227307"/>
                <a:ext cx="221412" cy="370776"/>
              </a:xfrm>
              <a:custGeom>
                <a:avLst/>
                <a:gdLst>
                  <a:gd name="connsiteX0" fmla="*/ 160505 w 221412"/>
                  <a:gd name="connsiteY0" fmla="*/ 370777 h 370776"/>
                  <a:gd name="connsiteX1" fmla="*/ 48218 w 221412"/>
                  <a:gd name="connsiteY1" fmla="*/ 252655 h 370776"/>
                  <a:gd name="connsiteX2" fmla="*/ 46616 w 221412"/>
                  <a:gd name="connsiteY2" fmla="*/ 252655 h 370776"/>
                  <a:gd name="connsiteX3" fmla="*/ 46616 w 221412"/>
                  <a:gd name="connsiteY3" fmla="*/ 370777 h 370776"/>
                  <a:gd name="connsiteX4" fmla="*/ 0 w 221412"/>
                  <a:gd name="connsiteY4" fmla="*/ 370777 h 370776"/>
                  <a:gd name="connsiteX5" fmla="*/ 0 w 221412"/>
                  <a:gd name="connsiteY5" fmla="*/ 0 h 370776"/>
                  <a:gd name="connsiteX6" fmla="*/ 46616 w 221412"/>
                  <a:gd name="connsiteY6" fmla="*/ 0 h 370776"/>
                  <a:gd name="connsiteX7" fmla="*/ 46616 w 221412"/>
                  <a:gd name="connsiteY7" fmla="*/ 228292 h 370776"/>
                  <a:gd name="connsiteX8" fmla="*/ 47684 w 221412"/>
                  <a:gd name="connsiteY8" fmla="*/ 228292 h 370776"/>
                  <a:gd name="connsiteX9" fmla="*/ 158391 w 221412"/>
                  <a:gd name="connsiteY9" fmla="*/ 121826 h 370776"/>
                  <a:gd name="connsiteX10" fmla="*/ 218230 w 221412"/>
                  <a:gd name="connsiteY10" fmla="*/ 121826 h 370776"/>
                  <a:gd name="connsiteX11" fmla="*/ 95880 w 221412"/>
                  <a:gd name="connsiteY11" fmla="*/ 239414 h 370776"/>
                  <a:gd name="connsiteX12" fmla="*/ 221413 w 221412"/>
                  <a:gd name="connsiteY12" fmla="*/ 370777 h 370776"/>
                  <a:gd name="connsiteX13" fmla="*/ 160505 w 221412"/>
                  <a:gd name="connsiteY13" fmla="*/ 370777 h 37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412" h="370776">
                    <a:moveTo>
                      <a:pt x="160505" y="370777"/>
                    </a:moveTo>
                    <a:lnTo>
                      <a:pt x="48218" y="252655"/>
                    </a:lnTo>
                    <a:lnTo>
                      <a:pt x="46616" y="252655"/>
                    </a:lnTo>
                    <a:lnTo>
                      <a:pt x="46616" y="370777"/>
                    </a:lnTo>
                    <a:lnTo>
                      <a:pt x="0" y="370777"/>
                    </a:lnTo>
                    <a:lnTo>
                      <a:pt x="0" y="0"/>
                    </a:lnTo>
                    <a:lnTo>
                      <a:pt x="46616" y="0"/>
                    </a:lnTo>
                    <a:lnTo>
                      <a:pt x="46616" y="228292"/>
                    </a:lnTo>
                    <a:lnTo>
                      <a:pt x="47684" y="228292"/>
                    </a:lnTo>
                    <a:lnTo>
                      <a:pt x="158391" y="121826"/>
                    </a:lnTo>
                    <a:lnTo>
                      <a:pt x="218230" y="121826"/>
                    </a:lnTo>
                    <a:lnTo>
                      <a:pt x="95880" y="239414"/>
                    </a:lnTo>
                    <a:lnTo>
                      <a:pt x="221413" y="370777"/>
                    </a:lnTo>
                    <a:lnTo>
                      <a:pt x="160505" y="370777"/>
                    </a:lnTo>
                    <a:close/>
                  </a:path>
                </a:pathLst>
              </a:custGeom>
              <a:solidFill>
                <a:schemeClr val="bg1"/>
              </a:solidFill>
              <a:ln w="22247"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1B775934-D685-80E4-4346-F3AF204970BA}"/>
                  </a:ext>
                </a:extLst>
              </p:cNvPr>
              <p:cNvSpPr/>
              <p:nvPr/>
            </p:nvSpPr>
            <p:spPr>
              <a:xfrm>
                <a:off x="5691343" y="3342777"/>
                <a:ext cx="218229" cy="261661"/>
              </a:xfrm>
              <a:custGeom>
                <a:avLst/>
                <a:gdLst>
                  <a:gd name="connsiteX0" fmla="*/ 218229 w 218229"/>
                  <a:gd name="connsiteY0" fmla="*/ 96929 h 261661"/>
                  <a:gd name="connsiteX1" fmla="*/ 218229 w 218229"/>
                  <a:gd name="connsiteY1" fmla="*/ 255306 h 261661"/>
                  <a:gd name="connsiteX2" fmla="*/ 176378 w 218229"/>
                  <a:gd name="connsiteY2" fmla="*/ 255306 h 261661"/>
                  <a:gd name="connsiteX3" fmla="*/ 173216 w 218229"/>
                  <a:gd name="connsiteY3" fmla="*/ 221406 h 261661"/>
                  <a:gd name="connsiteX4" fmla="*/ 171614 w 218229"/>
                  <a:gd name="connsiteY4" fmla="*/ 221406 h 261661"/>
                  <a:gd name="connsiteX5" fmla="*/ 83703 w 218229"/>
                  <a:gd name="connsiteY5" fmla="*/ 261662 h 261661"/>
                  <a:gd name="connsiteX6" fmla="*/ 0 w 218229"/>
                  <a:gd name="connsiteY6" fmla="*/ 190156 h 261661"/>
                  <a:gd name="connsiteX7" fmla="*/ 87398 w 218229"/>
                  <a:gd name="connsiteY7" fmla="*/ 113879 h 261661"/>
                  <a:gd name="connsiteX8" fmla="*/ 172148 w 218229"/>
                  <a:gd name="connsiteY8" fmla="*/ 102227 h 261661"/>
                  <a:gd name="connsiteX9" fmla="*/ 172148 w 218229"/>
                  <a:gd name="connsiteY9" fmla="*/ 96929 h 261661"/>
                  <a:gd name="connsiteX10" fmla="*/ 113890 w 218229"/>
                  <a:gd name="connsiteY10" fmla="*/ 39723 h 261661"/>
                  <a:gd name="connsiteX11" fmla="*/ 56144 w 218229"/>
                  <a:gd name="connsiteY11" fmla="*/ 86337 h 261661"/>
                  <a:gd name="connsiteX12" fmla="*/ 8482 w 218229"/>
                  <a:gd name="connsiteY12" fmla="*/ 86337 h 261661"/>
                  <a:gd name="connsiteX13" fmla="*/ 115470 w 218229"/>
                  <a:gd name="connsiteY13" fmla="*/ 0 h 261661"/>
                  <a:gd name="connsiteX14" fmla="*/ 218229 w 218229"/>
                  <a:gd name="connsiteY14" fmla="*/ 96929 h 261661"/>
                  <a:gd name="connsiteX15" fmla="*/ 172148 w 218229"/>
                  <a:gd name="connsiteY15" fmla="*/ 148308 h 261661"/>
                  <a:gd name="connsiteX16" fmla="*/ 172148 w 218229"/>
                  <a:gd name="connsiteY16" fmla="*/ 137714 h 261661"/>
                  <a:gd name="connsiteX17" fmla="*/ 102759 w 218229"/>
                  <a:gd name="connsiteY17" fmla="*/ 147249 h 261661"/>
                  <a:gd name="connsiteX18" fmla="*/ 47662 w 218229"/>
                  <a:gd name="connsiteY18" fmla="*/ 188564 h 261661"/>
                  <a:gd name="connsiteX19" fmla="*/ 93765 w 218229"/>
                  <a:gd name="connsiteY19" fmla="*/ 222994 h 261661"/>
                  <a:gd name="connsiteX20" fmla="*/ 172148 w 218229"/>
                  <a:gd name="connsiteY20" fmla="*/ 148308 h 26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229" h="261661">
                    <a:moveTo>
                      <a:pt x="218229" y="96929"/>
                    </a:moveTo>
                    <a:lnTo>
                      <a:pt x="218229" y="255306"/>
                    </a:lnTo>
                    <a:lnTo>
                      <a:pt x="176378" y="255306"/>
                    </a:lnTo>
                    <a:lnTo>
                      <a:pt x="173216" y="221406"/>
                    </a:lnTo>
                    <a:lnTo>
                      <a:pt x="171614" y="221406"/>
                    </a:lnTo>
                    <a:cubicBezTo>
                      <a:pt x="155719" y="244712"/>
                      <a:pt x="121837" y="261662"/>
                      <a:pt x="83703" y="261662"/>
                    </a:cubicBezTo>
                    <a:cubicBezTo>
                      <a:pt x="32835" y="261662"/>
                      <a:pt x="0" y="231998"/>
                      <a:pt x="0" y="190156"/>
                    </a:cubicBezTo>
                    <a:cubicBezTo>
                      <a:pt x="0" y="149370"/>
                      <a:pt x="30187" y="121826"/>
                      <a:pt x="87398" y="113879"/>
                    </a:cubicBezTo>
                    <a:lnTo>
                      <a:pt x="172148" y="102227"/>
                    </a:lnTo>
                    <a:lnTo>
                      <a:pt x="172148" y="96929"/>
                    </a:lnTo>
                    <a:cubicBezTo>
                      <a:pt x="172148" y="58793"/>
                      <a:pt x="153070" y="39723"/>
                      <a:pt x="113890" y="39723"/>
                    </a:cubicBezTo>
                    <a:cubicBezTo>
                      <a:pt x="77336" y="39723"/>
                      <a:pt x="58258" y="56673"/>
                      <a:pt x="56144" y="86337"/>
                    </a:cubicBezTo>
                    <a:lnTo>
                      <a:pt x="8482" y="86337"/>
                    </a:lnTo>
                    <a:cubicBezTo>
                      <a:pt x="12199" y="32838"/>
                      <a:pt x="51914" y="0"/>
                      <a:pt x="115470" y="0"/>
                    </a:cubicBezTo>
                    <a:cubicBezTo>
                      <a:pt x="181164" y="0"/>
                      <a:pt x="218229" y="35487"/>
                      <a:pt x="218229" y="96929"/>
                    </a:cubicBezTo>
                    <a:close/>
                    <a:moveTo>
                      <a:pt x="172148" y="148308"/>
                    </a:moveTo>
                    <a:lnTo>
                      <a:pt x="172148" y="137714"/>
                    </a:lnTo>
                    <a:lnTo>
                      <a:pt x="102759" y="147249"/>
                    </a:lnTo>
                    <a:cubicBezTo>
                      <a:pt x="63045" y="152547"/>
                      <a:pt x="47662" y="167378"/>
                      <a:pt x="47662" y="188564"/>
                    </a:cubicBezTo>
                    <a:cubicBezTo>
                      <a:pt x="47662" y="209755"/>
                      <a:pt x="64091" y="222994"/>
                      <a:pt x="93765" y="222994"/>
                    </a:cubicBezTo>
                    <a:cubicBezTo>
                      <a:pt x="139847" y="222994"/>
                      <a:pt x="172148" y="191213"/>
                      <a:pt x="172148" y="148308"/>
                    </a:cubicBezTo>
                    <a:close/>
                  </a:path>
                </a:pathLst>
              </a:custGeom>
              <a:solidFill>
                <a:schemeClr val="bg1"/>
              </a:solidFill>
              <a:ln w="22247"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A06AB9CA-8DFF-B08C-93CE-A1A0BACDA876}"/>
                  </a:ext>
                </a:extLst>
              </p:cNvPr>
              <p:cNvSpPr/>
              <p:nvPr/>
            </p:nvSpPr>
            <p:spPr>
              <a:xfrm>
                <a:off x="5979206" y="3342777"/>
                <a:ext cx="373948" cy="255306"/>
              </a:xfrm>
              <a:custGeom>
                <a:avLst/>
                <a:gdLst>
                  <a:gd name="connsiteX0" fmla="*/ 373949 w 373948"/>
                  <a:gd name="connsiteY0" fmla="*/ 97991 h 255306"/>
                  <a:gd name="connsiteX1" fmla="*/ 373949 w 373948"/>
                  <a:gd name="connsiteY1" fmla="*/ 255306 h 255306"/>
                  <a:gd name="connsiteX2" fmla="*/ 327333 w 373948"/>
                  <a:gd name="connsiteY2" fmla="*/ 255306 h 255306"/>
                  <a:gd name="connsiteX3" fmla="*/ 327333 w 373948"/>
                  <a:gd name="connsiteY3" fmla="*/ 113879 h 255306"/>
                  <a:gd name="connsiteX4" fmla="*/ 274885 w 373948"/>
                  <a:gd name="connsiteY4" fmla="*/ 41313 h 255306"/>
                  <a:gd name="connsiteX5" fmla="*/ 210282 w 373948"/>
                  <a:gd name="connsiteY5" fmla="*/ 118649 h 255306"/>
                  <a:gd name="connsiteX6" fmla="*/ 210282 w 373948"/>
                  <a:gd name="connsiteY6" fmla="*/ 255306 h 255306"/>
                  <a:gd name="connsiteX7" fmla="*/ 163666 w 373948"/>
                  <a:gd name="connsiteY7" fmla="*/ 255306 h 255306"/>
                  <a:gd name="connsiteX8" fmla="*/ 163666 w 373948"/>
                  <a:gd name="connsiteY8" fmla="*/ 113879 h 255306"/>
                  <a:gd name="connsiteX9" fmla="*/ 111753 w 373948"/>
                  <a:gd name="connsiteY9" fmla="*/ 41313 h 255306"/>
                  <a:gd name="connsiteX10" fmla="*/ 46593 w 373948"/>
                  <a:gd name="connsiteY10" fmla="*/ 118649 h 255306"/>
                  <a:gd name="connsiteX11" fmla="*/ 46593 w 373948"/>
                  <a:gd name="connsiteY11" fmla="*/ 255306 h 255306"/>
                  <a:gd name="connsiteX12" fmla="*/ 0 w 373948"/>
                  <a:gd name="connsiteY12" fmla="*/ 255306 h 255306"/>
                  <a:gd name="connsiteX13" fmla="*/ 0 w 373948"/>
                  <a:gd name="connsiteY13" fmla="*/ 6356 h 255306"/>
                  <a:gd name="connsiteX14" fmla="*/ 41829 w 373948"/>
                  <a:gd name="connsiteY14" fmla="*/ 6356 h 255306"/>
                  <a:gd name="connsiteX15" fmla="*/ 45013 w 373948"/>
                  <a:gd name="connsiteY15" fmla="*/ 39723 h 255306"/>
                  <a:gd name="connsiteX16" fmla="*/ 46593 w 373948"/>
                  <a:gd name="connsiteY16" fmla="*/ 39723 h 255306"/>
                  <a:gd name="connsiteX17" fmla="*/ 124464 w 373948"/>
                  <a:gd name="connsiteY17" fmla="*/ 0 h 255306"/>
                  <a:gd name="connsiteX18" fmla="*/ 199151 w 373948"/>
                  <a:gd name="connsiteY18" fmla="*/ 46609 h 255306"/>
                  <a:gd name="connsiteX19" fmla="*/ 200732 w 373948"/>
                  <a:gd name="connsiteY19" fmla="*/ 46609 h 255306"/>
                  <a:gd name="connsiteX20" fmla="*/ 287084 w 373948"/>
                  <a:gd name="connsiteY20" fmla="*/ 0 h 255306"/>
                  <a:gd name="connsiteX21" fmla="*/ 373949 w 373948"/>
                  <a:gd name="connsiteY21" fmla="*/ 97991 h 25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3948" h="255306">
                    <a:moveTo>
                      <a:pt x="373949" y="97991"/>
                    </a:moveTo>
                    <a:lnTo>
                      <a:pt x="373949" y="255306"/>
                    </a:lnTo>
                    <a:lnTo>
                      <a:pt x="327333" y="255306"/>
                    </a:lnTo>
                    <a:lnTo>
                      <a:pt x="327333" y="113879"/>
                    </a:lnTo>
                    <a:cubicBezTo>
                      <a:pt x="327333" y="62501"/>
                      <a:pt x="308277" y="41313"/>
                      <a:pt x="274885" y="41313"/>
                    </a:cubicBezTo>
                    <a:cubicBezTo>
                      <a:pt x="236773" y="41313"/>
                      <a:pt x="210282" y="68857"/>
                      <a:pt x="210282" y="118649"/>
                    </a:cubicBezTo>
                    <a:lnTo>
                      <a:pt x="210282" y="255306"/>
                    </a:lnTo>
                    <a:lnTo>
                      <a:pt x="163666" y="255306"/>
                    </a:lnTo>
                    <a:lnTo>
                      <a:pt x="163666" y="113879"/>
                    </a:lnTo>
                    <a:cubicBezTo>
                      <a:pt x="163666" y="61972"/>
                      <a:pt x="145123" y="41313"/>
                      <a:pt x="111753" y="41313"/>
                    </a:cubicBezTo>
                    <a:cubicBezTo>
                      <a:pt x="73619" y="41313"/>
                      <a:pt x="46593" y="68327"/>
                      <a:pt x="46593" y="118649"/>
                    </a:cubicBezTo>
                    <a:lnTo>
                      <a:pt x="46593" y="255306"/>
                    </a:lnTo>
                    <a:lnTo>
                      <a:pt x="0" y="255306"/>
                    </a:lnTo>
                    <a:lnTo>
                      <a:pt x="0" y="6356"/>
                    </a:lnTo>
                    <a:lnTo>
                      <a:pt x="41829" y="6356"/>
                    </a:lnTo>
                    <a:lnTo>
                      <a:pt x="45013" y="39723"/>
                    </a:lnTo>
                    <a:lnTo>
                      <a:pt x="46593" y="39723"/>
                    </a:lnTo>
                    <a:cubicBezTo>
                      <a:pt x="62488" y="14828"/>
                      <a:pt x="92674" y="0"/>
                      <a:pt x="124464" y="0"/>
                    </a:cubicBezTo>
                    <a:cubicBezTo>
                      <a:pt x="157834" y="0"/>
                      <a:pt x="185371" y="15888"/>
                      <a:pt x="199151" y="46609"/>
                    </a:cubicBezTo>
                    <a:lnTo>
                      <a:pt x="200732" y="46609"/>
                    </a:lnTo>
                    <a:cubicBezTo>
                      <a:pt x="217161" y="19065"/>
                      <a:pt x="249462" y="0"/>
                      <a:pt x="287084" y="0"/>
                    </a:cubicBezTo>
                    <a:cubicBezTo>
                      <a:pt x="338464" y="0"/>
                      <a:pt x="373949" y="35487"/>
                      <a:pt x="373949" y="97991"/>
                    </a:cubicBezTo>
                    <a:close/>
                  </a:path>
                </a:pathLst>
              </a:custGeom>
              <a:solidFill>
                <a:schemeClr val="bg1"/>
              </a:solidFill>
              <a:ln w="22247"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C976266A-0070-BD67-2A79-62B78E65C41F}"/>
                  </a:ext>
                </a:extLst>
              </p:cNvPr>
              <p:cNvSpPr/>
              <p:nvPr/>
            </p:nvSpPr>
            <p:spPr>
              <a:xfrm>
                <a:off x="6408541" y="3342777"/>
                <a:ext cx="246300" cy="261661"/>
              </a:xfrm>
              <a:custGeom>
                <a:avLst/>
                <a:gdLst>
                  <a:gd name="connsiteX0" fmla="*/ 244720 w 246300"/>
                  <a:gd name="connsiteY0" fmla="*/ 141955 h 261661"/>
                  <a:gd name="connsiteX1" fmla="*/ 47684 w 246300"/>
                  <a:gd name="connsiteY1" fmla="*/ 141955 h 261661"/>
                  <a:gd name="connsiteX2" fmla="*/ 129250 w 246300"/>
                  <a:gd name="connsiteY2" fmla="*/ 221406 h 261661"/>
                  <a:gd name="connsiteX3" fmla="*/ 198639 w 246300"/>
                  <a:gd name="connsiteY3" fmla="*/ 182208 h 261661"/>
                  <a:gd name="connsiteX4" fmla="*/ 242606 w 246300"/>
                  <a:gd name="connsiteY4" fmla="*/ 182208 h 261661"/>
                  <a:gd name="connsiteX5" fmla="*/ 127648 w 246300"/>
                  <a:gd name="connsiteY5" fmla="*/ 261662 h 261661"/>
                  <a:gd name="connsiteX6" fmla="*/ 0 w 246300"/>
                  <a:gd name="connsiteY6" fmla="*/ 132420 h 261661"/>
                  <a:gd name="connsiteX7" fmla="*/ 128182 w 246300"/>
                  <a:gd name="connsiteY7" fmla="*/ 0 h 261661"/>
                  <a:gd name="connsiteX8" fmla="*/ 246301 w 246300"/>
                  <a:gd name="connsiteY8" fmla="*/ 121826 h 261661"/>
                  <a:gd name="connsiteX9" fmla="*/ 244720 w 246300"/>
                  <a:gd name="connsiteY9" fmla="*/ 141955 h 261661"/>
                  <a:gd name="connsiteX10" fmla="*/ 49799 w 246300"/>
                  <a:gd name="connsiteY10" fmla="*/ 105406 h 261661"/>
                  <a:gd name="connsiteX11" fmla="*/ 199151 w 246300"/>
                  <a:gd name="connsiteY11" fmla="*/ 105406 h 261661"/>
                  <a:gd name="connsiteX12" fmla="*/ 128182 w 246300"/>
                  <a:gd name="connsiteY12" fmla="*/ 38664 h 261661"/>
                  <a:gd name="connsiteX13" fmla="*/ 49799 w 246300"/>
                  <a:gd name="connsiteY13" fmla="*/ 105406 h 26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300" h="261661">
                    <a:moveTo>
                      <a:pt x="244720" y="141955"/>
                    </a:moveTo>
                    <a:lnTo>
                      <a:pt x="47684" y="141955"/>
                    </a:lnTo>
                    <a:cubicBezTo>
                      <a:pt x="51379" y="194392"/>
                      <a:pt x="84750" y="221406"/>
                      <a:pt x="129250" y="221406"/>
                    </a:cubicBezTo>
                    <a:cubicBezTo>
                      <a:pt x="160505" y="221406"/>
                      <a:pt x="185928" y="207635"/>
                      <a:pt x="198639" y="182208"/>
                    </a:cubicBezTo>
                    <a:lnTo>
                      <a:pt x="242606" y="182208"/>
                    </a:lnTo>
                    <a:cubicBezTo>
                      <a:pt x="229360" y="231468"/>
                      <a:pt x="183791" y="261662"/>
                      <a:pt x="127648" y="261662"/>
                    </a:cubicBezTo>
                    <a:cubicBezTo>
                      <a:pt x="52982" y="261662"/>
                      <a:pt x="0" y="209220"/>
                      <a:pt x="0" y="132420"/>
                    </a:cubicBezTo>
                    <a:cubicBezTo>
                      <a:pt x="0" y="54026"/>
                      <a:pt x="55097" y="0"/>
                      <a:pt x="128182" y="0"/>
                    </a:cubicBezTo>
                    <a:cubicBezTo>
                      <a:pt x="197036" y="0"/>
                      <a:pt x="246301" y="48201"/>
                      <a:pt x="246301" y="121826"/>
                    </a:cubicBezTo>
                    <a:cubicBezTo>
                      <a:pt x="246301" y="129241"/>
                      <a:pt x="245767" y="135069"/>
                      <a:pt x="244720" y="141955"/>
                    </a:cubicBezTo>
                    <a:close/>
                    <a:moveTo>
                      <a:pt x="49799" y="105406"/>
                    </a:moveTo>
                    <a:lnTo>
                      <a:pt x="199151" y="105406"/>
                    </a:lnTo>
                    <a:cubicBezTo>
                      <a:pt x="193341" y="60384"/>
                      <a:pt x="166316" y="38664"/>
                      <a:pt x="128182" y="38664"/>
                    </a:cubicBezTo>
                    <a:cubicBezTo>
                      <a:pt x="88445" y="38664"/>
                      <a:pt x="58258" y="62501"/>
                      <a:pt x="49799" y="105406"/>
                    </a:cubicBezTo>
                    <a:close/>
                  </a:path>
                </a:pathLst>
              </a:custGeom>
              <a:solidFill>
                <a:schemeClr val="bg1"/>
              </a:solidFill>
              <a:ln w="22247"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246B735D-7C02-9C61-EE15-C7545D1973BD}"/>
                  </a:ext>
                </a:extLst>
              </p:cNvPr>
              <p:cNvSpPr/>
              <p:nvPr/>
            </p:nvSpPr>
            <p:spPr>
              <a:xfrm>
                <a:off x="6711965" y="3344364"/>
                <a:ext cx="140358" cy="253718"/>
              </a:xfrm>
              <a:custGeom>
                <a:avLst/>
                <a:gdLst>
                  <a:gd name="connsiteX0" fmla="*/ 140359 w 140358"/>
                  <a:gd name="connsiteY0" fmla="*/ 4236 h 253718"/>
                  <a:gd name="connsiteX1" fmla="*/ 140359 w 140358"/>
                  <a:gd name="connsiteY1" fmla="*/ 44492 h 253718"/>
                  <a:gd name="connsiteX2" fmla="*/ 118654 w 140358"/>
                  <a:gd name="connsiteY2" fmla="*/ 42905 h 253718"/>
                  <a:gd name="connsiteX3" fmla="*/ 46615 w 140358"/>
                  <a:gd name="connsiteY3" fmla="*/ 123418 h 253718"/>
                  <a:gd name="connsiteX4" fmla="*/ 46615 w 140358"/>
                  <a:gd name="connsiteY4" fmla="*/ 253719 h 253718"/>
                  <a:gd name="connsiteX5" fmla="*/ 0 w 140358"/>
                  <a:gd name="connsiteY5" fmla="*/ 253719 h 253718"/>
                  <a:gd name="connsiteX6" fmla="*/ 0 w 140358"/>
                  <a:gd name="connsiteY6" fmla="*/ 4768 h 253718"/>
                  <a:gd name="connsiteX7" fmla="*/ 41317 w 140358"/>
                  <a:gd name="connsiteY7" fmla="*/ 4768 h 253718"/>
                  <a:gd name="connsiteX8" fmla="*/ 45035 w 140358"/>
                  <a:gd name="connsiteY8" fmla="*/ 42905 h 253718"/>
                  <a:gd name="connsiteX9" fmla="*/ 46615 w 140358"/>
                  <a:gd name="connsiteY9" fmla="*/ 42905 h 253718"/>
                  <a:gd name="connsiteX10" fmla="*/ 115470 w 140358"/>
                  <a:gd name="connsiteY10" fmla="*/ 0 h 253718"/>
                  <a:gd name="connsiteX11" fmla="*/ 140359 w 140358"/>
                  <a:gd name="connsiteY11" fmla="*/ 4236 h 25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358" h="253718">
                    <a:moveTo>
                      <a:pt x="140359" y="4236"/>
                    </a:moveTo>
                    <a:lnTo>
                      <a:pt x="140359" y="44492"/>
                    </a:lnTo>
                    <a:cubicBezTo>
                      <a:pt x="132946" y="43434"/>
                      <a:pt x="125532" y="42905"/>
                      <a:pt x="118654" y="42905"/>
                    </a:cubicBezTo>
                    <a:cubicBezTo>
                      <a:pt x="72572" y="42905"/>
                      <a:pt x="46615" y="68857"/>
                      <a:pt x="46615" y="123418"/>
                    </a:cubicBezTo>
                    <a:lnTo>
                      <a:pt x="46615" y="253719"/>
                    </a:lnTo>
                    <a:lnTo>
                      <a:pt x="0" y="253719"/>
                    </a:lnTo>
                    <a:lnTo>
                      <a:pt x="0" y="4768"/>
                    </a:lnTo>
                    <a:lnTo>
                      <a:pt x="41317" y="4768"/>
                    </a:lnTo>
                    <a:lnTo>
                      <a:pt x="45035" y="42905"/>
                    </a:lnTo>
                    <a:lnTo>
                      <a:pt x="46615" y="42905"/>
                    </a:lnTo>
                    <a:cubicBezTo>
                      <a:pt x="58280" y="16420"/>
                      <a:pt x="84749" y="0"/>
                      <a:pt x="115470" y="0"/>
                    </a:cubicBezTo>
                    <a:cubicBezTo>
                      <a:pt x="125020" y="0"/>
                      <a:pt x="133480" y="1589"/>
                      <a:pt x="140359" y="4236"/>
                    </a:cubicBezTo>
                    <a:close/>
                  </a:path>
                </a:pathLst>
              </a:custGeom>
              <a:solidFill>
                <a:schemeClr val="bg1"/>
              </a:solidFill>
              <a:ln w="22247" cap="flat">
                <a:noFill/>
                <a:prstDash val="solid"/>
                <a:miter/>
              </a:ln>
            </p:spPr>
            <p:txBody>
              <a:bodyPr rtlCol="0" anchor="ctr"/>
              <a:lstStyle/>
              <a:p>
                <a:endParaRPr lang="nl-NL"/>
              </a:p>
            </p:txBody>
          </p:sp>
        </p:grpSp>
        <p:sp>
          <p:nvSpPr>
            <p:cNvPr id="25" name="Vrije vorm: vorm 24">
              <a:extLst>
                <a:ext uri="{FF2B5EF4-FFF2-40B4-BE49-F238E27FC236}">
                  <a16:creationId xmlns:a16="http://schemas.microsoft.com/office/drawing/2014/main" id="{0B92D226-FA00-DA9F-A190-1BF78AADC435}"/>
                </a:ext>
              </a:extLst>
            </p:cNvPr>
            <p:cNvSpPr/>
            <p:nvPr/>
          </p:nvSpPr>
          <p:spPr>
            <a:xfrm>
              <a:off x="1677855" y="2998503"/>
              <a:ext cx="1023815" cy="1116777"/>
            </a:xfrm>
            <a:custGeom>
              <a:avLst/>
              <a:gdLst>
                <a:gd name="connsiteX0" fmla="*/ 562384 w 1023815"/>
                <a:gd name="connsiteY0" fmla="*/ 1116778 h 1116777"/>
                <a:gd name="connsiteX1" fmla="*/ 340960 w 1023815"/>
                <a:gd name="connsiteY1" fmla="*/ 1116778 h 1116777"/>
                <a:gd name="connsiteX2" fmla="*/ 340960 w 1023815"/>
                <a:gd name="connsiteY2" fmla="*/ 918118 h 1116777"/>
                <a:gd name="connsiteX3" fmla="*/ 562393 w 1023815"/>
                <a:gd name="connsiteY3" fmla="*/ 696685 h 1116777"/>
                <a:gd name="connsiteX4" fmla="*/ 681922 w 1023815"/>
                <a:gd name="connsiteY4" fmla="*/ 696685 h 1116777"/>
                <a:gd name="connsiteX5" fmla="*/ 681922 w 1023815"/>
                <a:gd name="connsiteY5" fmla="*/ 395930 h 1116777"/>
                <a:gd name="connsiteX6" fmla="*/ 653525 w 1023815"/>
                <a:gd name="connsiteY6" fmla="*/ 329947 h 1116777"/>
                <a:gd name="connsiteX7" fmla="*/ 427631 w 1023815"/>
                <a:gd name="connsiteY7" fmla="*/ 116101 h 1116777"/>
                <a:gd name="connsiteX8" fmla="*/ 356174 w 1023815"/>
                <a:gd name="connsiteY8" fmla="*/ 116101 h 1116777"/>
                <a:gd name="connsiteX9" fmla="*/ 130278 w 1023815"/>
                <a:gd name="connsiteY9" fmla="*/ 329947 h 1116777"/>
                <a:gd name="connsiteX10" fmla="*/ 101883 w 1023815"/>
                <a:gd name="connsiteY10" fmla="*/ 395930 h 1116777"/>
                <a:gd name="connsiteX11" fmla="*/ 101883 w 1023815"/>
                <a:gd name="connsiteY11" fmla="*/ 719394 h 1116777"/>
                <a:gd name="connsiteX12" fmla="*/ 217589 w 1023815"/>
                <a:gd name="connsiteY12" fmla="*/ 854190 h 1116777"/>
                <a:gd name="connsiteX13" fmla="*/ 238244 w 1023815"/>
                <a:gd name="connsiteY13" fmla="*/ 878219 h 1116777"/>
                <a:gd name="connsiteX14" fmla="*/ 238252 w 1023815"/>
                <a:gd name="connsiteY14" fmla="*/ 931914 h 1116777"/>
                <a:gd name="connsiteX15" fmla="*/ 211452 w 1023815"/>
                <a:gd name="connsiteY15" fmla="*/ 956136 h 1116777"/>
                <a:gd name="connsiteX16" fmla="*/ 0 w 1023815"/>
                <a:gd name="connsiteY16" fmla="*/ 719394 h 1116777"/>
                <a:gd name="connsiteX17" fmla="*/ 0 w 1023815"/>
                <a:gd name="connsiteY17" fmla="*/ 395930 h 1116777"/>
                <a:gd name="connsiteX18" fmla="*/ 60238 w 1023815"/>
                <a:gd name="connsiteY18" fmla="*/ 255959 h 1116777"/>
                <a:gd name="connsiteX19" fmla="*/ 286132 w 1023815"/>
                <a:gd name="connsiteY19" fmla="*/ 42110 h 1116777"/>
                <a:gd name="connsiteX20" fmla="*/ 497672 w 1023815"/>
                <a:gd name="connsiteY20" fmla="*/ 42110 h 1116777"/>
                <a:gd name="connsiteX21" fmla="*/ 723568 w 1023815"/>
                <a:gd name="connsiteY21" fmla="*/ 255959 h 1116777"/>
                <a:gd name="connsiteX22" fmla="*/ 783804 w 1023815"/>
                <a:gd name="connsiteY22" fmla="*/ 395930 h 1116777"/>
                <a:gd name="connsiteX23" fmla="*/ 783804 w 1023815"/>
                <a:gd name="connsiteY23" fmla="*/ 696685 h 1116777"/>
                <a:gd name="connsiteX24" fmla="*/ 999486 w 1023815"/>
                <a:gd name="connsiteY24" fmla="*/ 696685 h 1116777"/>
                <a:gd name="connsiteX25" fmla="*/ 1023816 w 1023815"/>
                <a:gd name="connsiteY25" fmla="*/ 721017 h 1116777"/>
                <a:gd name="connsiteX26" fmla="*/ 1023816 w 1023815"/>
                <a:gd name="connsiteY26" fmla="*/ 774238 h 1116777"/>
                <a:gd name="connsiteX27" fmla="*/ 999486 w 1023815"/>
                <a:gd name="connsiteY27" fmla="*/ 798569 h 1116777"/>
                <a:gd name="connsiteX28" fmla="*/ 783804 w 1023815"/>
                <a:gd name="connsiteY28" fmla="*/ 798569 h 1116777"/>
                <a:gd name="connsiteX29" fmla="*/ 783804 w 1023815"/>
                <a:gd name="connsiteY29" fmla="*/ 895356 h 1116777"/>
                <a:gd name="connsiteX30" fmla="*/ 562384 w 1023815"/>
                <a:gd name="connsiteY30" fmla="*/ 1116775 h 1116777"/>
                <a:gd name="connsiteX31" fmla="*/ 442844 w 1023815"/>
                <a:gd name="connsiteY31" fmla="*/ 1014898 h 1116777"/>
                <a:gd name="connsiteX32" fmla="*/ 562382 w 1023815"/>
                <a:gd name="connsiteY32" fmla="*/ 1014898 h 1116777"/>
                <a:gd name="connsiteX33" fmla="*/ 681922 w 1023815"/>
                <a:gd name="connsiteY33" fmla="*/ 895356 h 1116777"/>
                <a:gd name="connsiteX34" fmla="*/ 681922 w 1023815"/>
                <a:gd name="connsiteY34" fmla="*/ 798569 h 1116777"/>
                <a:gd name="connsiteX35" fmla="*/ 562391 w 1023815"/>
                <a:gd name="connsiteY35" fmla="*/ 798569 h 1116777"/>
                <a:gd name="connsiteX36" fmla="*/ 442844 w 1023815"/>
                <a:gd name="connsiteY36" fmla="*/ 918118 h 1116777"/>
                <a:gd name="connsiteX37" fmla="*/ 442844 w 1023815"/>
                <a:gd name="connsiteY37" fmla="*/ 1014898 h 111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23815" h="1116777">
                  <a:moveTo>
                    <a:pt x="562384" y="1116778"/>
                  </a:moveTo>
                  <a:lnTo>
                    <a:pt x="340960" y="1116778"/>
                  </a:lnTo>
                  <a:lnTo>
                    <a:pt x="340960" y="918118"/>
                  </a:lnTo>
                  <a:cubicBezTo>
                    <a:pt x="340960" y="795825"/>
                    <a:pt x="440100" y="696685"/>
                    <a:pt x="562393" y="696685"/>
                  </a:cubicBezTo>
                  <a:lnTo>
                    <a:pt x="681922" y="696685"/>
                  </a:lnTo>
                  <a:lnTo>
                    <a:pt x="681922" y="395930"/>
                  </a:lnTo>
                  <a:cubicBezTo>
                    <a:pt x="681922" y="371080"/>
                    <a:pt x="671572" y="347030"/>
                    <a:pt x="653525" y="329947"/>
                  </a:cubicBezTo>
                  <a:lnTo>
                    <a:pt x="427631" y="116101"/>
                  </a:lnTo>
                  <a:cubicBezTo>
                    <a:pt x="407593" y="97134"/>
                    <a:pt x="376211" y="97134"/>
                    <a:pt x="356174" y="116101"/>
                  </a:cubicBezTo>
                  <a:lnTo>
                    <a:pt x="130278" y="329947"/>
                  </a:lnTo>
                  <a:cubicBezTo>
                    <a:pt x="112150" y="347106"/>
                    <a:pt x="101883" y="370968"/>
                    <a:pt x="101883" y="395930"/>
                  </a:cubicBezTo>
                  <a:lnTo>
                    <a:pt x="101883" y="719394"/>
                  </a:lnTo>
                  <a:cubicBezTo>
                    <a:pt x="101883" y="787563"/>
                    <a:pt x="152165" y="844210"/>
                    <a:pt x="217589" y="854190"/>
                  </a:cubicBezTo>
                  <a:cubicBezTo>
                    <a:pt x="229466" y="856002"/>
                    <a:pt x="238241" y="866204"/>
                    <a:pt x="238244" y="878219"/>
                  </a:cubicBezTo>
                  <a:lnTo>
                    <a:pt x="238252" y="931914"/>
                  </a:lnTo>
                  <a:cubicBezTo>
                    <a:pt x="238255" y="946328"/>
                    <a:pt x="225775" y="957746"/>
                    <a:pt x="211452" y="956136"/>
                  </a:cubicBezTo>
                  <a:cubicBezTo>
                    <a:pt x="92642" y="942777"/>
                    <a:pt x="0" y="841699"/>
                    <a:pt x="0" y="719394"/>
                  </a:cubicBezTo>
                  <a:lnTo>
                    <a:pt x="0" y="395930"/>
                  </a:lnTo>
                  <a:cubicBezTo>
                    <a:pt x="0" y="343217"/>
                    <a:pt x="21956" y="292198"/>
                    <a:pt x="60238" y="255959"/>
                  </a:cubicBezTo>
                  <a:lnTo>
                    <a:pt x="286132" y="42110"/>
                  </a:lnTo>
                  <a:cubicBezTo>
                    <a:pt x="345441" y="-14036"/>
                    <a:pt x="438361" y="-14038"/>
                    <a:pt x="497672" y="42110"/>
                  </a:cubicBezTo>
                  <a:lnTo>
                    <a:pt x="723568" y="255959"/>
                  </a:lnTo>
                  <a:cubicBezTo>
                    <a:pt x="761849" y="292200"/>
                    <a:pt x="783804" y="343217"/>
                    <a:pt x="783804" y="395930"/>
                  </a:cubicBezTo>
                  <a:lnTo>
                    <a:pt x="783804" y="696685"/>
                  </a:lnTo>
                  <a:lnTo>
                    <a:pt x="999486" y="696685"/>
                  </a:lnTo>
                  <a:cubicBezTo>
                    <a:pt x="1012923" y="696685"/>
                    <a:pt x="1023816" y="707580"/>
                    <a:pt x="1023816" y="721017"/>
                  </a:cubicBezTo>
                  <a:lnTo>
                    <a:pt x="1023816" y="774238"/>
                  </a:lnTo>
                  <a:cubicBezTo>
                    <a:pt x="1023816" y="787675"/>
                    <a:pt x="1012923" y="798569"/>
                    <a:pt x="999486" y="798569"/>
                  </a:cubicBezTo>
                  <a:lnTo>
                    <a:pt x="783804" y="798569"/>
                  </a:lnTo>
                  <a:lnTo>
                    <a:pt x="783804" y="895356"/>
                  </a:lnTo>
                  <a:cubicBezTo>
                    <a:pt x="783804" y="1017643"/>
                    <a:pt x="684671" y="1116775"/>
                    <a:pt x="562384" y="1116775"/>
                  </a:cubicBezTo>
                  <a:close/>
                  <a:moveTo>
                    <a:pt x="442844" y="1014898"/>
                  </a:moveTo>
                  <a:lnTo>
                    <a:pt x="562382" y="1014898"/>
                  </a:lnTo>
                  <a:cubicBezTo>
                    <a:pt x="628296" y="1014898"/>
                    <a:pt x="681922" y="961270"/>
                    <a:pt x="681922" y="895356"/>
                  </a:cubicBezTo>
                  <a:lnTo>
                    <a:pt x="681922" y="798569"/>
                  </a:lnTo>
                  <a:lnTo>
                    <a:pt x="562391" y="798569"/>
                  </a:lnTo>
                  <a:cubicBezTo>
                    <a:pt x="496472" y="798569"/>
                    <a:pt x="442844" y="852197"/>
                    <a:pt x="442844" y="918118"/>
                  </a:cubicBezTo>
                  <a:lnTo>
                    <a:pt x="442844" y="1014898"/>
                  </a:lnTo>
                  <a:close/>
                </a:path>
              </a:pathLst>
            </a:custGeom>
            <a:solidFill>
              <a:schemeClr val="bg1"/>
            </a:solidFill>
            <a:ln w="22247"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4F94C61F-9F38-8683-9692-11A735413CF0}"/>
                </a:ext>
              </a:extLst>
            </p:cNvPr>
            <p:cNvSpPr/>
            <p:nvPr/>
          </p:nvSpPr>
          <p:spPr>
            <a:xfrm>
              <a:off x="2240236" y="3797072"/>
              <a:ext cx="221421" cy="318208"/>
            </a:xfrm>
            <a:custGeom>
              <a:avLst/>
              <a:gdLst>
                <a:gd name="connsiteX0" fmla="*/ 0 w 221421"/>
                <a:gd name="connsiteY0" fmla="*/ 318208 h 318208"/>
                <a:gd name="connsiteX1" fmla="*/ 0 w 221421"/>
                <a:gd name="connsiteY1" fmla="*/ 216328 h 318208"/>
                <a:gd name="connsiteX2" fmla="*/ 119540 w 221421"/>
                <a:gd name="connsiteY2" fmla="*/ 96786 h 318208"/>
                <a:gd name="connsiteX3" fmla="*/ 119540 w 221421"/>
                <a:gd name="connsiteY3" fmla="*/ 0 h 318208"/>
                <a:gd name="connsiteX4" fmla="*/ 221422 w 221421"/>
                <a:gd name="connsiteY4" fmla="*/ 0 h 318208"/>
                <a:gd name="connsiteX5" fmla="*/ 221422 w 221421"/>
                <a:gd name="connsiteY5" fmla="*/ 96786 h 318208"/>
                <a:gd name="connsiteX6" fmla="*/ 0 w 221421"/>
                <a:gd name="connsiteY6" fmla="*/ 318208 h 31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21" h="318208">
                  <a:moveTo>
                    <a:pt x="0" y="318208"/>
                  </a:moveTo>
                  <a:lnTo>
                    <a:pt x="0" y="216328"/>
                  </a:lnTo>
                  <a:cubicBezTo>
                    <a:pt x="65914" y="216328"/>
                    <a:pt x="119540" y="162700"/>
                    <a:pt x="119540" y="96786"/>
                  </a:cubicBezTo>
                  <a:lnTo>
                    <a:pt x="119540" y="0"/>
                  </a:lnTo>
                  <a:lnTo>
                    <a:pt x="221422" y="0"/>
                  </a:lnTo>
                  <a:lnTo>
                    <a:pt x="221422" y="96786"/>
                  </a:lnTo>
                  <a:cubicBezTo>
                    <a:pt x="221422" y="218880"/>
                    <a:pt x="122093" y="318208"/>
                    <a:pt x="0" y="318208"/>
                  </a:cubicBezTo>
                  <a:close/>
                </a:path>
              </a:pathLst>
            </a:custGeom>
            <a:solidFill>
              <a:schemeClr val="bg1">
                <a:alpha val="79000"/>
              </a:schemeClr>
            </a:solidFill>
            <a:ln w="22247"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2B7EDE4E-6011-AE0D-BA83-7A1B7636FC58}"/>
                </a:ext>
              </a:extLst>
            </p:cNvPr>
            <p:cNvSpPr/>
            <p:nvPr/>
          </p:nvSpPr>
          <p:spPr>
            <a:xfrm>
              <a:off x="2018815" y="3695188"/>
              <a:ext cx="682855" cy="221432"/>
            </a:xfrm>
            <a:custGeom>
              <a:avLst/>
              <a:gdLst>
                <a:gd name="connsiteX0" fmla="*/ 101884 w 682855"/>
                <a:gd name="connsiteY0" fmla="*/ 221433 h 221432"/>
                <a:gd name="connsiteX1" fmla="*/ 0 w 682855"/>
                <a:gd name="connsiteY1" fmla="*/ 221433 h 221432"/>
                <a:gd name="connsiteX2" fmla="*/ 221431 w 682855"/>
                <a:gd name="connsiteY2" fmla="*/ 0 h 221432"/>
                <a:gd name="connsiteX3" fmla="*/ 658526 w 682855"/>
                <a:gd name="connsiteY3" fmla="*/ 0 h 221432"/>
                <a:gd name="connsiteX4" fmla="*/ 682855 w 682855"/>
                <a:gd name="connsiteY4" fmla="*/ 24332 h 221432"/>
                <a:gd name="connsiteX5" fmla="*/ 682855 w 682855"/>
                <a:gd name="connsiteY5" fmla="*/ 77552 h 221432"/>
                <a:gd name="connsiteX6" fmla="*/ 658526 w 682855"/>
                <a:gd name="connsiteY6" fmla="*/ 101884 h 221432"/>
                <a:gd name="connsiteX7" fmla="*/ 221431 w 682855"/>
                <a:gd name="connsiteY7" fmla="*/ 101884 h 221432"/>
                <a:gd name="connsiteX8" fmla="*/ 101884 w 682855"/>
                <a:gd name="connsiteY8" fmla="*/ 221433 h 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855" h="221432">
                  <a:moveTo>
                    <a:pt x="101884" y="221433"/>
                  </a:moveTo>
                  <a:lnTo>
                    <a:pt x="0" y="221433"/>
                  </a:lnTo>
                  <a:cubicBezTo>
                    <a:pt x="0" y="99335"/>
                    <a:pt x="99333" y="0"/>
                    <a:pt x="221431" y="0"/>
                  </a:cubicBezTo>
                  <a:lnTo>
                    <a:pt x="658526" y="0"/>
                  </a:lnTo>
                  <a:cubicBezTo>
                    <a:pt x="671963" y="0"/>
                    <a:pt x="682855" y="10895"/>
                    <a:pt x="682855" y="24332"/>
                  </a:cubicBezTo>
                  <a:lnTo>
                    <a:pt x="682855" y="77552"/>
                  </a:lnTo>
                  <a:cubicBezTo>
                    <a:pt x="682855" y="90989"/>
                    <a:pt x="671963" y="101884"/>
                    <a:pt x="658526" y="101884"/>
                  </a:cubicBezTo>
                  <a:lnTo>
                    <a:pt x="221431" y="101884"/>
                  </a:lnTo>
                  <a:cubicBezTo>
                    <a:pt x="155512" y="101884"/>
                    <a:pt x="101884" y="155512"/>
                    <a:pt x="101884" y="221433"/>
                  </a:cubicBezTo>
                  <a:close/>
                </a:path>
              </a:pathLst>
            </a:custGeom>
            <a:solidFill>
              <a:schemeClr val="bg1"/>
            </a:solidFill>
            <a:ln w="22247" cap="flat">
              <a:noFill/>
              <a:prstDash val="solid"/>
              <a:miter/>
            </a:ln>
          </p:spPr>
          <p:txBody>
            <a:bodyPr rtlCol="0" anchor="ctr"/>
            <a:lstStyle/>
            <a:p>
              <a:endParaRPr lang="nl-NL"/>
            </a:p>
          </p:txBody>
        </p:sp>
      </p:grpSp>
      <p:sp>
        <p:nvSpPr>
          <p:cNvPr id="7" name="Tijdelijke aanduiding voor tekst 7">
            <a:extLst>
              <a:ext uri="{FF2B5EF4-FFF2-40B4-BE49-F238E27FC236}">
                <a16:creationId xmlns:a16="http://schemas.microsoft.com/office/drawing/2014/main" id="{F61CD731-A340-4BCE-289D-C92A59DB5D23}"/>
              </a:ext>
            </a:extLst>
          </p:cNvPr>
          <p:cNvSpPr>
            <a:spLocks noGrp="1"/>
          </p:cNvSpPr>
          <p:nvPr>
            <p:ph type="body" sz="quarter" idx="13" hasCustomPrompt="1"/>
          </p:nvPr>
        </p:nvSpPr>
        <p:spPr>
          <a:xfrm>
            <a:off x="2491783" y="4616199"/>
            <a:ext cx="5092700" cy="957460"/>
          </a:xfrm>
        </p:spPr>
        <p:txBody>
          <a:bodyPr>
            <a:normAutofit/>
          </a:bodyPr>
          <a:lstStyle>
            <a:lvl1pPr marL="0" indent="0">
              <a:lnSpc>
                <a:spcPct val="100000"/>
              </a:lnSpc>
              <a:spcBef>
                <a:spcPts val="0"/>
              </a:spcBef>
              <a:buNone/>
              <a:defRPr sz="2000">
                <a:solidFill>
                  <a:schemeClr val="bg1"/>
                </a:solidFill>
              </a:defRPr>
            </a:lvl1pPr>
          </a:lstStyle>
          <a:p>
            <a:pPr lvl="0"/>
            <a:r>
              <a:rPr lang="nl-NL"/>
              <a:t>T 070-3110555</a:t>
            </a:r>
          </a:p>
          <a:p>
            <a:pPr lvl="0"/>
            <a:r>
              <a:rPr lang="nl-NL"/>
              <a:t>E info@waarderingskamer.nl</a:t>
            </a:r>
          </a:p>
          <a:p>
            <a:pPr lvl="0"/>
            <a:r>
              <a:rPr lang="nl-NL"/>
              <a:t>www.waarderingskamer.nl</a:t>
            </a:r>
            <a:endParaRPr lang="nl-NL" dirty="0"/>
          </a:p>
        </p:txBody>
      </p:sp>
    </p:spTree>
    <p:extLst>
      <p:ext uri="{BB962C8B-B14F-4D97-AF65-F5344CB8AC3E}">
        <p14:creationId xmlns:p14="http://schemas.microsoft.com/office/powerpoint/2010/main" val="3304113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indslide Bedankt">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248E1F1-4E9F-E763-880C-F7980DD42B40}"/>
              </a:ext>
            </a:extLst>
          </p:cNvPr>
          <p:cNvSpPr>
            <a:spLocks noGrp="1"/>
          </p:cNvSpPr>
          <p:nvPr>
            <p:ph type="sldNum" sz="quarter" idx="10"/>
          </p:nvPr>
        </p:nvSpPr>
        <p:spPr>
          <a:xfrm>
            <a:off x="10246658" y="6872514"/>
            <a:ext cx="1107141" cy="288000"/>
          </a:xfrm>
        </p:spPr>
        <p:txBody>
          <a:bodyPr/>
          <a:lstStyle/>
          <a:p>
            <a:fld id="{AF524CCF-8B23-4FE6-AEF8-D0EE8DF5D8E9}" type="slidenum">
              <a:rPr lang="nl-NL" smtClean="0"/>
              <a:pPr/>
              <a:t>‹nr.›</a:t>
            </a:fld>
            <a:endParaRPr lang="nl-NL" dirty="0"/>
          </a:p>
        </p:txBody>
      </p:sp>
      <p:sp>
        <p:nvSpPr>
          <p:cNvPr id="4" name="Tijdelijke aanduiding voor voettekst 3">
            <a:extLst>
              <a:ext uri="{FF2B5EF4-FFF2-40B4-BE49-F238E27FC236}">
                <a16:creationId xmlns:a16="http://schemas.microsoft.com/office/drawing/2014/main" id="{F0DD2F7D-A6A2-BEA7-A857-F4496E0F313B}"/>
              </a:ext>
            </a:extLst>
          </p:cNvPr>
          <p:cNvSpPr>
            <a:spLocks noGrp="1"/>
          </p:cNvSpPr>
          <p:nvPr>
            <p:ph type="ftr" sz="quarter" idx="11"/>
          </p:nvPr>
        </p:nvSpPr>
        <p:spPr>
          <a:xfrm>
            <a:off x="2086709" y="6872514"/>
            <a:ext cx="8018582" cy="288000"/>
          </a:xfrm>
        </p:spPr>
        <p:txBody>
          <a:bodyPr/>
          <a:lstStyle/>
          <a:p>
            <a:r>
              <a:rPr lang="nl-NL"/>
              <a:t>Aandachtspunten afhandeling bezwaar- en beroepsprocedures</a:t>
            </a:r>
            <a:endParaRPr lang="nl-NL" dirty="0"/>
          </a:p>
        </p:txBody>
      </p:sp>
      <p:sp>
        <p:nvSpPr>
          <p:cNvPr id="5" name="Tijdelijke aanduiding voor datum 4">
            <a:extLst>
              <a:ext uri="{FF2B5EF4-FFF2-40B4-BE49-F238E27FC236}">
                <a16:creationId xmlns:a16="http://schemas.microsoft.com/office/drawing/2014/main" id="{5670B26C-EDF9-C473-9A7A-6AB4F604F42F}"/>
              </a:ext>
            </a:extLst>
          </p:cNvPr>
          <p:cNvSpPr>
            <a:spLocks noGrp="1"/>
          </p:cNvSpPr>
          <p:nvPr>
            <p:ph type="dt" sz="half" idx="12"/>
          </p:nvPr>
        </p:nvSpPr>
        <p:spPr>
          <a:xfrm>
            <a:off x="838200" y="6872514"/>
            <a:ext cx="1107142" cy="288000"/>
          </a:xfrm>
        </p:spPr>
        <p:txBody>
          <a:bodyPr/>
          <a:lstStyle/>
          <a:p>
            <a:r>
              <a:rPr lang="en-US"/>
              <a:t>30-1-2025</a:t>
            </a:r>
            <a:endParaRPr lang="nl-NL" dirty="0"/>
          </a:p>
        </p:txBody>
      </p:sp>
      <p:sp>
        <p:nvSpPr>
          <p:cNvPr id="6" name="Title Placeholder 1" hidden="1">
            <a:extLst>
              <a:ext uri="{FF2B5EF4-FFF2-40B4-BE49-F238E27FC236}">
                <a16:creationId xmlns:a16="http://schemas.microsoft.com/office/drawing/2014/main" id="{CD6FB7E2-1443-4F93-BA98-C4A87E783A84}"/>
              </a:ext>
            </a:extLst>
          </p:cNvPr>
          <p:cNvSpPr txBox="1">
            <a:spLocks/>
          </p:cNvSpPr>
          <p:nvPr userDrawn="1"/>
        </p:nvSpPr>
        <p:spPr>
          <a:xfrm>
            <a:off x="1269873" y="4229222"/>
            <a:ext cx="4577011" cy="12628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chemeClr val="tx1"/>
                </a:solidFill>
                <a:latin typeface="Montserrat" pitchFamily="2" charset="77"/>
                <a:ea typeface="+mj-ea"/>
                <a:cs typeface="+mj-cs"/>
              </a:defRPr>
            </a:lvl1pPr>
          </a:lstStyle>
          <a:p>
            <a:pPr>
              <a:lnSpc>
                <a:spcPct val="100000"/>
              </a:lnSpc>
            </a:pPr>
            <a:r>
              <a:rPr lang="nl-NL" sz="2000" b="0" i="0" spc="0" baseline="0">
                <a:solidFill>
                  <a:srgbClr val="05355A"/>
                </a:solidFill>
                <a:latin typeface="Montserrat" pitchFamily="2" charset="77"/>
              </a:rPr>
              <a:t>T 070-3110555</a:t>
            </a:r>
          </a:p>
          <a:p>
            <a:pPr>
              <a:lnSpc>
                <a:spcPct val="100000"/>
              </a:lnSpc>
            </a:pPr>
            <a:r>
              <a:rPr lang="nl-NL" sz="2000" b="0" i="0" spc="0" baseline="0">
                <a:solidFill>
                  <a:srgbClr val="05355A"/>
                </a:solidFill>
                <a:latin typeface="Montserrat" pitchFamily="2" charset="77"/>
              </a:rPr>
              <a:t>E info@waarderingskamer.nl</a:t>
            </a:r>
          </a:p>
          <a:p>
            <a:pPr>
              <a:lnSpc>
                <a:spcPct val="100000"/>
              </a:lnSpc>
            </a:pPr>
            <a:r>
              <a:rPr lang="nl-NL" sz="2000" b="0" i="0" spc="0" baseline="0">
                <a:solidFill>
                  <a:srgbClr val="05355A"/>
                </a:solidFill>
                <a:latin typeface="Montserrat" pitchFamily="2" charset="77"/>
              </a:rPr>
              <a:t>www.waarderingskamer.nl</a:t>
            </a:r>
            <a:endParaRPr lang="nl-NL" sz="2000" b="0" i="0" spc="0" baseline="0" dirty="0">
              <a:solidFill>
                <a:srgbClr val="05355A"/>
              </a:solidFill>
              <a:latin typeface="Montserrat" pitchFamily="2" charset="77"/>
            </a:endParaRPr>
          </a:p>
        </p:txBody>
      </p:sp>
      <p:pic>
        <p:nvPicPr>
          <p:cNvPr id="7" name="Graphic 6">
            <a:extLst>
              <a:ext uri="{FF2B5EF4-FFF2-40B4-BE49-F238E27FC236}">
                <a16:creationId xmlns:a16="http://schemas.microsoft.com/office/drawing/2014/main" id="{8138776E-9008-656C-6418-7081606ECEA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314" r="11639"/>
          <a:stretch/>
        </p:blipFill>
        <p:spPr>
          <a:xfrm>
            <a:off x="1199538" y="2252312"/>
            <a:ext cx="4752000" cy="1956072"/>
          </a:xfrm>
          <a:prstGeom prst="rect">
            <a:avLst/>
          </a:prstGeom>
        </p:spPr>
      </p:pic>
      <p:sp>
        <p:nvSpPr>
          <p:cNvPr id="2" name="Titel 16">
            <a:extLst>
              <a:ext uri="{FF2B5EF4-FFF2-40B4-BE49-F238E27FC236}">
                <a16:creationId xmlns:a16="http://schemas.microsoft.com/office/drawing/2014/main" id="{E94CE52F-490E-AC0A-F7E4-485AB6AF0D23}"/>
              </a:ext>
            </a:extLst>
          </p:cNvPr>
          <p:cNvSpPr>
            <a:spLocks noGrp="1"/>
          </p:cNvSpPr>
          <p:nvPr>
            <p:ph type="title" hasCustomPrompt="1"/>
          </p:nvPr>
        </p:nvSpPr>
        <p:spPr>
          <a:xfrm>
            <a:off x="6240464" y="2336977"/>
            <a:ext cx="5113335" cy="1749650"/>
          </a:xfrm>
        </p:spPr>
        <p:txBody>
          <a:bodyPr anchor="b">
            <a:normAutofit/>
          </a:bodyPr>
          <a:lstStyle>
            <a:lvl1pPr>
              <a:defRPr sz="4000">
                <a:solidFill>
                  <a:schemeClr val="accent1"/>
                </a:solidFill>
              </a:defRPr>
            </a:lvl1pPr>
          </a:lstStyle>
          <a:p>
            <a:r>
              <a:rPr lang="nl-NL" dirty="0"/>
              <a:t>Bedankt!</a:t>
            </a:r>
          </a:p>
        </p:txBody>
      </p:sp>
      <p:sp>
        <p:nvSpPr>
          <p:cNvPr id="8" name="Tijdelijke aanduiding voor tekst 2">
            <a:extLst>
              <a:ext uri="{FF2B5EF4-FFF2-40B4-BE49-F238E27FC236}">
                <a16:creationId xmlns:a16="http://schemas.microsoft.com/office/drawing/2014/main" id="{92775AFA-4828-FAFE-212C-135440C0BB76}"/>
              </a:ext>
            </a:extLst>
          </p:cNvPr>
          <p:cNvSpPr>
            <a:spLocks noGrp="1"/>
          </p:cNvSpPr>
          <p:nvPr>
            <p:ph type="body" sz="quarter" idx="13" hasCustomPrompt="1"/>
          </p:nvPr>
        </p:nvSpPr>
        <p:spPr>
          <a:xfrm>
            <a:off x="6240465" y="4383492"/>
            <a:ext cx="5101879" cy="442232"/>
          </a:xfrm>
        </p:spPr>
        <p:txBody>
          <a:bodyPr/>
          <a:lstStyle>
            <a:lvl1pPr marL="0" indent="0">
              <a:buNone/>
              <a:defRPr sz="2000" b="1">
                <a:solidFill>
                  <a:schemeClr val="accent1"/>
                </a:solidFill>
              </a:defRPr>
            </a:lvl1pPr>
          </a:lstStyle>
          <a:p>
            <a:pPr lvl="0"/>
            <a:r>
              <a:rPr lang="nl-NL" dirty="0"/>
              <a:t>Voornaam Achternaam</a:t>
            </a:r>
          </a:p>
        </p:txBody>
      </p:sp>
      <p:sp>
        <p:nvSpPr>
          <p:cNvPr id="9" name="Tijdelijke aanduiding voor tekst 4">
            <a:extLst>
              <a:ext uri="{FF2B5EF4-FFF2-40B4-BE49-F238E27FC236}">
                <a16:creationId xmlns:a16="http://schemas.microsoft.com/office/drawing/2014/main" id="{4C2E38EC-9E35-FB1C-2D7D-D36D277E1A18}"/>
              </a:ext>
            </a:extLst>
          </p:cNvPr>
          <p:cNvSpPr>
            <a:spLocks noGrp="1"/>
          </p:cNvSpPr>
          <p:nvPr>
            <p:ph type="body" sz="quarter" idx="14" hasCustomPrompt="1"/>
          </p:nvPr>
        </p:nvSpPr>
        <p:spPr>
          <a:xfrm>
            <a:off x="7353304" y="5469924"/>
            <a:ext cx="3989041" cy="391430"/>
          </a:xfrm>
        </p:spPr>
        <p:txBody>
          <a:bodyPr vert="horz" lIns="91440" tIns="45720" rIns="91440" bIns="45720" rtlCol="0">
            <a:noAutofit/>
          </a:bodyPr>
          <a:lstStyle>
            <a:lvl1pPr marL="0" indent="0">
              <a:buNone/>
              <a:defRPr lang="nl-NL" sz="1600" b="0" smtClean="0">
                <a:solidFill>
                  <a:schemeClr val="accent1"/>
                </a:solidFill>
              </a:defRPr>
            </a:lvl1pPr>
            <a:lvl2pPr>
              <a:defRPr lang="nl-NL" smtClean="0"/>
            </a:lvl2pPr>
            <a:lvl3pPr>
              <a:defRPr lang="nl-NL" smtClean="0"/>
            </a:lvl3pPr>
            <a:lvl4pPr>
              <a:defRPr lang="nl-NL" smtClean="0"/>
            </a:lvl4pPr>
            <a:lvl5pPr>
              <a:defRPr lang="nl-NL"/>
            </a:lvl5pPr>
          </a:lstStyle>
          <a:p>
            <a:pPr marL="228600" lvl="0" indent="-228600"/>
            <a:r>
              <a:rPr lang="nl-NL" dirty="0"/>
              <a:t>[e-mail]</a:t>
            </a:r>
          </a:p>
        </p:txBody>
      </p:sp>
      <p:sp>
        <p:nvSpPr>
          <p:cNvPr id="10" name="Tekstvak 9">
            <a:extLst>
              <a:ext uri="{FF2B5EF4-FFF2-40B4-BE49-F238E27FC236}">
                <a16:creationId xmlns:a16="http://schemas.microsoft.com/office/drawing/2014/main" id="{4E9F54A2-297B-8084-A24A-4C4C8BA63F4D}"/>
              </a:ext>
            </a:extLst>
          </p:cNvPr>
          <p:cNvSpPr txBox="1"/>
          <p:nvPr userDrawn="1"/>
        </p:nvSpPr>
        <p:spPr>
          <a:xfrm>
            <a:off x="6240463" y="5005115"/>
            <a:ext cx="3989041" cy="402674"/>
          </a:xfrm>
          <a:prstGeom prst="rect">
            <a:avLst/>
          </a:prstGeom>
          <a:noFill/>
        </p:spPr>
        <p:txBody>
          <a:bodyPr wrap="square">
            <a:spAutoFit/>
          </a:bodyPr>
          <a:lstStyle/>
          <a:p>
            <a:pPr>
              <a:lnSpc>
                <a:spcPct val="107000"/>
              </a:lnSpc>
            </a:pPr>
            <a:r>
              <a:rPr lang="nl-NL" sz="2000" b="1" dirty="0">
                <a:solidFill>
                  <a:schemeClr val="accent1"/>
                </a:solidFill>
                <a:effectLst/>
                <a:latin typeface="Tenorite" panose="00000500000000000000" pitchFamily="2" charset="0"/>
                <a:ea typeface="Tenorite" panose="00000500000000000000" pitchFamily="2" charset="0"/>
                <a:cs typeface="Myanmar Text" panose="020B0502040204020203" pitchFamily="34" charset="0"/>
              </a:rPr>
              <a:t>Contact</a:t>
            </a:r>
            <a:endParaRPr lang="nl-NL" sz="1400" dirty="0">
              <a:solidFill>
                <a:schemeClr val="accent1"/>
              </a:solidFill>
              <a:effectLst/>
              <a:latin typeface="Tenorite" panose="00000500000000000000" pitchFamily="2" charset="0"/>
              <a:ea typeface="Tenorite" panose="00000500000000000000" pitchFamily="2" charset="0"/>
              <a:cs typeface="Myanmar Text" panose="020B0502040204020203" pitchFamily="34" charset="0"/>
            </a:endParaRPr>
          </a:p>
        </p:txBody>
      </p:sp>
      <p:sp>
        <p:nvSpPr>
          <p:cNvPr id="11" name="Tijdelijke aanduiding voor tekst 4">
            <a:extLst>
              <a:ext uri="{FF2B5EF4-FFF2-40B4-BE49-F238E27FC236}">
                <a16:creationId xmlns:a16="http://schemas.microsoft.com/office/drawing/2014/main" id="{D2B22E7E-CE36-FA01-CCCA-768C89BD6CAC}"/>
              </a:ext>
            </a:extLst>
          </p:cNvPr>
          <p:cNvSpPr>
            <a:spLocks noGrp="1"/>
          </p:cNvSpPr>
          <p:nvPr>
            <p:ph type="body" sz="quarter" idx="15" hasCustomPrompt="1"/>
          </p:nvPr>
        </p:nvSpPr>
        <p:spPr>
          <a:xfrm>
            <a:off x="7353303" y="5856137"/>
            <a:ext cx="3989041" cy="391429"/>
          </a:xfrm>
        </p:spPr>
        <p:txBody>
          <a:bodyPr vert="horz" lIns="91440" tIns="45720" rIns="91440" bIns="45720" rtlCol="0">
            <a:noAutofit/>
          </a:bodyPr>
          <a:lstStyle>
            <a:lvl1pPr marL="0" indent="0">
              <a:buNone/>
              <a:defRPr lang="nl-NL" sz="1600" b="0" smtClean="0">
                <a:solidFill>
                  <a:schemeClr val="accent1"/>
                </a:solidFill>
              </a:defRPr>
            </a:lvl1pPr>
            <a:lvl2pPr>
              <a:defRPr lang="nl-NL" smtClean="0"/>
            </a:lvl2pPr>
            <a:lvl3pPr>
              <a:defRPr lang="nl-NL" smtClean="0"/>
            </a:lvl3pPr>
            <a:lvl4pPr>
              <a:defRPr lang="nl-NL" smtClean="0"/>
            </a:lvl4pPr>
            <a:lvl5pPr>
              <a:defRPr lang="nl-NL"/>
            </a:lvl5pPr>
          </a:lstStyle>
          <a:p>
            <a:pPr marL="228600" lvl="0" indent="-228600"/>
            <a:r>
              <a:rPr lang="nl-NL" dirty="0"/>
              <a:t>[Telefoon]</a:t>
            </a:r>
          </a:p>
        </p:txBody>
      </p:sp>
      <p:sp>
        <p:nvSpPr>
          <p:cNvPr id="12" name="Tekstvak 11">
            <a:extLst>
              <a:ext uri="{FF2B5EF4-FFF2-40B4-BE49-F238E27FC236}">
                <a16:creationId xmlns:a16="http://schemas.microsoft.com/office/drawing/2014/main" id="{8A3BFFB5-3346-B9D7-8BFD-4EBEF5DE2052}"/>
              </a:ext>
            </a:extLst>
          </p:cNvPr>
          <p:cNvSpPr txBox="1"/>
          <p:nvPr userDrawn="1"/>
        </p:nvSpPr>
        <p:spPr>
          <a:xfrm>
            <a:off x="6245908" y="5437340"/>
            <a:ext cx="1139268" cy="756214"/>
          </a:xfrm>
          <a:prstGeom prst="rect">
            <a:avLst/>
          </a:prstGeom>
          <a:noFill/>
        </p:spPr>
        <p:txBody>
          <a:bodyPr wrap="none" lIns="72000" tIns="72000" rIns="72000" bIns="72000" anchor="ctr" anchorCtr="0">
            <a:spAutoFit/>
          </a:bodyPr>
          <a:lstStyle/>
          <a:p>
            <a:pPr marL="0" lvl="0" indent="0">
              <a:lnSpc>
                <a:spcPct val="130000"/>
              </a:lnSpc>
              <a:buNone/>
            </a:pPr>
            <a:r>
              <a:rPr lang="nl-NL" sz="1600" b="1" dirty="0">
                <a:solidFill>
                  <a:schemeClr val="accent1"/>
                </a:solidFill>
              </a:rPr>
              <a:t>E-mail:</a:t>
            </a:r>
          </a:p>
          <a:p>
            <a:pPr marL="0" lvl="0" indent="0">
              <a:lnSpc>
                <a:spcPct val="130000"/>
              </a:lnSpc>
              <a:buNone/>
            </a:pPr>
            <a:r>
              <a:rPr lang="nl-NL" sz="1600" b="1" dirty="0">
                <a:solidFill>
                  <a:schemeClr val="accent1"/>
                </a:solidFill>
              </a:rPr>
              <a:t>Telefoon:</a:t>
            </a:r>
          </a:p>
        </p:txBody>
      </p:sp>
      <p:sp>
        <p:nvSpPr>
          <p:cNvPr id="13" name="Tijdelijke aanduiding voor tekst 7">
            <a:extLst>
              <a:ext uri="{FF2B5EF4-FFF2-40B4-BE49-F238E27FC236}">
                <a16:creationId xmlns:a16="http://schemas.microsoft.com/office/drawing/2014/main" id="{87C98C6B-DAF8-4F14-5D8E-3223359CAA92}"/>
              </a:ext>
            </a:extLst>
          </p:cNvPr>
          <p:cNvSpPr>
            <a:spLocks noGrp="1"/>
          </p:cNvSpPr>
          <p:nvPr>
            <p:ph type="body" sz="quarter" idx="16" hasCustomPrompt="1"/>
          </p:nvPr>
        </p:nvSpPr>
        <p:spPr>
          <a:xfrm>
            <a:off x="1276350" y="4358092"/>
            <a:ext cx="5092700" cy="957460"/>
          </a:xfrm>
        </p:spPr>
        <p:txBody>
          <a:bodyPr>
            <a:normAutofit/>
          </a:bodyPr>
          <a:lstStyle>
            <a:lvl1pPr marL="0" indent="0">
              <a:lnSpc>
                <a:spcPct val="100000"/>
              </a:lnSpc>
              <a:spcBef>
                <a:spcPts val="0"/>
              </a:spcBef>
              <a:buNone/>
              <a:defRPr sz="2000">
                <a:solidFill>
                  <a:srgbClr val="05355A"/>
                </a:solidFill>
              </a:defRPr>
            </a:lvl1pPr>
          </a:lstStyle>
          <a:p>
            <a:pPr lvl="0"/>
            <a:r>
              <a:rPr lang="nl-NL"/>
              <a:t>T 070-3110555</a:t>
            </a:r>
          </a:p>
          <a:p>
            <a:pPr lvl="0"/>
            <a:r>
              <a:rPr lang="nl-NL"/>
              <a:t>E info@waarderingskamer.nl</a:t>
            </a:r>
          </a:p>
          <a:p>
            <a:pPr lvl="0"/>
            <a:r>
              <a:rPr lang="nl-NL"/>
              <a:t>www.waarderingskamer.nl</a:t>
            </a:r>
            <a:endParaRPr lang="nl-NL" dirty="0"/>
          </a:p>
        </p:txBody>
      </p:sp>
    </p:spTree>
    <p:extLst>
      <p:ext uri="{BB962C8B-B14F-4D97-AF65-F5344CB8AC3E}">
        <p14:creationId xmlns:p14="http://schemas.microsoft.com/office/powerpoint/2010/main" val="1878721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ndslide Thanks (EN)">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248E1F1-4E9F-E763-880C-F7980DD42B40}"/>
              </a:ext>
            </a:extLst>
          </p:cNvPr>
          <p:cNvSpPr>
            <a:spLocks noGrp="1"/>
          </p:cNvSpPr>
          <p:nvPr>
            <p:ph type="sldNum" sz="quarter" idx="10"/>
          </p:nvPr>
        </p:nvSpPr>
        <p:spPr>
          <a:xfrm>
            <a:off x="10246658" y="6872514"/>
            <a:ext cx="1107141" cy="288000"/>
          </a:xfrm>
        </p:spPr>
        <p:txBody>
          <a:bodyPr/>
          <a:lstStyle/>
          <a:p>
            <a:fld id="{AF524CCF-8B23-4FE6-AEF8-D0EE8DF5D8E9}" type="slidenum">
              <a:rPr lang="nl-NL" smtClean="0"/>
              <a:pPr/>
              <a:t>‹nr.›</a:t>
            </a:fld>
            <a:endParaRPr lang="nl-NL" dirty="0"/>
          </a:p>
        </p:txBody>
      </p:sp>
      <p:sp>
        <p:nvSpPr>
          <p:cNvPr id="4" name="Tijdelijke aanduiding voor voettekst 3">
            <a:extLst>
              <a:ext uri="{FF2B5EF4-FFF2-40B4-BE49-F238E27FC236}">
                <a16:creationId xmlns:a16="http://schemas.microsoft.com/office/drawing/2014/main" id="{F0DD2F7D-A6A2-BEA7-A857-F4496E0F313B}"/>
              </a:ext>
            </a:extLst>
          </p:cNvPr>
          <p:cNvSpPr>
            <a:spLocks noGrp="1"/>
          </p:cNvSpPr>
          <p:nvPr>
            <p:ph type="ftr" sz="quarter" idx="11"/>
          </p:nvPr>
        </p:nvSpPr>
        <p:spPr>
          <a:xfrm>
            <a:off x="2086709" y="6872514"/>
            <a:ext cx="8018582" cy="288000"/>
          </a:xfrm>
        </p:spPr>
        <p:txBody>
          <a:bodyPr/>
          <a:lstStyle/>
          <a:p>
            <a:r>
              <a:rPr lang="nl-NL"/>
              <a:t>Aandachtspunten afhandeling bezwaar- en beroepsprocedures</a:t>
            </a:r>
            <a:endParaRPr lang="nl-NL" dirty="0"/>
          </a:p>
        </p:txBody>
      </p:sp>
      <p:sp>
        <p:nvSpPr>
          <p:cNvPr id="5" name="Tijdelijke aanduiding voor datum 4">
            <a:extLst>
              <a:ext uri="{FF2B5EF4-FFF2-40B4-BE49-F238E27FC236}">
                <a16:creationId xmlns:a16="http://schemas.microsoft.com/office/drawing/2014/main" id="{5670B26C-EDF9-C473-9A7A-6AB4F604F42F}"/>
              </a:ext>
            </a:extLst>
          </p:cNvPr>
          <p:cNvSpPr>
            <a:spLocks noGrp="1"/>
          </p:cNvSpPr>
          <p:nvPr>
            <p:ph type="dt" sz="half" idx="12"/>
          </p:nvPr>
        </p:nvSpPr>
        <p:spPr>
          <a:xfrm>
            <a:off x="838200" y="6872514"/>
            <a:ext cx="1107142" cy="288000"/>
          </a:xfrm>
        </p:spPr>
        <p:txBody>
          <a:bodyPr/>
          <a:lstStyle/>
          <a:p>
            <a:r>
              <a:rPr lang="en-US"/>
              <a:t>30-1-2025</a:t>
            </a:r>
            <a:endParaRPr lang="nl-NL" dirty="0"/>
          </a:p>
        </p:txBody>
      </p:sp>
      <p:sp>
        <p:nvSpPr>
          <p:cNvPr id="6" name="Title Placeholder 1" hidden="1">
            <a:extLst>
              <a:ext uri="{FF2B5EF4-FFF2-40B4-BE49-F238E27FC236}">
                <a16:creationId xmlns:a16="http://schemas.microsoft.com/office/drawing/2014/main" id="{CD6FB7E2-1443-4F93-BA98-C4A87E783A84}"/>
              </a:ext>
            </a:extLst>
          </p:cNvPr>
          <p:cNvSpPr txBox="1">
            <a:spLocks/>
          </p:cNvSpPr>
          <p:nvPr userDrawn="1"/>
        </p:nvSpPr>
        <p:spPr>
          <a:xfrm>
            <a:off x="1269873" y="4229222"/>
            <a:ext cx="4577011" cy="12628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chemeClr val="tx1"/>
                </a:solidFill>
                <a:latin typeface="Montserrat" pitchFamily="2" charset="77"/>
                <a:ea typeface="+mj-ea"/>
                <a:cs typeface="+mj-cs"/>
              </a:defRPr>
            </a:lvl1pPr>
          </a:lstStyle>
          <a:p>
            <a:pPr>
              <a:lnSpc>
                <a:spcPct val="100000"/>
              </a:lnSpc>
            </a:pPr>
            <a:r>
              <a:rPr lang="nl-NL" sz="2000" b="0" i="0" spc="0" baseline="0">
                <a:solidFill>
                  <a:srgbClr val="05355A"/>
                </a:solidFill>
                <a:latin typeface="Montserrat" pitchFamily="2" charset="77"/>
              </a:rPr>
              <a:t>T 070-3110555</a:t>
            </a:r>
          </a:p>
          <a:p>
            <a:pPr>
              <a:lnSpc>
                <a:spcPct val="100000"/>
              </a:lnSpc>
            </a:pPr>
            <a:r>
              <a:rPr lang="nl-NL" sz="2000" b="0" i="0" spc="0" baseline="0">
                <a:solidFill>
                  <a:srgbClr val="05355A"/>
                </a:solidFill>
                <a:latin typeface="Montserrat" pitchFamily="2" charset="77"/>
              </a:rPr>
              <a:t>E info@waarderingskamer.nl</a:t>
            </a:r>
          </a:p>
          <a:p>
            <a:pPr>
              <a:lnSpc>
                <a:spcPct val="100000"/>
              </a:lnSpc>
            </a:pPr>
            <a:r>
              <a:rPr lang="nl-NL" sz="2000" b="0" i="0" spc="0" baseline="0">
                <a:solidFill>
                  <a:srgbClr val="05355A"/>
                </a:solidFill>
                <a:latin typeface="Montserrat" pitchFamily="2" charset="77"/>
              </a:rPr>
              <a:t>www.waarderingskamer.nl</a:t>
            </a:r>
            <a:endParaRPr lang="nl-NL" sz="2000" b="0" i="0" spc="0" baseline="0" dirty="0">
              <a:solidFill>
                <a:srgbClr val="05355A"/>
              </a:solidFill>
              <a:latin typeface="Montserrat" pitchFamily="2" charset="77"/>
            </a:endParaRPr>
          </a:p>
        </p:txBody>
      </p:sp>
      <p:sp>
        <p:nvSpPr>
          <p:cNvPr id="2" name="Titel 16">
            <a:extLst>
              <a:ext uri="{FF2B5EF4-FFF2-40B4-BE49-F238E27FC236}">
                <a16:creationId xmlns:a16="http://schemas.microsoft.com/office/drawing/2014/main" id="{E94CE52F-490E-AC0A-F7E4-485AB6AF0D23}"/>
              </a:ext>
            </a:extLst>
          </p:cNvPr>
          <p:cNvSpPr>
            <a:spLocks noGrp="1"/>
          </p:cNvSpPr>
          <p:nvPr>
            <p:ph type="title" hasCustomPrompt="1"/>
          </p:nvPr>
        </p:nvSpPr>
        <p:spPr>
          <a:xfrm>
            <a:off x="6240464" y="2336977"/>
            <a:ext cx="5113335" cy="1749650"/>
          </a:xfrm>
        </p:spPr>
        <p:txBody>
          <a:bodyPr anchor="b">
            <a:normAutofit/>
          </a:bodyPr>
          <a:lstStyle>
            <a:lvl1pPr>
              <a:defRPr sz="4000">
                <a:solidFill>
                  <a:schemeClr val="accent1"/>
                </a:solidFill>
              </a:defRPr>
            </a:lvl1pPr>
          </a:lstStyle>
          <a:p>
            <a:r>
              <a:rPr lang="nl-NL" dirty="0" err="1"/>
              <a:t>Thanks</a:t>
            </a:r>
            <a:r>
              <a:rPr lang="nl-NL" dirty="0"/>
              <a:t>!</a:t>
            </a:r>
          </a:p>
        </p:txBody>
      </p:sp>
      <p:sp>
        <p:nvSpPr>
          <p:cNvPr id="8" name="Tijdelijke aanduiding voor tekst 2">
            <a:extLst>
              <a:ext uri="{FF2B5EF4-FFF2-40B4-BE49-F238E27FC236}">
                <a16:creationId xmlns:a16="http://schemas.microsoft.com/office/drawing/2014/main" id="{92775AFA-4828-FAFE-212C-135440C0BB76}"/>
              </a:ext>
            </a:extLst>
          </p:cNvPr>
          <p:cNvSpPr>
            <a:spLocks noGrp="1"/>
          </p:cNvSpPr>
          <p:nvPr>
            <p:ph type="body" sz="quarter" idx="13" hasCustomPrompt="1"/>
          </p:nvPr>
        </p:nvSpPr>
        <p:spPr>
          <a:xfrm>
            <a:off x="6240465" y="4383492"/>
            <a:ext cx="5101879" cy="442232"/>
          </a:xfrm>
        </p:spPr>
        <p:txBody>
          <a:bodyPr/>
          <a:lstStyle>
            <a:lvl1pPr marL="0" indent="0">
              <a:buNone/>
              <a:defRPr sz="2000" b="1">
                <a:solidFill>
                  <a:schemeClr val="accent1"/>
                </a:solidFill>
              </a:defRPr>
            </a:lvl1pPr>
          </a:lstStyle>
          <a:p>
            <a:pPr lvl="0"/>
            <a:r>
              <a:rPr lang="nl-NL" dirty="0"/>
              <a:t>Voornaam Achternaam</a:t>
            </a:r>
          </a:p>
        </p:txBody>
      </p:sp>
      <p:sp>
        <p:nvSpPr>
          <p:cNvPr id="9" name="Tijdelijke aanduiding voor tekst 4">
            <a:extLst>
              <a:ext uri="{FF2B5EF4-FFF2-40B4-BE49-F238E27FC236}">
                <a16:creationId xmlns:a16="http://schemas.microsoft.com/office/drawing/2014/main" id="{4C2E38EC-9E35-FB1C-2D7D-D36D277E1A18}"/>
              </a:ext>
            </a:extLst>
          </p:cNvPr>
          <p:cNvSpPr>
            <a:spLocks noGrp="1"/>
          </p:cNvSpPr>
          <p:nvPr>
            <p:ph type="body" sz="quarter" idx="14" hasCustomPrompt="1"/>
          </p:nvPr>
        </p:nvSpPr>
        <p:spPr>
          <a:xfrm>
            <a:off x="7353304" y="5469924"/>
            <a:ext cx="3989041" cy="391430"/>
          </a:xfrm>
        </p:spPr>
        <p:txBody>
          <a:bodyPr vert="horz" lIns="91440" tIns="45720" rIns="91440" bIns="45720" rtlCol="0">
            <a:noAutofit/>
          </a:bodyPr>
          <a:lstStyle>
            <a:lvl1pPr marL="0" indent="0">
              <a:buNone/>
              <a:defRPr lang="nl-NL" sz="1600" b="0" smtClean="0">
                <a:solidFill>
                  <a:schemeClr val="accent1"/>
                </a:solidFill>
              </a:defRPr>
            </a:lvl1pPr>
            <a:lvl2pPr>
              <a:defRPr lang="nl-NL" smtClean="0"/>
            </a:lvl2pPr>
            <a:lvl3pPr>
              <a:defRPr lang="nl-NL" smtClean="0"/>
            </a:lvl3pPr>
            <a:lvl4pPr>
              <a:defRPr lang="nl-NL" smtClean="0"/>
            </a:lvl4pPr>
            <a:lvl5pPr>
              <a:defRPr lang="nl-NL"/>
            </a:lvl5pPr>
          </a:lstStyle>
          <a:p>
            <a:pPr marL="228600" lvl="0" indent="-228600"/>
            <a:r>
              <a:rPr lang="nl-NL" dirty="0"/>
              <a:t>[e-mail]</a:t>
            </a:r>
          </a:p>
        </p:txBody>
      </p:sp>
      <p:sp>
        <p:nvSpPr>
          <p:cNvPr id="10" name="Tekstvak 9">
            <a:extLst>
              <a:ext uri="{FF2B5EF4-FFF2-40B4-BE49-F238E27FC236}">
                <a16:creationId xmlns:a16="http://schemas.microsoft.com/office/drawing/2014/main" id="{4E9F54A2-297B-8084-A24A-4C4C8BA63F4D}"/>
              </a:ext>
            </a:extLst>
          </p:cNvPr>
          <p:cNvSpPr txBox="1"/>
          <p:nvPr userDrawn="1"/>
        </p:nvSpPr>
        <p:spPr>
          <a:xfrm>
            <a:off x="6240463" y="5005115"/>
            <a:ext cx="3989041" cy="402674"/>
          </a:xfrm>
          <a:prstGeom prst="rect">
            <a:avLst/>
          </a:prstGeom>
          <a:noFill/>
        </p:spPr>
        <p:txBody>
          <a:bodyPr wrap="square">
            <a:spAutoFit/>
          </a:bodyPr>
          <a:lstStyle/>
          <a:p>
            <a:pPr>
              <a:lnSpc>
                <a:spcPct val="107000"/>
              </a:lnSpc>
            </a:pPr>
            <a:r>
              <a:rPr lang="nl-NL" sz="2000" b="1" dirty="0">
                <a:solidFill>
                  <a:schemeClr val="accent1"/>
                </a:solidFill>
                <a:effectLst/>
                <a:latin typeface="Tenorite" panose="00000500000000000000" pitchFamily="2" charset="0"/>
                <a:ea typeface="Tenorite" panose="00000500000000000000" pitchFamily="2" charset="0"/>
                <a:cs typeface="Myanmar Text" panose="020B0502040204020203" pitchFamily="34" charset="0"/>
              </a:rPr>
              <a:t>Contact</a:t>
            </a:r>
            <a:endParaRPr lang="nl-NL" sz="1400" dirty="0">
              <a:solidFill>
                <a:schemeClr val="accent1"/>
              </a:solidFill>
              <a:effectLst/>
              <a:latin typeface="Tenorite" panose="00000500000000000000" pitchFamily="2" charset="0"/>
              <a:ea typeface="Tenorite" panose="00000500000000000000" pitchFamily="2" charset="0"/>
              <a:cs typeface="Myanmar Text" panose="020B0502040204020203" pitchFamily="34" charset="0"/>
            </a:endParaRPr>
          </a:p>
        </p:txBody>
      </p:sp>
      <p:sp>
        <p:nvSpPr>
          <p:cNvPr id="11" name="Tijdelijke aanduiding voor tekst 4">
            <a:extLst>
              <a:ext uri="{FF2B5EF4-FFF2-40B4-BE49-F238E27FC236}">
                <a16:creationId xmlns:a16="http://schemas.microsoft.com/office/drawing/2014/main" id="{D2B22E7E-CE36-FA01-CCCA-768C89BD6CAC}"/>
              </a:ext>
            </a:extLst>
          </p:cNvPr>
          <p:cNvSpPr>
            <a:spLocks noGrp="1"/>
          </p:cNvSpPr>
          <p:nvPr>
            <p:ph type="body" sz="quarter" idx="15" hasCustomPrompt="1"/>
          </p:nvPr>
        </p:nvSpPr>
        <p:spPr>
          <a:xfrm>
            <a:off x="7353303" y="5856137"/>
            <a:ext cx="3989041" cy="391429"/>
          </a:xfrm>
        </p:spPr>
        <p:txBody>
          <a:bodyPr vert="horz" lIns="91440" tIns="45720" rIns="91440" bIns="45720" rtlCol="0">
            <a:noAutofit/>
          </a:bodyPr>
          <a:lstStyle>
            <a:lvl1pPr marL="0" indent="0">
              <a:buNone/>
              <a:defRPr lang="nl-NL" sz="1600" b="0" smtClean="0">
                <a:solidFill>
                  <a:schemeClr val="accent1"/>
                </a:solidFill>
              </a:defRPr>
            </a:lvl1pPr>
            <a:lvl2pPr>
              <a:defRPr lang="nl-NL" smtClean="0"/>
            </a:lvl2pPr>
            <a:lvl3pPr>
              <a:defRPr lang="nl-NL" smtClean="0"/>
            </a:lvl3pPr>
            <a:lvl4pPr>
              <a:defRPr lang="nl-NL" smtClean="0"/>
            </a:lvl4pPr>
            <a:lvl5pPr>
              <a:defRPr lang="nl-NL"/>
            </a:lvl5pPr>
          </a:lstStyle>
          <a:p>
            <a:pPr marL="228600" lvl="0" indent="-228600"/>
            <a:r>
              <a:rPr lang="nl-NL" dirty="0"/>
              <a:t>[Telefoon]</a:t>
            </a:r>
          </a:p>
        </p:txBody>
      </p:sp>
      <p:sp>
        <p:nvSpPr>
          <p:cNvPr id="12" name="Tekstvak 11">
            <a:extLst>
              <a:ext uri="{FF2B5EF4-FFF2-40B4-BE49-F238E27FC236}">
                <a16:creationId xmlns:a16="http://schemas.microsoft.com/office/drawing/2014/main" id="{8A3BFFB5-3346-B9D7-8BFD-4EBEF5DE2052}"/>
              </a:ext>
            </a:extLst>
          </p:cNvPr>
          <p:cNvSpPr txBox="1"/>
          <p:nvPr userDrawn="1"/>
        </p:nvSpPr>
        <p:spPr>
          <a:xfrm>
            <a:off x="6245908" y="5437340"/>
            <a:ext cx="897215" cy="756214"/>
          </a:xfrm>
          <a:prstGeom prst="rect">
            <a:avLst/>
          </a:prstGeom>
          <a:noFill/>
        </p:spPr>
        <p:txBody>
          <a:bodyPr wrap="none" lIns="72000" tIns="72000" rIns="72000" bIns="72000" anchor="ctr" anchorCtr="0">
            <a:spAutoFit/>
          </a:bodyPr>
          <a:lstStyle/>
          <a:p>
            <a:pPr marL="0" lvl="0" indent="0">
              <a:lnSpc>
                <a:spcPct val="130000"/>
              </a:lnSpc>
              <a:buNone/>
            </a:pPr>
            <a:r>
              <a:rPr lang="nl-NL" sz="1600" b="1" dirty="0">
                <a:solidFill>
                  <a:schemeClr val="accent1"/>
                </a:solidFill>
              </a:rPr>
              <a:t>E-mail:</a:t>
            </a:r>
          </a:p>
          <a:p>
            <a:pPr marL="0" lvl="0" indent="0">
              <a:lnSpc>
                <a:spcPct val="130000"/>
              </a:lnSpc>
              <a:buNone/>
            </a:pPr>
            <a:r>
              <a:rPr lang="nl-NL" sz="1600" b="1" dirty="0">
                <a:solidFill>
                  <a:schemeClr val="accent1"/>
                </a:solidFill>
              </a:rPr>
              <a:t>Phone:</a:t>
            </a:r>
          </a:p>
        </p:txBody>
      </p:sp>
      <p:sp>
        <p:nvSpPr>
          <p:cNvPr id="13" name="Tijdelijke aanduiding voor tekst 7">
            <a:extLst>
              <a:ext uri="{FF2B5EF4-FFF2-40B4-BE49-F238E27FC236}">
                <a16:creationId xmlns:a16="http://schemas.microsoft.com/office/drawing/2014/main" id="{87C98C6B-DAF8-4F14-5D8E-3223359CAA92}"/>
              </a:ext>
            </a:extLst>
          </p:cNvPr>
          <p:cNvSpPr>
            <a:spLocks noGrp="1"/>
          </p:cNvSpPr>
          <p:nvPr>
            <p:ph type="body" sz="quarter" idx="16" hasCustomPrompt="1"/>
          </p:nvPr>
        </p:nvSpPr>
        <p:spPr>
          <a:xfrm>
            <a:off x="1276350" y="4358092"/>
            <a:ext cx="4675186" cy="957460"/>
          </a:xfrm>
        </p:spPr>
        <p:txBody>
          <a:bodyPr>
            <a:normAutofit/>
          </a:bodyPr>
          <a:lstStyle>
            <a:lvl1pPr marL="0" indent="0">
              <a:lnSpc>
                <a:spcPct val="100000"/>
              </a:lnSpc>
              <a:spcBef>
                <a:spcPts val="0"/>
              </a:spcBef>
              <a:buNone/>
              <a:defRPr sz="2000">
                <a:solidFill>
                  <a:srgbClr val="05355A"/>
                </a:solidFill>
              </a:defRPr>
            </a:lvl1pPr>
          </a:lstStyle>
          <a:p>
            <a:pPr lvl="0"/>
            <a:r>
              <a:rPr lang="nl-NL"/>
              <a:t>T +31 (0)70-3110555</a:t>
            </a:r>
          </a:p>
          <a:p>
            <a:pPr lvl="0"/>
            <a:r>
              <a:rPr lang="nl-NL"/>
              <a:t>E info@waarderingskamer.nl</a:t>
            </a:r>
          </a:p>
          <a:p>
            <a:pPr lvl="0"/>
            <a:r>
              <a:rPr lang="nl-NL"/>
              <a:t>www.waarderingskamer.nl</a:t>
            </a:r>
            <a:endParaRPr lang="nl-NL" dirty="0"/>
          </a:p>
        </p:txBody>
      </p:sp>
      <p:pic>
        <p:nvPicPr>
          <p:cNvPr id="14" name="Graphic 13">
            <a:extLst>
              <a:ext uri="{FF2B5EF4-FFF2-40B4-BE49-F238E27FC236}">
                <a16:creationId xmlns:a16="http://schemas.microsoft.com/office/drawing/2014/main" id="{15B433EF-FC75-A6E6-7CCB-E4911B187E7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7775" y="2594984"/>
            <a:ext cx="4716000" cy="1127237"/>
          </a:xfrm>
          <a:prstGeom prst="rect">
            <a:avLst/>
          </a:prstGeom>
        </p:spPr>
      </p:pic>
    </p:spTree>
    <p:extLst>
      <p:ext uri="{BB962C8B-B14F-4D97-AF65-F5344CB8AC3E}">
        <p14:creationId xmlns:p14="http://schemas.microsoft.com/office/powerpoint/2010/main" val="1066001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indslide Bedankt Groen">
    <p:bg>
      <p:bgPr>
        <a:solidFill>
          <a:schemeClr val="accent1"/>
        </a:solidFill>
        <a:effectLst/>
      </p:bgPr>
    </p:bg>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248E1F1-4E9F-E763-880C-F7980DD42B40}"/>
              </a:ext>
            </a:extLst>
          </p:cNvPr>
          <p:cNvSpPr>
            <a:spLocks noGrp="1"/>
          </p:cNvSpPr>
          <p:nvPr>
            <p:ph type="sldNum" sz="quarter" idx="10"/>
          </p:nvPr>
        </p:nvSpPr>
        <p:spPr>
          <a:xfrm>
            <a:off x="10246658" y="6872514"/>
            <a:ext cx="1107141" cy="288000"/>
          </a:xfrm>
        </p:spPr>
        <p:txBody>
          <a:bodyPr/>
          <a:lstStyle>
            <a:lvl1pPr>
              <a:defRPr>
                <a:solidFill>
                  <a:schemeClr val="bg1"/>
                </a:solidFill>
              </a:defRPr>
            </a:lvl1pPr>
          </a:lstStyle>
          <a:p>
            <a:fld id="{AF524CCF-8B23-4FE6-AEF8-D0EE8DF5D8E9}" type="slidenum">
              <a:rPr lang="nl-NL" smtClean="0"/>
              <a:pPr/>
              <a:t>‹nr.›</a:t>
            </a:fld>
            <a:endParaRPr lang="nl-NL" dirty="0"/>
          </a:p>
        </p:txBody>
      </p:sp>
      <p:sp>
        <p:nvSpPr>
          <p:cNvPr id="4" name="Tijdelijke aanduiding voor voettekst 3">
            <a:extLst>
              <a:ext uri="{FF2B5EF4-FFF2-40B4-BE49-F238E27FC236}">
                <a16:creationId xmlns:a16="http://schemas.microsoft.com/office/drawing/2014/main" id="{F0DD2F7D-A6A2-BEA7-A857-F4496E0F313B}"/>
              </a:ext>
            </a:extLst>
          </p:cNvPr>
          <p:cNvSpPr>
            <a:spLocks noGrp="1"/>
          </p:cNvSpPr>
          <p:nvPr>
            <p:ph type="ftr" sz="quarter" idx="11"/>
          </p:nvPr>
        </p:nvSpPr>
        <p:spPr>
          <a:xfrm>
            <a:off x="2086709" y="6872514"/>
            <a:ext cx="8018582" cy="288000"/>
          </a:xfrm>
        </p:spPr>
        <p:txBody>
          <a:bodyPr/>
          <a:lstStyle>
            <a:lvl1pPr>
              <a:defRPr>
                <a:solidFill>
                  <a:schemeClr val="bg1"/>
                </a:solidFill>
              </a:defRPr>
            </a:lvl1pPr>
          </a:lstStyle>
          <a:p>
            <a:r>
              <a:rPr lang="nl-NL"/>
              <a:t>Aandachtspunten afhandeling bezwaar- en beroepsprocedures</a:t>
            </a:r>
            <a:endParaRPr lang="nl-NL" dirty="0"/>
          </a:p>
        </p:txBody>
      </p:sp>
      <p:sp>
        <p:nvSpPr>
          <p:cNvPr id="5" name="Tijdelijke aanduiding voor datum 4">
            <a:extLst>
              <a:ext uri="{FF2B5EF4-FFF2-40B4-BE49-F238E27FC236}">
                <a16:creationId xmlns:a16="http://schemas.microsoft.com/office/drawing/2014/main" id="{5670B26C-EDF9-C473-9A7A-6AB4F604F42F}"/>
              </a:ext>
            </a:extLst>
          </p:cNvPr>
          <p:cNvSpPr>
            <a:spLocks noGrp="1"/>
          </p:cNvSpPr>
          <p:nvPr>
            <p:ph type="dt" sz="half" idx="12"/>
          </p:nvPr>
        </p:nvSpPr>
        <p:spPr>
          <a:xfrm>
            <a:off x="838200" y="6872514"/>
            <a:ext cx="1107142" cy="288000"/>
          </a:xfrm>
        </p:spPr>
        <p:txBody>
          <a:bodyPr/>
          <a:lstStyle>
            <a:lvl1pPr>
              <a:defRPr>
                <a:solidFill>
                  <a:schemeClr val="bg1"/>
                </a:solidFill>
              </a:defRPr>
            </a:lvl1pPr>
          </a:lstStyle>
          <a:p>
            <a:r>
              <a:rPr lang="en-US"/>
              <a:t>30-1-2025</a:t>
            </a:r>
            <a:endParaRPr lang="nl-NL" dirty="0"/>
          </a:p>
        </p:txBody>
      </p:sp>
      <p:sp>
        <p:nvSpPr>
          <p:cNvPr id="6" name="Title Placeholder 1" hidden="1">
            <a:extLst>
              <a:ext uri="{FF2B5EF4-FFF2-40B4-BE49-F238E27FC236}">
                <a16:creationId xmlns:a16="http://schemas.microsoft.com/office/drawing/2014/main" id="{CD6FB7E2-1443-4F93-BA98-C4A87E783A84}"/>
              </a:ext>
            </a:extLst>
          </p:cNvPr>
          <p:cNvSpPr txBox="1">
            <a:spLocks/>
          </p:cNvSpPr>
          <p:nvPr userDrawn="1"/>
        </p:nvSpPr>
        <p:spPr>
          <a:xfrm>
            <a:off x="747486" y="4144926"/>
            <a:ext cx="5198607" cy="12628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chemeClr val="tx1"/>
                </a:solidFill>
                <a:latin typeface="Montserrat" pitchFamily="2" charset="77"/>
                <a:ea typeface="+mj-ea"/>
                <a:cs typeface="+mj-cs"/>
              </a:defRPr>
            </a:lvl1pPr>
          </a:lstStyle>
          <a:p>
            <a:pPr>
              <a:lnSpc>
                <a:spcPct val="100000"/>
              </a:lnSpc>
            </a:pPr>
            <a:r>
              <a:rPr lang="nl-NL" sz="2000" b="0" i="0" spc="0" baseline="0">
                <a:solidFill>
                  <a:schemeClr val="bg1"/>
                </a:solidFill>
                <a:latin typeface="Montserrat" pitchFamily="2" charset="77"/>
              </a:rPr>
              <a:t>T 070-3110555</a:t>
            </a:r>
          </a:p>
          <a:p>
            <a:pPr>
              <a:lnSpc>
                <a:spcPct val="100000"/>
              </a:lnSpc>
            </a:pPr>
            <a:r>
              <a:rPr lang="nl-NL" sz="2000" b="0" i="0" spc="0" baseline="0">
                <a:solidFill>
                  <a:schemeClr val="bg1"/>
                </a:solidFill>
                <a:latin typeface="Montserrat" pitchFamily="2" charset="77"/>
              </a:rPr>
              <a:t>E info@waarderingskamer.nl</a:t>
            </a:r>
          </a:p>
          <a:p>
            <a:pPr>
              <a:lnSpc>
                <a:spcPct val="100000"/>
              </a:lnSpc>
            </a:pPr>
            <a:r>
              <a:rPr lang="nl-NL" sz="2000" b="0" i="0" spc="0" baseline="0">
                <a:solidFill>
                  <a:schemeClr val="bg1"/>
                </a:solidFill>
                <a:latin typeface="Montserrat" pitchFamily="2" charset="77"/>
              </a:rPr>
              <a:t>www.waarderingskamer.nl</a:t>
            </a:r>
            <a:endParaRPr lang="nl-NL" sz="2000" b="0" i="0" spc="0" baseline="0" dirty="0">
              <a:solidFill>
                <a:schemeClr val="bg1"/>
              </a:solidFill>
              <a:latin typeface="Montserrat" pitchFamily="2" charset="77"/>
            </a:endParaRPr>
          </a:p>
        </p:txBody>
      </p:sp>
      <p:pic>
        <p:nvPicPr>
          <p:cNvPr id="7" name="Graphic 6">
            <a:extLst>
              <a:ext uri="{FF2B5EF4-FFF2-40B4-BE49-F238E27FC236}">
                <a16:creationId xmlns:a16="http://schemas.microsoft.com/office/drawing/2014/main" id="{8138776E-9008-656C-6418-7081606ECEA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0147" y="1678768"/>
            <a:ext cx="4761059" cy="2069296"/>
          </a:xfrm>
          <a:prstGeom prst="rect">
            <a:avLst/>
          </a:prstGeom>
        </p:spPr>
      </p:pic>
      <p:sp>
        <p:nvSpPr>
          <p:cNvPr id="8" name="Titel 16">
            <a:extLst>
              <a:ext uri="{FF2B5EF4-FFF2-40B4-BE49-F238E27FC236}">
                <a16:creationId xmlns:a16="http://schemas.microsoft.com/office/drawing/2014/main" id="{91924A27-F66F-C1D9-F094-E24462DA9310}"/>
              </a:ext>
            </a:extLst>
          </p:cNvPr>
          <p:cNvSpPr>
            <a:spLocks noGrp="1"/>
          </p:cNvSpPr>
          <p:nvPr>
            <p:ph type="title" hasCustomPrompt="1"/>
          </p:nvPr>
        </p:nvSpPr>
        <p:spPr>
          <a:xfrm>
            <a:off x="6240464" y="2336977"/>
            <a:ext cx="5113335" cy="1749650"/>
          </a:xfrm>
        </p:spPr>
        <p:txBody>
          <a:bodyPr anchor="b">
            <a:normAutofit/>
          </a:bodyPr>
          <a:lstStyle>
            <a:lvl1pPr>
              <a:defRPr sz="4000">
                <a:solidFill>
                  <a:schemeClr val="bg1"/>
                </a:solidFill>
              </a:defRPr>
            </a:lvl1pPr>
          </a:lstStyle>
          <a:p>
            <a:r>
              <a:rPr lang="nl-NL" dirty="0"/>
              <a:t>Bedankt!</a:t>
            </a:r>
          </a:p>
        </p:txBody>
      </p:sp>
      <p:sp>
        <p:nvSpPr>
          <p:cNvPr id="9" name="Tijdelijke aanduiding voor tekst 2">
            <a:extLst>
              <a:ext uri="{FF2B5EF4-FFF2-40B4-BE49-F238E27FC236}">
                <a16:creationId xmlns:a16="http://schemas.microsoft.com/office/drawing/2014/main" id="{5EAAB3E5-F8DE-2915-33ED-DE0612B1CA4F}"/>
              </a:ext>
            </a:extLst>
          </p:cNvPr>
          <p:cNvSpPr>
            <a:spLocks noGrp="1"/>
          </p:cNvSpPr>
          <p:nvPr>
            <p:ph type="body" sz="quarter" idx="13" hasCustomPrompt="1"/>
          </p:nvPr>
        </p:nvSpPr>
        <p:spPr>
          <a:xfrm>
            <a:off x="6240465" y="4383492"/>
            <a:ext cx="5101879" cy="442232"/>
          </a:xfrm>
        </p:spPr>
        <p:txBody>
          <a:bodyPr/>
          <a:lstStyle>
            <a:lvl1pPr marL="0" indent="0">
              <a:buNone/>
              <a:defRPr sz="2000" b="1">
                <a:solidFill>
                  <a:schemeClr val="bg1"/>
                </a:solidFill>
              </a:defRPr>
            </a:lvl1pPr>
          </a:lstStyle>
          <a:p>
            <a:pPr lvl="0"/>
            <a:r>
              <a:rPr lang="nl-NL" dirty="0"/>
              <a:t>Voornaam Achternaam</a:t>
            </a:r>
          </a:p>
        </p:txBody>
      </p:sp>
      <p:sp>
        <p:nvSpPr>
          <p:cNvPr id="10" name="Tijdelijke aanduiding voor tekst 4">
            <a:extLst>
              <a:ext uri="{FF2B5EF4-FFF2-40B4-BE49-F238E27FC236}">
                <a16:creationId xmlns:a16="http://schemas.microsoft.com/office/drawing/2014/main" id="{2CD504B0-BE4E-10A7-DC70-D3DF07ACC497}"/>
              </a:ext>
            </a:extLst>
          </p:cNvPr>
          <p:cNvSpPr>
            <a:spLocks noGrp="1"/>
          </p:cNvSpPr>
          <p:nvPr>
            <p:ph type="body" sz="quarter" idx="14" hasCustomPrompt="1"/>
          </p:nvPr>
        </p:nvSpPr>
        <p:spPr>
          <a:xfrm>
            <a:off x="7353304" y="5469924"/>
            <a:ext cx="3989041" cy="391430"/>
          </a:xfrm>
        </p:spPr>
        <p:txBody>
          <a:bodyPr vert="horz" lIns="91440" tIns="45720" rIns="91440" bIns="45720" rtlCol="0">
            <a:noAutofit/>
          </a:bodyPr>
          <a:lstStyle>
            <a:lvl1pPr marL="0" indent="0">
              <a:buNone/>
              <a:defRPr lang="nl-NL" sz="1600" b="0" smtClean="0">
                <a:solidFill>
                  <a:schemeClr val="bg1"/>
                </a:solidFill>
              </a:defRPr>
            </a:lvl1pPr>
            <a:lvl2pPr>
              <a:defRPr lang="nl-NL" smtClean="0"/>
            </a:lvl2pPr>
            <a:lvl3pPr>
              <a:defRPr lang="nl-NL" smtClean="0"/>
            </a:lvl3pPr>
            <a:lvl4pPr>
              <a:defRPr lang="nl-NL" smtClean="0"/>
            </a:lvl4pPr>
            <a:lvl5pPr>
              <a:defRPr lang="nl-NL"/>
            </a:lvl5pPr>
          </a:lstStyle>
          <a:p>
            <a:pPr marL="228600" lvl="0" indent="-228600"/>
            <a:r>
              <a:rPr lang="nl-NL" dirty="0"/>
              <a:t>[e-mail]</a:t>
            </a:r>
          </a:p>
        </p:txBody>
      </p:sp>
      <p:sp>
        <p:nvSpPr>
          <p:cNvPr id="11" name="Tekstvak 10">
            <a:extLst>
              <a:ext uri="{FF2B5EF4-FFF2-40B4-BE49-F238E27FC236}">
                <a16:creationId xmlns:a16="http://schemas.microsoft.com/office/drawing/2014/main" id="{4017E201-8484-3F4C-72D5-52FA0BFC31CA}"/>
              </a:ext>
            </a:extLst>
          </p:cNvPr>
          <p:cNvSpPr txBox="1"/>
          <p:nvPr userDrawn="1"/>
        </p:nvSpPr>
        <p:spPr>
          <a:xfrm>
            <a:off x="6240463" y="5005115"/>
            <a:ext cx="3989041" cy="402674"/>
          </a:xfrm>
          <a:prstGeom prst="rect">
            <a:avLst/>
          </a:prstGeom>
          <a:noFill/>
        </p:spPr>
        <p:txBody>
          <a:bodyPr wrap="square">
            <a:spAutoFit/>
          </a:bodyPr>
          <a:lstStyle/>
          <a:p>
            <a:pPr>
              <a:lnSpc>
                <a:spcPct val="107000"/>
              </a:lnSpc>
            </a:pPr>
            <a:r>
              <a:rPr lang="nl-NL" sz="2000" b="1" dirty="0">
                <a:solidFill>
                  <a:srgbClr val="FFFFFF"/>
                </a:solidFill>
                <a:effectLst/>
                <a:latin typeface="Tenorite" panose="00000500000000000000" pitchFamily="2" charset="0"/>
                <a:ea typeface="Tenorite" panose="00000500000000000000" pitchFamily="2" charset="0"/>
                <a:cs typeface="Myanmar Text" panose="020B0502040204020203" pitchFamily="34" charset="0"/>
              </a:rPr>
              <a:t>Contact</a:t>
            </a:r>
            <a:endParaRPr lang="nl-NL" sz="1400" dirty="0">
              <a:solidFill>
                <a:srgbClr val="3C3C3C"/>
              </a:solidFill>
              <a:effectLst/>
              <a:latin typeface="Tenorite" panose="00000500000000000000" pitchFamily="2" charset="0"/>
              <a:ea typeface="Tenorite" panose="00000500000000000000" pitchFamily="2" charset="0"/>
              <a:cs typeface="Myanmar Text" panose="020B0502040204020203" pitchFamily="34" charset="0"/>
            </a:endParaRPr>
          </a:p>
        </p:txBody>
      </p:sp>
      <p:sp>
        <p:nvSpPr>
          <p:cNvPr id="12" name="Tijdelijke aanduiding voor tekst 4">
            <a:extLst>
              <a:ext uri="{FF2B5EF4-FFF2-40B4-BE49-F238E27FC236}">
                <a16:creationId xmlns:a16="http://schemas.microsoft.com/office/drawing/2014/main" id="{083E1C01-32A0-785C-5D28-C3DDDBE5A0A3}"/>
              </a:ext>
            </a:extLst>
          </p:cNvPr>
          <p:cNvSpPr>
            <a:spLocks noGrp="1"/>
          </p:cNvSpPr>
          <p:nvPr>
            <p:ph type="body" sz="quarter" idx="15" hasCustomPrompt="1"/>
          </p:nvPr>
        </p:nvSpPr>
        <p:spPr>
          <a:xfrm>
            <a:off x="7353303" y="5856137"/>
            <a:ext cx="3989041" cy="391429"/>
          </a:xfrm>
        </p:spPr>
        <p:txBody>
          <a:bodyPr vert="horz" lIns="91440" tIns="45720" rIns="91440" bIns="45720" rtlCol="0">
            <a:noAutofit/>
          </a:bodyPr>
          <a:lstStyle>
            <a:lvl1pPr marL="0" indent="0">
              <a:buNone/>
              <a:defRPr lang="nl-NL" sz="1600" b="0" smtClean="0">
                <a:solidFill>
                  <a:schemeClr val="bg1"/>
                </a:solidFill>
              </a:defRPr>
            </a:lvl1pPr>
            <a:lvl2pPr>
              <a:defRPr lang="nl-NL" smtClean="0"/>
            </a:lvl2pPr>
            <a:lvl3pPr>
              <a:defRPr lang="nl-NL" smtClean="0"/>
            </a:lvl3pPr>
            <a:lvl4pPr>
              <a:defRPr lang="nl-NL" smtClean="0"/>
            </a:lvl4pPr>
            <a:lvl5pPr>
              <a:defRPr lang="nl-NL"/>
            </a:lvl5pPr>
          </a:lstStyle>
          <a:p>
            <a:pPr marL="228600" lvl="0" indent="-228600"/>
            <a:r>
              <a:rPr lang="nl-NL" dirty="0"/>
              <a:t>[Telefoon]</a:t>
            </a:r>
          </a:p>
        </p:txBody>
      </p:sp>
      <p:sp>
        <p:nvSpPr>
          <p:cNvPr id="13" name="Tekstvak 12">
            <a:extLst>
              <a:ext uri="{FF2B5EF4-FFF2-40B4-BE49-F238E27FC236}">
                <a16:creationId xmlns:a16="http://schemas.microsoft.com/office/drawing/2014/main" id="{921D9F8F-C3A7-2D28-C109-FBDD13F43B84}"/>
              </a:ext>
            </a:extLst>
          </p:cNvPr>
          <p:cNvSpPr txBox="1"/>
          <p:nvPr userDrawn="1"/>
        </p:nvSpPr>
        <p:spPr>
          <a:xfrm>
            <a:off x="6245908" y="5437340"/>
            <a:ext cx="1139268" cy="756214"/>
          </a:xfrm>
          <a:prstGeom prst="rect">
            <a:avLst/>
          </a:prstGeom>
          <a:noFill/>
        </p:spPr>
        <p:txBody>
          <a:bodyPr wrap="none" lIns="72000" tIns="72000" rIns="72000" bIns="72000" anchor="ctr" anchorCtr="0">
            <a:spAutoFit/>
          </a:bodyPr>
          <a:lstStyle/>
          <a:p>
            <a:pPr marL="0" lvl="0" indent="0">
              <a:lnSpc>
                <a:spcPct val="130000"/>
              </a:lnSpc>
              <a:buNone/>
            </a:pPr>
            <a:r>
              <a:rPr lang="nl-NL" sz="1600" b="1" dirty="0">
                <a:solidFill>
                  <a:schemeClr val="bg1"/>
                </a:solidFill>
              </a:rPr>
              <a:t>E-mail:</a:t>
            </a:r>
          </a:p>
          <a:p>
            <a:pPr marL="0" lvl="0" indent="0">
              <a:lnSpc>
                <a:spcPct val="130000"/>
              </a:lnSpc>
              <a:buNone/>
            </a:pPr>
            <a:r>
              <a:rPr lang="nl-NL" sz="1600" b="1" dirty="0">
                <a:solidFill>
                  <a:schemeClr val="bg1"/>
                </a:solidFill>
              </a:rPr>
              <a:t>Telefoon:</a:t>
            </a:r>
          </a:p>
        </p:txBody>
      </p:sp>
      <p:sp>
        <p:nvSpPr>
          <p:cNvPr id="2" name="Tijdelijke aanduiding voor tekst 7" hidden="1">
            <a:extLst>
              <a:ext uri="{FF2B5EF4-FFF2-40B4-BE49-F238E27FC236}">
                <a16:creationId xmlns:a16="http://schemas.microsoft.com/office/drawing/2014/main" id="{66C76146-EDB6-A80F-98BF-19F4A9F08773}"/>
              </a:ext>
            </a:extLst>
          </p:cNvPr>
          <p:cNvSpPr>
            <a:spLocks noGrp="1"/>
          </p:cNvSpPr>
          <p:nvPr>
            <p:ph type="body" sz="quarter" idx="16" hasCustomPrompt="1"/>
          </p:nvPr>
        </p:nvSpPr>
        <p:spPr>
          <a:xfrm>
            <a:off x="747486" y="4272227"/>
            <a:ext cx="5092700" cy="957460"/>
          </a:xfrm>
        </p:spPr>
        <p:txBody>
          <a:bodyPr>
            <a:normAutofit/>
          </a:bodyPr>
          <a:lstStyle>
            <a:lvl1pPr marL="0" indent="0">
              <a:lnSpc>
                <a:spcPct val="100000"/>
              </a:lnSpc>
              <a:spcBef>
                <a:spcPts val="0"/>
              </a:spcBef>
              <a:buNone/>
              <a:defRPr sz="2000">
                <a:solidFill>
                  <a:schemeClr val="bg1"/>
                </a:solidFill>
              </a:defRPr>
            </a:lvl1pPr>
          </a:lstStyle>
          <a:p>
            <a:pPr lvl="0"/>
            <a:r>
              <a:rPr lang="nl-NL"/>
              <a:t>T 070-3110555</a:t>
            </a:r>
          </a:p>
          <a:p>
            <a:pPr lvl="0"/>
            <a:r>
              <a:rPr lang="nl-NL"/>
              <a:t>E info@waarderingskamer.nl</a:t>
            </a:r>
          </a:p>
          <a:p>
            <a:pPr lvl="0"/>
            <a:r>
              <a:rPr lang="nl-NL"/>
              <a:t>www.waarderingskamer.nl</a:t>
            </a:r>
            <a:endParaRPr lang="nl-NL" dirty="0"/>
          </a:p>
        </p:txBody>
      </p:sp>
    </p:spTree>
    <p:extLst>
      <p:ext uri="{BB962C8B-B14F-4D97-AF65-F5344CB8AC3E}">
        <p14:creationId xmlns:p14="http://schemas.microsoft.com/office/powerpoint/2010/main" val="334708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Toezic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CA7BE4-0173-1A19-AECD-83A2BE78662A}"/>
              </a:ext>
            </a:extLst>
          </p:cNvPr>
          <p:cNvSpPr>
            <a:spLocks noGrp="1"/>
          </p:cNvSpPr>
          <p:nvPr>
            <p:ph type="pic" sz="quarter" idx="13" hasCustomPrompt="1"/>
          </p:nvPr>
        </p:nvSpPr>
        <p:spPr>
          <a:xfrm>
            <a:off x="522513" y="402772"/>
            <a:ext cx="11397344" cy="4136572"/>
          </a:xfrm>
          <a:solidFill>
            <a:schemeClr val="bg1">
              <a:lumMod val="95000"/>
            </a:schemeClr>
          </a:solidFill>
        </p:spPr>
        <p:txBody>
          <a:bodyPr tIns="396000">
            <a:normAutofit/>
          </a:bodyPr>
          <a:lstStyle>
            <a:lvl1pPr marL="0" indent="0" algn="ctr">
              <a:buNone/>
              <a:defRPr sz="18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Voeg afbeelding via Office lint toe</a:t>
            </a:r>
          </a:p>
          <a:p>
            <a:endParaRPr lang="nl-NL" dirty="0"/>
          </a:p>
        </p:txBody>
      </p:sp>
      <p:sp>
        <p:nvSpPr>
          <p:cNvPr id="9" name="Tijdelijke aanduiding voor tekst 9">
            <a:extLst>
              <a:ext uri="{FF2B5EF4-FFF2-40B4-BE49-F238E27FC236}">
                <a16:creationId xmlns:a16="http://schemas.microsoft.com/office/drawing/2014/main" id="{70998511-BAAC-02CC-924B-727743F1C0D1}"/>
              </a:ext>
              <a:ext uri="{C183D7F6-B498-43B3-948B-1728B52AA6E4}">
                <adec:decorative xmlns:adec="http://schemas.microsoft.com/office/drawing/2017/decorative" val="1"/>
              </a:ext>
            </a:extLst>
          </p:cNvPr>
          <p:cNvSpPr>
            <a:spLocks noGrp="1"/>
          </p:cNvSpPr>
          <p:nvPr>
            <p:ph type="body" sz="quarter" idx="14" hasCustomPrompt="1"/>
          </p:nvPr>
        </p:nvSpPr>
        <p:spPr>
          <a:xfrm>
            <a:off x="0" y="3183218"/>
            <a:ext cx="1065439" cy="143728"/>
          </a:xfrm>
          <a:solidFill>
            <a:schemeClr val="accent6"/>
          </a:solidFill>
        </p:spPr>
        <p:txBody>
          <a:bodyPr>
            <a:noAutofit/>
          </a:bodyPr>
          <a:lstStyle>
            <a:lvl1pPr marL="0" indent="0" algn="ctr">
              <a:buNone/>
              <a:defRPr sz="600">
                <a:solidFill>
                  <a:schemeClr val="accent2"/>
                </a:solidFill>
              </a:defRPr>
            </a:lvl1pPr>
          </a:lstStyle>
          <a:p>
            <a:pPr lvl="0"/>
            <a:r>
              <a:rPr lang="nl-NL" dirty="0"/>
              <a:t> </a:t>
            </a:r>
          </a:p>
        </p:txBody>
      </p:sp>
      <p:sp>
        <p:nvSpPr>
          <p:cNvPr id="2" name="Titel 1">
            <a:extLst>
              <a:ext uri="{FF2B5EF4-FFF2-40B4-BE49-F238E27FC236}">
                <a16:creationId xmlns:a16="http://schemas.microsoft.com/office/drawing/2014/main" id="{AB98A55A-54F0-3FDF-A670-E2F8FF9ECE77}"/>
              </a:ext>
            </a:extLst>
          </p:cNvPr>
          <p:cNvSpPr>
            <a:spLocks noGrp="1"/>
          </p:cNvSpPr>
          <p:nvPr>
            <p:ph type="ctrTitle"/>
          </p:nvPr>
        </p:nvSpPr>
        <p:spPr>
          <a:xfrm>
            <a:off x="4099037" y="3197727"/>
            <a:ext cx="8092964" cy="2305855"/>
          </a:xfrm>
          <a:solidFill>
            <a:schemeClr val="accent1"/>
          </a:solidFill>
        </p:spPr>
        <p:txBody>
          <a:bodyPr lIns="432000" rIns="180000" anchor="ctr">
            <a:normAutofit/>
          </a:bodyPr>
          <a:lstStyle>
            <a:lvl1pPr algn="l">
              <a:defRPr sz="4000" b="1">
                <a:solidFill>
                  <a:schemeClr val="bg1"/>
                </a:solidFill>
                <a:latin typeface="+mn-lt"/>
              </a:defRPr>
            </a:lvl1pPr>
          </a:lstStyle>
          <a:p>
            <a:r>
              <a:rPr lang="nl-NL" dirty="0"/>
              <a:t>Klik om stijl te bewerken</a:t>
            </a:r>
          </a:p>
        </p:txBody>
      </p:sp>
      <p:sp>
        <p:nvSpPr>
          <p:cNvPr id="3" name="Ondertitel 2">
            <a:extLst>
              <a:ext uri="{FF2B5EF4-FFF2-40B4-BE49-F238E27FC236}">
                <a16:creationId xmlns:a16="http://schemas.microsoft.com/office/drawing/2014/main" id="{0FADF9BF-CA64-7DDA-B6BB-654742A72E46}"/>
              </a:ext>
            </a:extLst>
          </p:cNvPr>
          <p:cNvSpPr>
            <a:spLocks noGrp="1"/>
          </p:cNvSpPr>
          <p:nvPr>
            <p:ph type="subTitle" idx="1" hasCustomPrompt="1"/>
          </p:nvPr>
        </p:nvSpPr>
        <p:spPr>
          <a:xfrm>
            <a:off x="838200" y="4804998"/>
            <a:ext cx="2926944" cy="1247459"/>
          </a:xfrm>
        </p:spPr>
        <p:txBody>
          <a:bodyPr lIns="72000" anchor="ctr">
            <a:normAutofit/>
          </a:bodyPr>
          <a:lstStyle>
            <a:lvl1pPr marL="0" indent="0" algn="l">
              <a:buNone/>
              <a:defRPr sz="16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of auteur toe te voegen</a:t>
            </a:r>
          </a:p>
        </p:txBody>
      </p:sp>
      <p:sp>
        <p:nvSpPr>
          <p:cNvPr id="4" name="Tijdelijke aanduiding voor datum 3">
            <a:extLst>
              <a:ext uri="{FF2B5EF4-FFF2-40B4-BE49-F238E27FC236}">
                <a16:creationId xmlns:a16="http://schemas.microsoft.com/office/drawing/2014/main" id="{F04FA624-21FC-5F9D-5DBE-9F114EA5787D}"/>
              </a:ext>
            </a:extLst>
          </p:cNvPr>
          <p:cNvSpPr>
            <a:spLocks noGrp="1"/>
          </p:cNvSpPr>
          <p:nvPr>
            <p:ph type="dt" sz="half" idx="10"/>
          </p:nvPr>
        </p:nvSpPr>
        <p:spPr>
          <a:xfrm>
            <a:off x="1316182" y="6868885"/>
            <a:ext cx="1107142" cy="288000"/>
          </a:xfrm>
        </p:spPr>
        <p:txBody>
          <a:bodyPr/>
          <a:lstStyle/>
          <a:p>
            <a:r>
              <a:rPr lang="en-US"/>
              <a:t>30-1-2025</a:t>
            </a:r>
            <a:endParaRPr lang="nl-NL" dirty="0"/>
          </a:p>
        </p:txBody>
      </p:sp>
      <p:sp>
        <p:nvSpPr>
          <p:cNvPr id="5" name="Tijdelijke aanduiding voor voettekst 4">
            <a:extLst>
              <a:ext uri="{FF2B5EF4-FFF2-40B4-BE49-F238E27FC236}">
                <a16:creationId xmlns:a16="http://schemas.microsoft.com/office/drawing/2014/main" id="{75A50B28-8919-76DA-EB19-E8033A9010F9}"/>
              </a:ext>
            </a:extLst>
          </p:cNvPr>
          <p:cNvSpPr>
            <a:spLocks noGrp="1"/>
          </p:cNvSpPr>
          <p:nvPr>
            <p:ph type="ftr" sz="quarter" idx="11"/>
          </p:nvPr>
        </p:nvSpPr>
        <p:spPr>
          <a:xfrm>
            <a:off x="2782537" y="6868885"/>
            <a:ext cx="6626927" cy="288000"/>
          </a:xfrm>
        </p:spPr>
        <p:txBody>
          <a:bodyPr/>
          <a:lstStyle/>
          <a:p>
            <a:r>
              <a:rPr lang="nl-NL"/>
              <a:t>Aandachtspunten afhandeling bezwaar- en beroepsprocedures</a:t>
            </a:r>
            <a:endParaRPr lang="nl-NL" dirty="0"/>
          </a:p>
        </p:txBody>
      </p:sp>
      <p:sp>
        <p:nvSpPr>
          <p:cNvPr id="6" name="Tijdelijke aanduiding voor dianummer 5">
            <a:extLst>
              <a:ext uri="{FF2B5EF4-FFF2-40B4-BE49-F238E27FC236}">
                <a16:creationId xmlns:a16="http://schemas.microsoft.com/office/drawing/2014/main" id="{CF442609-0FE6-60A3-D8FF-6E9234D71499}"/>
              </a:ext>
            </a:extLst>
          </p:cNvPr>
          <p:cNvSpPr>
            <a:spLocks noGrp="1"/>
          </p:cNvSpPr>
          <p:nvPr>
            <p:ph type="sldNum" sz="quarter" idx="12"/>
          </p:nvPr>
        </p:nvSpPr>
        <p:spPr>
          <a:xfrm>
            <a:off x="9768677" y="6868885"/>
            <a:ext cx="1107141" cy="288000"/>
          </a:xfrm>
        </p:spPr>
        <p:txBody>
          <a:bodyPr/>
          <a:lstStyle/>
          <a:p>
            <a:fld id="{AF524CCF-8B23-4FE6-AEF8-D0EE8DF5D8E9}" type="slidenum">
              <a:rPr lang="nl-NL" smtClean="0"/>
              <a:t>‹nr.›</a:t>
            </a:fld>
            <a:endParaRPr lang="nl-NL" dirty="0"/>
          </a:p>
        </p:txBody>
      </p:sp>
      <p:grpSp>
        <p:nvGrpSpPr>
          <p:cNvPr id="52" name="Graphic 2">
            <a:extLst>
              <a:ext uri="{FF2B5EF4-FFF2-40B4-BE49-F238E27FC236}">
                <a16:creationId xmlns:a16="http://schemas.microsoft.com/office/drawing/2014/main" id="{6D6F097C-6AB7-08B9-F246-1B54863BDF11}"/>
              </a:ext>
              <a:ext uri="{C183D7F6-B498-43B3-948B-1728B52AA6E4}">
                <adec:decorative xmlns:adec="http://schemas.microsoft.com/office/drawing/2017/decorative" val="1"/>
              </a:ext>
            </a:extLst>
          </p:cNvPr>
          <p:cNvGrpSpPr/>
          <p:nvPr userDrawn="1"/>
        </p:nvGrpSpPr>
        <p:grpSpPr>
          <a:xfrm>
            <a:off x="4763501" y="5699323"/>
            <a:ext cx="4169143" cy="899802"/>
            <a:chOff x="4763501" y="5699323"/>
            <a:chExt cx="4169143" cy="899802"/>
          </a:xfrm>
        </p:grpSpPr>
        <p:grpSp>
          <p:nvGrpSpPr>
            <p:cNvPr id="53" name="Graphic 2">
              <a:extLst>
                <a:ext uri="{FF2B5EF4-FFF2-40B4-BE49-F238E27FC236}">
                  <a16:creationId xmlns:a16="http://schemas.microsoft.com/office/drawing/2014/main" id="{241AF1C4-2435-BD7C-839D-118D9659902A}"/>
                </a:ext>
              </a:extLst>
            </p:cNvPr>
            <p:cNvGrpSpPr/>
            <p:nvPr/>
          </p:nvGrpSpPr>
          <p:grpSpPr>
            <a:xfrm>
              <a:off x="5511873" y="5883673"/>
              <a:ext cx="3420771" cy="399457"/>
              <a:chOff x="5511873" y="5883673"/>
              <a:chExt cx="3420771" cy="399457"/>
            </a:xfrm>
            <a:solidFill>
              <a:srgbClr val="00315F"/>
            </a:solidFill>
          </p:grpSpPr>
          <p:sp>
            <p:nvSpPr>
              <p:cNvPr id="57" name="Vrije vorm: vorm 56">
                <a:extLst>
                  <a:ext uri="{FF2B5EF4-FFF2-40B4-BE49-F238E27FC236}">
                    <a16:creationId xmlns:a16="http://schemas.microsoft.com/office/drawing/2014/main" id="{9E6C7209-534A-EFEC-4360-BE40985B729A}"/>
                  </a:ext>
                </a:extLst>
              </p:cNvPr>
              <p:cNvSpPr/>
              <p:nvPr/>
            </p:nvSpPr>
            <p:spPr>
              <a:xfrm>
                <a:off x="5511873" y="5981830"/>
                <a:ext cx="317517" cy="200582"/>
              </a:xfrm>
              <a:custGeom>
                <a:avLst/>
                <a:gdLst>
                  <a:gd name="connsiteX0" fmla="*/ 0 w 317517"/>
                  <a:gd name="connsiteY0" fmla="*/ 0 h 200582"/>
                  <a:gd name="connsiteX1" fmla="*/ 38832 w 317517"/>
                  <a:gd name="connsiteY1" fmla="*/ 0 h 200582"/>
                  <a:gd name="connsiteX2" fmla="*/ 87061 w 317517"/>
                  <a:gd name="connsiteY2" fmla="*/ 152355 h 200582"/>
                  <a:gd name="connsiteX3" fmla="*/ 88337 w 317517"/>
                  <a:gd name="connsiteY3" fmla="*/ 152355 h 200582"/>
                  <a:gd name="connsiteX4" fmla="*/ 141689 w 317517"/>
                  <a:gd name="connsiteY4" fmla="*/ 0 h 200582"/>
                  <a:gd name="connsiteX5" fmla="*/ 175829 w 317517"/>
                  <a:gd name="connsiteY5" fmla="*/ 0 h 200582"/>
                  <a:gd name="connsiteX6" fmla="*/ 229173 w 317517"/>
                  <a:gd name="connsiteY6" fmla="*/ 152355 h 200582"/>
                  <a:gd name="connsiteX7" fmla="*/ 230456 w 317517"/>
                  <a:gd name="connsiteY7" fmla="*/ 152355 h 200582"/>
                  <a:gd name="connsiteX8" fmla="*/ 278680 w 317517"/>
                  <a:gd name="connsiteY8" fmla="*/ 0 h 200582"/>
                  <a:gd name="connsiteX9" fmla="*/ 317517 w 317517"/>
                  <a:gd name="connsiteY9" fmla="*/ 0 h 200582"/>
                  <a:gd name="connsiteX10" fmla="*/ 250512 w 317517"/>
                  <a:gd name="connsiteY10" fmla="*/ 200583 h 200582"/>
                  <a:gd name="connsiteX11" fmla="*/ 212103 w 317517"/>
                  <a:gd name="connsiteY11" fmla="*/ 200583 h 200582"/>
                  <a:gd name="connsiteX12" fmla="*/ 159182 w 317517"/>
                  <a:gd name="connsiteY12" fmla="*/ 49079 h 200582"/>
                  <a:gd name="connsiteX13" fmla="*/ 158330 w 317517"/>
                  <a:gd name="connsiteY13" fmla="*/ 49079 h 200582"/>
                  <a:gd name="connsiteX14" fmla="*/ 105414 w 317517"/>
                  <a:gd name="connsiteY14" fmla="*/ 200583 h 200582"/>
                  <a:gd name="connsiteX15" fmla="*/ 66998 w 317517"/>
                  <a:gd name="connsiteY15" fmla="*/ 200583 h 200582"/>
                  <a:gd name="connsiteX16" fmla="*/ 0 w 317517"/>
                  <a:gd name="connsiteY16" fmla="*/ 0 h 20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7517" h="200582">
                    <a:moveTo>
                      <a:pt x="0" y="0"/>
                    </a:moveTo>
                    <a:lnTo>
                      <a:pt x="38832" y="0"/>
                    </a:lnTo>
                    <a:lnTo>
                      <a:pt x="87061" y="152355"/>
                    </a:lnTo>
                    <a:lnTo>
                      <a:pt x="88337" y="152355"/>
                    </a:lnTo>
                    <a:lnTo>
                      <a:pt x="141689" y="0"/>
                    </a:lnTo>
                    <a:lnTo>
                      <a:pt x="175829" y="0"/>
                    </a:lnTo>
                    <a:lnTo>
                      <a:pt x="229173" y="152355"/>
                    </a:lnTo>
                    <a:lnTo>
                      <a:pt x="230456" y="152355"/>
                    </a:lnTo>
                    <a:lnTo>
                      <a:pt x="278680" y="0"/>
                    </a:lnTo>
                    <a:lnTo>
                      <a:pt x="317517" y="0"/>
                    </a:lnTo>
                    <a:lnTo>
                      <a:pt x="250512" y="200583"/>
                    </a:lnTo>
                    <a:lnTo>
                      <a:pt x="212103" y="200583"/>
                    </a:lnTo>
                    <a:lnTo>
                      <a:pt x="159182" y="49079"/>
                    </a:lnTo>
                    <a:lnTo>
                      <a:pt x="158330" y="49079"/>
                    </a:lnTo>
                    <a:lnTo>
                      <a:pt x="105414" y="200583"/>
                    </a:lnTo>
                    <a:lnTo>
                      <a:pt x="66998" y="200583"/>
                    </a:lnTo>
                    <a:lnTo>
                      <a:pt x="0" y="0"/>
                    </a:lnTo>
                    <a:close/>
                  </a:path>
                </a:pathLst>
              </a:custGeom>
              <a:solidFill>
                <a:srgbClr val="00315F"/>
              </a:solidFill>
              <a:ln w="17906" cap="flat">
                <a:noFill/>
                <a:prstDash val="solid"/>
                <a:miter/>
              </a:ln>
            </p:spPr>
            <p:txBody>
              <a:bodyPr rtlCol="0" anchor="ctr"/>
              <a:lstStyle/>
              <a:p>
                <a:endParaRPr lang="nl-NL"/>
              </a:p>
            </p:txBody>
          </p:sp>
          <p:sp>
            <p:nvSpPr>
              <p:cNvPr id="58" name="Vrije vorm: vorm 57">
                <a:extLst>
                  <a:ext uri="{FF2B5EF4-FFF2-40B4-BE49-F238E27FC236}">
                    <a16:creationId xmlns:a16="http://schemas.microsoft.com/office/drawing/2014/main" id="{50CC95BC-44F4-9B0A-4545-728821D534F6}"/>
                  </a:ext>
                </a:extLst>
              </p:cNvPr>
              <p:cNvSpPr/>
              <p:nvPr/>
            </p:nvSpPr>
            <p:spPr>
              <a:xfrm>
                <a:off x="5848362" y="5976709"/>
                <a:ext cx="175835" cy="210824"/>
              </a:xfrm>
              <a:custGeom>
                <a:avLst/>
                <a:gdLst>
                  <a:gd name="connsiteX0" fmla="*/ 175836 w 175835"/>
                  <a:gd name="connsiteY0" fmla="*/ 78097 h 210824"/>
                  <a:gd name="connsiteX1" fmla="*/ 175836 w 175835"/>
                  <a:gd name="connsiteY1" fmla="*/ 205704 h 210824"/>
                  <a:gd name="connsiteX2" fmla="*/ 142119 w 175835"/>
                  <a:gd name="connsiteY2" fmla="*/ 205704 h 210824"/>
                  <a:gd name="connsiteX3" fmla="*/ 139554 w 175835"/>
                  <a:gd name="connsiteY3" fmla="*/ 178390 h 210824"/>
                  <a:gd name="connsiteX4" fmla="*/ 138279 w 175835"/>
                  <a:gd name="connsiteY4" fmla="*/ 178390 h 210824"/>
                  <a:gd name="connsiteX5" fmla="*/ 67434 w 175835"/>
                  <a:gd name="connsiteY5" fmla="*/ 210824 h 210824"/>
                  <a:gd name="connsiteX6" fmla="*/ 0 w 175835"/>
                  <a:gd name="connsiteY6" fmla="*/ 153211 h 210824"/>
                  <a:gd name="connsiteX7" fmla="*/ 70422 w 175835"/>
                  <a:gd name="connsiteY7" fmla="*/ 91754 h 210824"/>
                  <a:gd name="connsiteX8" fmla="*/ 138702 w 175835"/>
                  <a:gd name="connsiteY8" fmla="*/ 82366 h 210824"/>
                  <a:gd name="connsiteX9" fmla="*/ 138702 w 175835"/>
                  <a:gd name="connsiteY9" fmla="*/ 78097 h 210824"/>
                  <a:gd name="connsiteX10" fmla="*/ 91761 w 175835"/>
                  <a:gd name="connsiteY10" fmla="*/ 32006 h 210824"/>
                  <a:gd name="connsiteX11" fmla="*/ 45243 w 175835"/>
                  <a:gd name="connsiteY11" fmla="*/ 69563 h 210824"/>
                  <a:gd name="connsiteX12" fmla="*/ 6834 w 175835"/>
                  <a:gd name="connsiteY12" fmla="*/ 69563 h 210824"/>
                  <a:gd name="connsiteX13" fmla="*/ 93036 w 175835"/>
                  <a:gd name="connsiteY13" fmla="*/ 0 h 210824"/>
                  <a:gd name="connsiteX14" fmla="*/ 175836 w 175835"/>
                  <a:gd name="connsiteY14" fmla="*/ 78097 h 210824"/>
                  <a:gd name="connsiteX15" fmla="*/ 138702 w 175835"/>
                  <a:gd name="connsiteY15" fmla="*/ 119494 h 210824"/>
                  <a:gd name="connsiteX16" fmla="*/ 138702 w 175835"/>
                  <a:gd name="connsiteY16" fmla="*/ 110958 h 210824"/>
                  <a:gd name="connsiteX17" fmla="*/ 82800 w 175835"/>
                  <a:gd name="connsiteY17" fmla="*/ 118640 h 210824"/>
                  <a:gd name="connsiteX18" fmla="*/ 38409 w 175835"/>
                  <a:gd name="connsiteY18" fmla="*/ 151929 h 210824"/>
                  <a:gd name="connsiteX19" fmla="*/ 75543 w 175835"/>
                  <a:gd name="connsiteY19" fmla="*/ 179669 h 210824"/>
                  <a:gd name="connsiteX20" fmla="*/ 138702 w 175835"/>
                  <a:gd name="connsiteY20" fmla="*/ 119494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835" h="210824">
                    <a:moveTo>
                      <a:pt x="175836" y="78097"/>
                    </a:moveTo>
                    <a:lnTo>
                      <a:pt x="175836" y="205704"/>
                    </a:lnTo>
                    <a:lnTo>
                      <a:pt x="142119" y="205704"/>
                    </a:lnTo>
                    <a:lnTo>
                      <a:pt x="139554" y="178390"/>
                    </a:lnTo>
                    <a:lnTo>
                      <a:pt x="138279" y="178390"/>
                    </a:lnTo>
                    <a:cubicBezTo>
                      <a:pt x="125470" y="197168"/>
                      <a:pt x="98157" y="210824"/>
                      <a:pt x="67434" y="210824"/>
                    </a:cubicBezTo>
                    <a:cubicBezTo>
                      <a:pt x="26461" y="210824"/>
                      <a:pt x="0" y="186924"/>
                      <a:pt x="0" y="153211"/>
                    </a:cubicBezTo>
                    <a:cubicBezTo>
                      <a:pt x="0" y="120350"/>
                      <a:pt x="24327" y="98157"/>
                      <a:pt x="70422" y="91754"/>
                    </a:cubicBezTo>
                    <a:lnTo>
                      <a:pt x="138702" y="82366"/>
                    </a:lnTo>
                    <a:lnTo>
                      <a:pt x="138702" y="78097"/>
                    </a:lnTo>
                    <a:cubicBezTo>
                      <a:pt x="138702" y="47370"/>
                      <a:pt x="123336" y="32006"/>
                      <a:pt x="91761" y="32006"/>
                    </a:cubicBezTo>
                    <a:cubicBezTo>
                      <a:pt x="62313" y="32006"/>
                      <a:pt x="46947" y="45662"/>
                      <a:pt x="45243" y="69563"/>
                    </a:cubicBezTo>
                    <a:lnTo>
                      <a:pt x="6834" y="69563"/>
                    </a:lnTo>
                    <a:cubicBezTo>
                      <a:pt x="9820" y="26458"/>
                      <a:pt x="41826" y="0"/>
                      <a:pt x="93036" y="0"/>
                    </a:cubicBezTo>
                    <a:cubicBezTo>
                      <a:pt x="145957" y="0"/>
                      <a:pt x="175836" y="28592"/>
                      <a:pt x="175836" y="78097"/>
                    </a:cubicBezTo>
                    <a:close/>
                    <a:moveTo>
                      <a:pt x="138702" y="119494"/>
                    </a:moveTo>
                    <a:lnTo>
                      <a:pt x="138702" y="110958"/>
                    </a:lnTo>
                    <a:lnTo>
                      <a:pt x="82800" y="118640"/>
                    </a:lnTo>
                    <a:cubicBezTo>
                      <a:pt x="50787" y="122909"/>
                      <a:pt x="38409" y="134858"/>
                      <a:pt x="38409" y="151929"/>
                    </a:cubicBezTo>
                    <a:cubicBezTo>
                      <a:pt x="38409" y="169002"/>
                      <a:pt x="51641" y="179669"/>
                      <a:pt x="75543" y="179669"/>
                    </a:cubicBezTo>
                    <a:cubicBezTo>
                      <a:pt x="112671" y="179669"/>
                      <a:pt x="138702" y="154063"/>
                      <a:pt x="138702" y="119494"/>
                    </a:cubicBezTo>
                    <a:close/>
                  </a:path>
                </a:pathLst>
              </a:custGeom>
              <a:solidFill>
                <a:srgbClr val="00315F"/>
              </a:solidFill>
              <a:ln w="17906" cap="flat">
                <a:noFill/>
                <a:prstDash val="solid"/>
                <a:miter/>
              </a:ln>
            </p:spPr>
            <p:txBody>
              <a:bodyPr rtlCol="0" anchor="ctr"/>
              <a:lstStyle/>
              <a:p>
                <a:endParaRPr lang="nl-NL"/>
              </a:p>
            </p:txBody>
          </p:sp>
          <p:sp>
            <p:nvSpPr>
              <p:cNvPr id="59" name="Vrije vorm: vorm 58">
                <a:extLst>
                  <a:ext uri="{FF2B5EF4-FFF2-40B4-BE49-F238E27FC236}">
                    <a16:creationId xmlns:a16="http://schemas.microsoft.com/office/drawing/2014/main" id="{16AD5AC6-17E2-FDDB-042C-FF64CBA4B213}"/>
                  </a:ext>
                </a:extLst>
              </p:cNvPr>
              <p:cNvSpPr/>
              <p:nvPr/>
            </p:nvSpPr>
            <p:spPr>
              <a:xfrm>
                <a:off x="6069876" y="5976709"/>
                <a:ext cx="175834" cy="210824"/>
              </a:xfrm>
              <a:custGeom>
                <a:avLst/>
                <a:gdLst>
                  <a:gd name="connsiteX0" fmla="*/ 175834 w 175834"/>
                  <a:gd name="connsiteY0" fmla="*/ 78097 h 210824"/>
                  <a:gd name="connsiteX1" fmla="*/ 175834 w 175834"/>
                  <a:gd name="connsiteY1" fmla="*/ 205704 h 210824"/>
                  <a:gd name="connsiteX2" fmla="*/ 142117 w 175834"/>
                  <a:gd name="connsiteY2" fmla="*/ 205704 h 210824"/>
                  <a:gd name="connsiteX3" fmla="*/ 139554 w 175834"/>
                  <a:gd name="connsiteY3" fmla="*/ 178390 h 210824"/>
                  <a:gd name="connsiteX4" fmla="*/ 138277 w 175834"/>
                  <a:gd name="connsiteY4" fmla="*/ 178390 h 210824"/>
                  <a:gd name="connsiteX5" fmla="*/ 67434 w 175834"/>
                  <a:gd name="connsiteY5" fmla="*/ 210824 h 210824"/>
                  <a:gd name="connsiteX6" fmla="*/ 0 w 175834"/>
                  <a:gd name="connsiteY6" fmla="*/ 153211 h 210824"/>
                  <a:gd name="connsiteX7" fmla="*/ 70420 w 175834"/>
                  <a:gd name="connsiteY7" fmla="*/ 91754 h 210824"/>
                  <a:gd name="connsiteX8" fmla="*/ 138700 w 175834"/>
                  <a:gd name="connsiteY8" fmla="*/ 82366 h 210824"/>
                  <a:gd name="connsiteX9" fmla="*/ 138700 w 175834"/>
                  <a:gd name="connsiteY9" fmla="*/ 78097 h 210824"/>
                  <a:gd name="connsiteX10" fmla="*/ 91759 w 175834"/>
                  <a:gd name="connsiteY10" fmla="*/ 32006 h 210824"/>
                  <a:gd name="connsiteX11" fmla="*/ 45241 w 175834"/>
                  <a:gd name="connsiteY11" fmla="*/ 69563 h 210824"/>
                  <a:gd name="connsiteX12" fmla="*/ 6832 w 175834"/>
                  <a:gd name="connsiteY12" fmla="*/ 69563 h 210824"/>
                  <a:gd name="connsiteX13" fmla="*/ 93036 w 175834"/>
                  <a:gd name="connsiteY13" fmla="*/ 0 h 210824"/>
                  <a:gd name="connsiteX14" fmla="*/ 175834 w 175834"/>
                  <a:gd name="connsiteY14" fmla="*/ 78097 h 210824"/>
                  <a:gd name="connsiteX15" fmla="*/ 138700 w 175834"/>
                  <a:gd name="connsiteY15" fmla="*/ 119494 h 210824"/>
                  <a:gd name="connsiteX16" fmla="*/ 138700 w 175834"/>
                  <a:gd name="connsiteY16" fmla="*/ 110958 h 210824"/>
                  <a:gd name="connsiteX17" fmla="*/ 82798 w 175834"/>
                  <a:gd name="connsiteY17" fmla="*/ 118640 h 210824"/>
                  <a:gd name="connsiteX18" fmla="*/ 38409 w 175834"/>
                  <a:gd name="connsiteY18" fmla="*/ 151929 h 210824"/>
                  <a:gd name="connsiteX19" fmla="*/ 75543 w 175834"/>
                  <a:gd name="connsiteY19" fmla="*/ 179669 h 210824"/>
                  <a:gd name="connsiteX20" fmla="*/ 138700 w 175834"/>
                  <a:gd name="connsiteY20" fmla="*/ 119494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834" h="210824">
                    <a:moveTo>
                      <a:pt x="175834" y="78097"/>
                    </a:moveTo>
                    <a:lnTo>
                      <a:pt x="175834" y="205704"/>
                    </a:lnTo>
                    <a:lnTo>
                      <a:pt x="142117" y="205704"/>
                    </a:lnTo>
                    <a:lnTo>
                      <a:pt x="139554" y="178390"/>
                    </a:lnTo>
                    <a:lnTo>
                      <a:pt x="138277" y="178390"/>
                    </a:lnTo>
                    <a:cubicBezTo>
                      <a:pt x="125470" y="197168"/>
                      <a:pt x="98157" y="210824"/>
                      <a:pt x="67434" y="210824"/>
                    </a:cubicBezTo>
                    <a:cubicBezTo>
                      <a:pt x="26460" y="210824"/>
                      <a:pt x="0" y="186924"/>
                      <a:pt x="0" y="153211"/>
                    </a:cubicBezTo>
                    <a:cubicBezTo>
                      <a:pt x="0" y="120350"/>
                      <a:pt x="24325" y="98157"/>
                      <a:pt x="70420" y="91754"/>
                    </a:cubicBezTo>
                    <a:lnTo>
                      <a:pt x="138700" y="82366"/>
                    </a:lnTo>
                    <a:lnTo>
                      <a:pt x="138700" y="78097"/>
                    </a:lnTo>
                    <a:cubicBezTo>
                      <a:pt x="138700" y="47370"/>
                      <a:pt x="123336" y="32006"/>
                      <a:pt x="91759" y="32006"/>
                    </a:cubicBezTo>
                    <a:cubicBezTo>
                      <a:pt x="62311" y="32006"/>
                      <a:pt x="46947" y="45662"/>
                      <a:pt x="45241" y="69563"/>
                    </a:cubicBezTo>
                    <a:lnTo>
                      <a:pt x="6832" y="69563"/>
                    </a:lnTo>
                    <a:cubicBezTo>
                      <a:pt x="9820" y="26458"/>
                      <a:pt x="41826" y="0"/>
                      <a:pt x="93036" y="0"/>
                    </a:cubicBezTo>
                    <a:cubicBezTo>
                      <a:pt x="145958" y="0"/>
                      <a:pt x="175834" y="28592"/>
                      <a:pt x="175834" y="78097"/>
                    </a:cubicBezTo>
                    <a:close/>
                    <a:moveTo>
                      <a:pt x="138700" y="119494"/>
                    </a:moveTo>
                    <a:lnTo>
                      <a:pt x="138700" y="110958"/>
                    </a:lnTo>
                    <a:lnTo>
                      <a:pt x="82798" y="118640"/>
                    </a:lnTo>
                    <a:cubicBezTo>
                      <a:pt x="50787" y="122909"/>
                      <a:pt x="38409" y="134858"/>
                      <a:pt x="38409" y="151929"/>
                    </a:cubicBezTo>
                    <a:cubicBezTo>
                      <a:pt x="38409" y="169002"/>
                      <a:pt x="51639" y="179669"/>
                      <a:pt x="75543" y="179669"/>
                    </a:cubicBezTo>
                    <a:cubicBezTo>
                      <a:pt x="112669" y="179669"/>
                      <a:pt x="138700" y="154063"/>
                      <a:pt x="138700" y="119494"/>
                    </a:cubicBezTo>
                    <a:close/>
                  </a:path>
                </a:pathLst>
              </a:custGeom>
              <a:solidFill>
                <a:srgbClr val="00315F"/>
              </a:solidFill>
              <a:ln w="17906" cap="flat">
                <a:noFill/>
                <a:prstDash val="solid"/>
                <a:miter/>
              </a:ln>
            </p:spPr>
            <p:txBody>
              <a:bodyPr rtlCol="0" anchor="ctr"/>
              <a:lstStyle/>
              <a:p>
                <a:endParaRPr lang="nl-NL"/>
              </a:p>
            </p:txBody>
          </p:sp>
          <p:sp>
            <p:nvSpPr>
              <p:cNvPr id="60" name="Vrije vorm: vorm 59">
                <a:extLst>
                  <a:ext uri="{FF2B5EF4-FFF2-40B4-BE49-F238E27FC236}">
                    <a16:creationId xmlns:a16="http://schemas.microsoft.com/office/drawing/2014/main" id="{2E645797-56D9-7E27-B0CA-5255A90C148A}"/>
                  </a:ext>
                </a:extLst>
              </p:cNvPr>
              <p:cNvSpPr/>
              <p:nvPr/>
            </p:nvSpPr>
            <p:spPr>
              <a:xfrm>
                <a:off x="6301810" y="5977988"/>
                <a:ext cx="113085" cy="204424"/>
              </a:xfrm>
              <a:custGeom>
                <a:avLst/>
                <a:gdLst>
                  <a:gd name="connsiteX0" fmla="*/ 113085 w 113085"/>
                  <a:gd name="connsiteY0" fmla="*/ 3413 h 204424"/>
                  <a:gd name="connsiteX1" fmla="*/ 113085 w 113085"/>
                  <a:gd name="connsiteY1" fmla="*/ 35848 h 204424"/>
                  <a:gd name="connsiteX2" fmla="*/ 95597 w 113085"/>
                  <a:gd name="connsiteY2" fmla="*/ 34569 h 204424"/>
                  <a:gd name="connsiteX3" fmla="*/ 37557 w 113085"/>
                  <a:gd name="connsiteY3" fmla="*/ 99439 h 204424"/>
                  <a:gd name="connsiteX4" fmla="*/ 37557 w 113085"/>
                  <a:gd name="connsiteY4" fmla="*/ 204425 h 204424"/>
                  <a:gd name="connsiteX5" fmla="*/ 0 w 113085"/>
                  <a:gd name="connsiteY5" fmla="*/ 204425 h 204424"/>
                  <a:gd name="connsiteX6" fmla="*/ 0 w 113085"/>
                  <a:gd name="connsiteY6" fmla="*/ 3842 h 204424"/>
                  <a:gd name="connsiteX7" fmla="*/ 33286 w 113085"/>
                  <a:gd name="connsiteY7" fmla="*/ 3842 h 204424"/>
                  <a:gd name="connsiteX8" fmla="*/ 36275 w 113085"/>
                  <a:gd name="connsiteY8" fmla="*/ 34569 h 204424"/>
                  <a:gd name="connsiteX9" fmla="*/ 37555 w 113085"/>
                  <a:gd name="connsiteY9" fmla="*/ 34569 h 204424"/>
                  <a:gd name="connsiteX10" fmla="*/ 93036 w 113085"/>
                  <a:gd name="connsiteY10" fmla="*/ 0 h 204424"/>
                  <a:gd name="connsiteX11" fmla="*/ 113085 w 113085"/>
                  <a:gd name="connsiteY11" fmla="*/ 3413 h 20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085" h="204424">
                    <a:moveTo>
                      <a:pt x="113085" y="3413"/>
                    </a:moveTo>
                    <a:lnTo>
                      <a:pt x="113085" y="35848"/>
                    </a:lnTo>
                    <a:cubicBezTo>
                      <a:pt x="107113" y="34996"/>
                      <a:pt x="101140" y="34569"/>
                      <a:pt x="95597" y="34569"/>
                    </a:cubicBezTo>
                    <a:cubicBezTo>
                      <a:pt x="58465" y="34569"/>
                      <a:pt x="37557" y="55479"/>
                      <a:pt x="37557" y="99439"/>
                    </a:cubicBezTo>
                    <a:lnTo>
                      <a:pt x="37557" y="204425"/>
                    </a:lnTo>
                    <a:lnTo>
                      <a:pt x="0" y="204425"/>
                    </a:lnTo>
                    <a:lnTo>
                      <a:pt x="0" y="3842"/>
                    </a:lnTo>
                    <a:lnTo>
                      <a:pt x="33286" y="3842"/>
                    </a:lnTo>
                    <a:lnTo>
                      <a:pt x="36275" y="34569"/>
                    </a:lnTo>
                    <a:lnTo>
                      <a:pt x="37555" y="34569"/>
                    </a:lnTo>
                    <a:cubicBezTo>
                      <a:pt x="46947" y="13230"/>
                      <a:pt x="68286" y="0"/>
                      <a:pt x="93036" y="0"/>
                    </a:cubicBezTo>
                    <a:cubicBezTo>
                      <a:pt x="100727" y="0"/>
                      <a:pt x="107543" y="1281"/>
                      <a:pt x="113085" y="3413"/>
                    </a:cubicBezTo>
                    <a:close/>
                  </a:path>
                </a:pathLst>
              </a:custGeom>
              <a:solidFill>
                <a:srgbClr val="00315F"/>
              </a:solidFill>
              <a:ln w="17906"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70B08FA7-6E15-BD1B-34A1-2FAC04026D66}"/>
                  </a:ext>
                </a:extLst>
              </p:cNvPr>
              <p:cNvSpPr/>
              <p:nvPr/>
            </p:nvSpPr>
            <p:spPr>
              <a:xfrm>
                <a:off x="6434877" y="5883673"/>
                <a:ext cx="201443" cy="303860"/>
              </a:xfrm>
              <a:custGeom>
                <a:avLst/>
                <a:gdLst>
                  <a:gd name="connsiteX0" fmla="*/ 201444 w 201443"/>
                  <a:gd name="connsiteY0" fmla="*/ 0 h 303860"/>
                  <a:gd name="connsiteX1" fmla="*/ 201444 w 201443"/>
                  <a:gd name="connsiteY1" fmla="*/ 298740 h 303860"/>
                  <a:gd name="connsiteX2" fmla="*/ 167741 w 201443"/>
                  <a:gd name="connsiteY2" fmla="*/ 298740 h 303860"/>
                  <a:gd name="connsiteX3" fmla="*/ 165176 w 201443"/>
                  <a:gd name="connsiteY3" fmla="*/ 271851 h 303860"/>
                  <a:gd name="connsiteX4" fmla="*/ 163885 w 201443"/>
                  <a:gd name="connsiteY4" fmla="*/ 271851 h 303860"/>
                  <a:gd name="connsiteX5" fmla="*/ 96032 w 201443"/>
                  <a:gd name="connsiteY5" fmla="*/ 303861 h 303860"/>
                  <a:gd name="connsiteX6" fmla="*/ 0 w 201443"/>
                  <a:gd name="connsiteY6" fmla="*/ 198447 h 303860"/>
                  <a:gd name="connsiteX7" fmla="*/ 96032 w 201443"/>
                  <a:gd name="connsiteY7" fmla="*/ 93036 h 303860"/>
                  <a:gd name="connsiteX8" fmla="*/ 162611 w 201443"/>
                  <a:gd name="connsiteY8" fmla="*/ 124615 h 303860"/>
                  <a:gd name="connsiteX9" fmla="*/ 163885 w 201443"/>
                  <a:gd name="connsiteY9" fmla="*/ 124615 h 303860"/>
                  <a:gd name="connsiteX10" fmla="*/ 163885 w 201443"/>
                  <a:gd name="connsiteY10" fmla="*/ 0 h 303860"/>
                  <a:gd name="connsiteX11" fmla="*/ 201444 w 201443"/>
                  <a:gd name="connsiteY11" fmla="*/ 0 h 303860"/>
                  <a:gd name="connsiteX12" fmla="*/ 165607 w 201443"/>
                  <a:gd name="connsiteY12" fmla="*/ 198447 h 303860"/>
                  <a:gd name="connsiteX13" fmla="*/ 102004 w 201443"/>
                  <a:gd name="connsiteY13" fmla="*/ 125470 h 303860"/>
                  <a:gd name="connsiteX14" fmla="*/ 38420 w 201443"/>
                  <a:gd name="connsiteY14" fmla="*/ 198447 h 303860"/>
                  <a:gd name="connsiteX15" fmla="*/ 102004 w 201443"/>
                  <a:gd name="connsiteY15" fmla="*/ 271426 h 303860"/>
                  <a:gd name="connsiteX16" fmla="*/ 165607 w 201443"/>
                  <a:gd name="connsiteY16" fmla="*/ 198447 h 30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443" h="303860">
                    <a:moveTo>
                      <a:pt x="201444" y="0"/>
                    </a:moveTo>
                    <a:lnTo>
                      <a:pt x="201444" y="298740"/>
                    </a:lnTo>
                    <a:lnTo>
                      <a:pt x="167741" y="298740"/>
                    </a:lnTo>
                    <a:lnTo>
                      <a:pt x="165176" y="271851"/>
                    </a:lnTo>
                    <a:lnTo>
                      <a:pt x="163885" y="271851"/>
                    </a:lnTo>
                    <a:cubicBezTo>
                      <a:pt x="152370" y="290631"/>
                      <a:pt x="125913" y="303861"/>
                      <a:pt x="96032" y="303861"/>
                    </a:cubicBezTo>
                    <a:cubicBezTo>
                      <a:pt x="41397" y="303861"/>
                      <a:pt x="0" y="260331"/>
                      <a:pt x="0" y="198447"/>
                    </a:cubicBezTo>
                    <a:cubicBezTo>
                      <a:pt x="0" y="136566"/>
                      <a:pt x="41828" y="93036"/>
                      <a:pt x="96032" y="93036"/>
                    </a:cubicBezTo>
                    <a:cubicBezTo>
                      <a:pt x="123779" y="93036"/>
                      <a:pt x="150666" y="104984"/>
                      <a:pt x="162611" y="124615"/>
                    </a:cubicBezTo>
                    <a:lnTo>
                      <a:pt x="163885" y="124615"/>
                    </a:lnTo>
                    <a:lnTo>
                      <a:pt x="163885" y="0"/>
                    </a:lnTo>
                    <a:lnTo>
                      <a:pt x="201444" y="0"/>
                    </a:lnTo>
                    <a:close/>
                    <a:moveTo>
                      <a:pt x="165607" y="198447"/>
                    </a:moveTo>
                    <a:cubicBezTo>
                      <a:pt x="165607" y="153211"/>
                      <a:pt x="140837" y="125470"/>
                      <a:pt x="102004" y="125470"/>
                    </a:cubicBezTo>
                    <a:cubicBezTo>
                      <a:pt x="64033" y="125470"/>
                      <a:pt x="38420" y="153211"/>
                      <a:pt x="38420" y="198447"/>
                    </a:cubicBezTo>
                    <a:cubicBezTo>
                      <a:pt x="38420" y="243686"/>
                      <a:pt x="64033" y="271426"/>
                      <a:pt x="102004" y="271426"/>
                    </a:cubicBezTo>
                    <a:cubicBezTo>
                      <a:pt x="140837" y="271426"/>
                      <a:pt x="165607" y="243686"/>
                      <a:pt x="165607" y="198447"/>
                    </a:cubicBezTo>
                    <a:close/>
                  </a:path>
                </a:pathLst>
              </a:custGeom>
              <a:solidFill>
                <a:srgbClr val="00315F"/>
              </a:solidFill>
              <a:ln w="17906" cap="flat">
                <a:noFill/>
                <a:prstDash val="solid"/>
                <a:miter/>
              </a:ln>
            </p:spPr>
            <p:txBody>
              <a:bodyPr rtlCol="0" anchor="ctr"/>
              <a:lstStyle/>
              <a:p>
                <a:endParaRPr lang="nl-NL"/>
              </a:p>
            </p:txBody>
          </p:sp>
          <p:sp>
            <p:nvSpPr>
              <p:cNvPr id="62" name="Vrije vorm: vorm 61">
                <a:extLst>
                  <a:ext uri="{FF2B5EF4-FFF2-40B4-BE49-F238E27FC236}">
                    <a16:creationId xmlns:a16="http://schemas.microsoft.com/office/drawing/2014/main" id="{107A22B1-368A-18F0-7883-96CB299B484B}"/>
                  </a:ext>
                </a:extLst>
              </p:cNvPr>
              <p:cNvSpPr/>
              <p:nvPr/>
            </p:nvSpPr>
            <p:spPr>
              <a:xfrm>
                <a:off x="6682004" y="5976709"/>
                <a:ext cx="198466" cy="210824"/>
              </a:xfrm>
              <a:custGeom>
                <a:avLst/>
                <a:gdLst>
                  <a:gd name="connsiteX0" fmla="*/ 197175 w 198466"/>
                  <a:gd name="connsiteY0" fmla="*/ 114375 h 210824"/>
                  <a:gd name="connsiteX1" fmla="*/ 38420 w 198466"/>
                  <a:gd name="connsiteY1" fmla="*/ 114375 h 210824"/>
                  <a:gd name="connsiteX2" fmla="*/ 104139 w 198466"/>
                  <a:gd name="connsiteY2" fmla="*/ 178390 h 210824"/>
                  <a:gd name="connsiteX3" fmla="*/ 160047 w 198466"/>
                  <a:gd name="connsiteY3" fmla="*/ 146808 h 210824"/>
                  <a:gd name="connsiteX4" fmla="*/ 195471 w 198466"/>
                  <a:gd name="connsiteY4" fmla="*/ 146808 h 210824"/>
                  <a:gd name="connsiteX5" fmla="*/ 102865 w 198466"/>
                  <a:gd name="connsiteY5" fmla="*/ 210824 h 210824"/>
                  <a:gd name="connsiteX6" fmla="*/ 0 w 198466"/>
                  <a:gd name="connsiteY6" fmla="*/ 106693 h 210824"/>
                  <a:gd name="connsiteX7" fmla="*/ 103296 w 198466"/>
                  <a:gd name="connsiteY7" fmla="*/ 0 h 210824"/>
                  <a:gd name="connsiteX8" fmla="*/ 198466 w 198466"/>
                  <a:gd name="connsiteY8" fmla="*/ 98157 h 210824"/>
                  <a:gd name="connsiteX9" fmla="*/ 197175 w 198466"/>
                  <a:gd name="connsiteY9" fmla="*/ 114375 h 210824"/>
                  <a:gd name="connsiteX10" fmla="*/ 40124 w 198466"/>
                  <a:gd name="connsiteY10" fmla="*/ 84927 h 210824"/>
                  <a:gd name="connsiteX11" fmla="*/ 160477 w 198466"/>
                  <a:gd name="connsiteY11" fmla="*/ 84927 h 210824"/>
                  <a:gd name="connsiteX12" fmla="*/ 103296 w 198466"/>
                  <a:gd name="connsiteY12" fmla="*/ 31152 h 210824"/>
                  <a:gd name="connsiteX13" fmla="*/ 40124 w 198466"/>
                  <a:gd name="connsiteY13" fmla="*/ 84927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466" h="210824">
                    <a:moveTo>
                      <a:pt x="197175" y="114375"/>
                    </a:moveTo>
                    <a:lnTo>
                      <a:pt x="38420" y="114375"/>
                    </a:lnTo>
                    <a:cubicBezTo>
                      <a:pt x="41397" y="156624"/>
                      <a:pt x="68284" y="178390"/>
                      <a:pt x="104139" y="178390"/>
                    </a:cubicBezTo>
                    <a:cubicBezTo>
                      <a:pt x="129321" y="178390"/>
                      <a:pt x="149805" y="167295"/>
                      <a:pt x="160047" y="146808"/>
                    </a:cubicBezTo>
                    <a:lnTo>
                      <a:pt x="195471" y="146808"/>
                    </a:lnTo>
                    <a:cubicBezTo>
                      <a:pt x="184799" y="186497"/>
                      <a:pt x="148101" y="210824"/>
                      <a:pt x="102865" y="210824"/>
                    </a:cubicBezTo>
                    <a:cubicBezTo>
                      <a:pt x="42689" y="210824"/>
                      <a:pt x="0" y="168572"/>
                      <a:pt x="0" y="106693"/>
                    </a:cubicBezTo>
                    <a:cubicBezTo>
                      <a:pt x="0" y="43530"/>
                      <a:pt x="44393" y="0"/>
                      <a:pt x="103296" y="0"/>
                    </a:cubicBezTo>
                    <a:cubicBezTo>
                      <a:pt x="158773" y="0"/>
                      <a:pt x="198466" y="38836"/>
                      <a:pt x="198466" y="98157"/>
                    </a:cubicBezTo>
                    <a:cubicBezTo>
                      <a:pt x="198466" y="104132"/>
                      <a:pt x="198036" y="108827"/>
                      <a:pt x="197175" y="114375"/>
                    </a:cubicBezTo>
                    <a:close/>
                    <a:moveTo>
                      <a:pt x="40124" y="84927"/>
                    </a:moveTo>
                    <a:lnTo>
                      <a:pt x="160477" y="84927"/>
                    </a:lnTo>
                    <a:cubicBezTo>
                      <a:pt x="155778" y="48653"/>
                      <a:pt x="134021" y="31152"/>
                      <a:pt x="103296" y="31152"/>
                    </a:cubicBezTo>
                    <a:cubicBezTo>
                      <a:pt x="71279" y="31152"/>
                      <a:pt x="46958" y="50358"/>
                      <a:pt x="40124" y="84927"/>
                    </a:cubicBezTo>
                    <a:close/>
                  </a:path>
                </a:pathLst>
              </a:custGeom>
              <a:solidFill>
                <a:srgbClr val="00315F"/>
              </a:solidFill>
              <a:ln w="17906" cap="flat">
                <a:noFill/>
                <a:prstDash val="solid"/>
                <a:miter/>
              </a:ln>
            </p:spPr>
            <p:txBody>
              <a:bodyPr rtlCol="0" anchor="ctr"/>
              <a:lstStyle/>
              <a:p>
                <a:endParaRPr lang="nl-NL"/>
              </a:p>
            </p:txBody>
          </p:sp>
          <p:sp>
            <p:nvSpPr>
              <p:cNvPr id="63" name="Vrije vorm: vorm 62">
                <a:extLst>
                  <a:ext uri="{FF2B5EF4-FFF2-40B4-BE49-F238E27FC236}">
                    <a16:creationId xmlns:a16="http://schemas.microsoft.com/office/drawing/2014/main" id="{C9F9A163-E27F-1E81-A14F-2D336CC727D0}"/>
                  </a:ext>
                </a:extLst>
              </p:cNvPr>
              <p:cNvSpPr/>
              <p:nvPr/>
            </p:nvSpPr>
            <p:spPr>
              <a:xfrm>
                <a:off x="6926495" y="5977988"/>
                <a:ext cx="113088" cy="204424"/>
              </a:xfrm>
              <a:custGeom>
                <a:avLst/>
                <a:gdLst>
                  <a:gd name="connsiteX0" fmla="*/ 113089 w 113088"/>
                  <a:gd name="connsiteY0" fmla="*/ 3413 h 204424"/>
                  <a:gd name="connsiteX1" fmla="*/ 113089 w 113088"/>
                  <a:gd name="connsiteY1" fmla="*/ 35848 h 204424"/>
                  <a:gd name="connsiteX2" fmla="*/ 95601 w 113088"/>
                  <a:gd name="connsiteY2" fmla="*/ 34569 h 204424"/>
                  <a:gd name="connsiteX3" fmla="*/ 37559 w 113088"/>
                  <a:gd name="connsiteY3" fmla="*/ 99439 h 204424"/>
                  <a:gd name="connsiteX4" fmla="*/ 37559 w 113088"/>
                  <a:gd name="connsiteY4" fmla="*/ 204425 h 204424"/>
                  <a:gd name="connsiteX5" fmla="*/ 0 w 113088"/>
                  <a:gd name="connsiteY5" fmla="*/ 204425 h 204424"/>
                  <a:gd name="connsiteX6" fmla="*/ 0 w 113088"/>
                  <a:gd name="connsiteY6" fmla="*/ 3842 h 204424"/>
                  <a:gd name="connsiteX7" fmla="*/ 33290 w 113088"/>
                  <a:gd name="connsiteY7" fmla="*/ 3842 h 204424"/>
                  <a:gd name="connsiteX8" fmla="*/ 36267 w 113088"/>
                  <a:gd name="connsiteY8" fmla="*/ 34569 h 204424"/>
                  <a:gd name="connsiteX9" fmla="*/ 37559 w 113088"/>
                  <a:gd name="connsiteY9" fmla="*/ 34569 h 204424"/>
                  <a:gd name="connsiteX10" fmla="*/ 93036 w 113088"/>
                  <a:gd name="connsiteY10" fmla="*/ 0 h 204424"/>
                  <a:gd name="connsiteX11" fmla="*/ 113089 w 113088"/>
                  <a:gd name="connsiteY11" fmla="*/ 3413 h 20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088" h="204424">
                    <a:moveTo>
                      <a:pt x="113089" y="3413"/>
                    </a:moveTo>
                    <a:lnTo>
                      <a:pt x="113089" y="35848"/>
                    </a:lnTo>
                    <a:cubicBezTo>
                      <a:pt x="107116" y="34996"/>
                      <a:pt x="101143" y="34569"/>
                      <a:pt x="95601" y="34569"/>
                    </a:cubicBezTo>
                    <a:cubicBezTo>
                      <a:pt x="58455" y="34569"/>
                      <a:pt x="37559" y="55479"/>
                      <a:pt x="37559" y="99439"/>
                    </a:cubicBezTo>
                    <a:lnTo>
                      <a:pt x="37559" y="204425"/>
                    </a:lnTo>
                    <a:lnTo>
                      <a:pt x="0" y="204425"/>
                    </a:lnTo>
                    <a:lnTo>
                      <a:pt x="0" y="3842"/>
                    </a:lnTo>
                    <a:lnTo>
                      <a:pt x="33290" y="3842"/>
                    </a:lnTo>
                    <a:lnTo>
                      <a:pt x="36267" y="34569"/>
                    </a:lnTo>
                    <a:lnTo>
                      <a:pt x="37559" y="34569"/>
                    </a:lnTo>
                    <a:cubicBezTo>
                      <a:pt x="46939" y="13230"/>
                      <a:pt x="68284" y="0"/>
                      <a:pt x="93036" y="0"/>
                    </a:cubicBezTo>
                    <a:cubicBezTo>
                      <a:pt x="100713" y="0"/>
                      <a:pt x="107547" y="1281"/>
                      <a:pt x="113089" y="3413"/>
                    </a:cubicBezTo>
                    <a:close/>
                  </a:path>
                </a:pathLst>
              </a:custGeom>
              <a:solidFill>
                <a:srgbClr val="00315F"/>
              </a:solidFill>
              <a:ln w="17906" cap="flat">
                <a:noFill/>
                <a:prstDash val="solid"/>
                <a:miter/>
              </a:ln>
            </p:spPr>
            <p:txBody>
              <a:bodyPr rtlCol="0" anchor="ctr"/>
              <a:lstStyle/>
              <a:p>
                <a:endParaRPr lang="nl-NL"/>
              </a:p>
            </p:txBody>
          </p:sp>
          <p:sp>
            <p:nvSpPr>
              <p:cNvPr id="64" name="Vrije vorm: vorm 63">
                <a:extLst>
                  <a:ext uri="{FF2B5EF4-FFF2-40B4-BE49-F238E27FC236}">
                    <a16:creationId xmlns:a16="http://schemas.microsoft.com/office/drawing/2014/main" id="{519DC2CE-7456-232D-1708-AECB29A4620E}"/>
                  </a:ext>
                </a:extLst>
              </p:cNvPr>
              <p:cNvSpPr/>
              <p:nvPr/>
            </p:nvSpPr>
            <p:spPr>
              <a:xfrm>
                <a:off x="7067206" y="5894769"/>
                <a:ext cx="51208" cy="287644"/>
              </a:xfrm>
              <a:custGeom>
                <a:avLst/>
                <a:gdLst>
                  <a:gd name="connsiteX0" fmla="*/ 0 w 51208"/>
                  <a:gd name="connsiteY0" fmla="*/ 25604 h 287644"/>
                  <a:gd name="connsiteX1" fmla="*/ 25613 w 51208"/>
                  <a:gd name="connsiteY1" fmla="*/ 0 h 287644"/>
                  <a:gd name="connsiteX2" fmla="*/ 51208 w 51208"/>
                  <a:gd name="connsiteY2" fmla="*/ 25604 h 287644"/>
                  <a:gd name="connsiteX3" fmla="*/ 25613 w 51208"/>
                  <a:gd name="connsiteY3" fmla="*/ 51210 h 287644"/>
                  <a:gd name="connsiteX4" fmla="*/ 0 w 51208"/>
                  <a:gd name="connsiteY4" fmla="*/ 25604 h 287644"/>
                  <a:gd name="connsiteX5" fmla="*/ 6834 w 51208"/>
                  <a:gd name="connsiteY5" fmla="*/ 87061 h 287644"/>
                  <a:gd name="connsiteX6" fmla="*/ 44375 w 51208"/>
                  <a:gd name="connsiteY6" fmla="*/ 87061 h 287644"/>
                  <a:gd name="connsiteX7" fmla="*/ 44375 w 51208"/>
                  <a:gd name="connsiteY7" fmla="*/ 287644 h 287644"/>
                  <a:gd name="connsiteX8" fmla="*/ 6834 w 51208"/>
                  <a:gd name="connsiteY8" fmla="*/ 287644 h 287644"/>
                  <a:gd name="connsiteX9" fmla="*/ 6834 w 51208"/>
                  <a:gd name="connsiteY9" fmla="*/ 87061 h 28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08" h="287644">
                    <a:moveTo>
                      <a:pt x="0" y="25604"/>
                    </a:moveTo>
                    <a:cubicBezTo>
                      <a:pt x="0" y="11095"/>
                      <a:pt x="11515" y="0"/>
                      <a:pt x="25613" y="0"/>
                    </a:cubicBezTo>
                    <a:cubicBezTo>
                      <a:pt x="39693" y="0"/>
                      <a:pt x="51208" y="11095"/>
                      <a:pt x="51208" y="25604"/>
                    </a:cubicBezTo>
                    <a:cubicBezTo>
                      <a:pt x="51208" y="40115"/>
                      <a:pt x="39693" y="51210"/>
                      <a:pt x="25613" y="51210"/>
                    </a:cubicBezTo>
                    <a:cubicBezTo>
                      <a:pt x="11515" y="51210"/>
                      <a:pt x="0" y="40115"/>
                      <a:pt x="0" y="25604"/>
                    </a:cubicBezTo>
                    <a:close/>
                    <a:moveTo>
                      <a:pt x="6834" y="87061"/>
                    </a:moveTo>
                    <a:lnTo>
                      <a:pt x="44375" y="87061"/>
                    </a:lnTo>
                    <a:lnTo>
                      <a:pt x="44375" y="287644"/>
                    </a:lnTo>
                    <a:lnTo>
                      <a:pt x="6834" y="287644"/>
                    </a:lnTo>
                    <a:lnTo>
                      <a:pt x="6834" y="87061"/>
                    </a:lnTo>
                    <a:close/>
                  </a:path>
                </a:pathLst>
              </a:custGeom>
              <a:solidFill>
                <a:srgbClr val="00315F"/>
              </a:solidFill>
              <a:ln w="17906" cap="flat">
                <a:noFill/>
                <a:prstDash val="solid"/>
                <a:miter/>
              </a:ln>
            </p:spPr>
            <p:txBody>
              <a:bodyPr rtlCol="0" anchor="ctr"/>
              <a:lstStyle/>
              <a:p>
                <a:endParaRPr lang="nl-NL"/>
              </a:p>
            </p:txBody>
          </p:sp>
          <p:sp>
            <p:nvSpPr>
              <p:cNvPr id="65" name="Vrije vorm: vorm 64">
                <a:extLst>
                  <a:ext uri="{FF2B5EF4-FFF2-40B4-BE49-F238E27FC236}">
                    <a16:creationId xmlns:a16="http://schemas.microsoft.com/office/drawing/2014/main" id="{C31FD650-A9B4-388A-CFB6-09CB9A8360E4}"/>
                  </a:ext>
                </a:extLst>
              </p:cNvPr>
              <p:cNvSpPr/>
              <p:nvPr/>
            </p:nvSpPr>
            <p:spPr>
              <a:xfrm>
                <a:off x="7168959" y="5976709"/>
                <a:ext cx="175400" cy="205703"/>
              </a:xfrm>
              <a:custGeom>
                <a:avLst/>
                <a:gdLst>
                  <a:gd name="connsiteX0" fmla="*/ 175400 w 175400"/>
                  <a:gd name="connsiteY0" fmla="*/ 78952 h 205703"/>
                  <a:gd name="connsiteX1" fmla="*/ 175400 w 175400"/>
                  <a:gd name="connsiteY1" fmla="*/ 205704 h 205703"/>
                  <a:gd name="connsiteX2" fmla="*/ 137841 w 175400"/>
                  <a:gd name="connsiteY2" fmla="*/ 205704 h 205703"/>
                  <a:gd name="connsiteX3" fmla="*/ 137841 w 175400"/>
                  <a:gd name="connsiteY3" fmla="*/ 93461 h 205703"/>
                  <a:gd name="connsiteX4" fmla="*/ 92606 w 175400"/>
                  <a:gd name="connsiteY4" fmla="*/ 33286 h 205703"/>
                  <a:gd name="connsiteX5" fmla="*/ 37559 w 175400"/>
                  <a:gd name="connsiteY5" fmla="*/ 96449 h 205703"/>
                  <a:gd name="connsiteX6" fmla="*/ 37559 w 175400"/>
                  <a:gd name="connsiteY6" fmla="*/ 205704 h 205703"/>
                  <a:gd name="connsiteX7" fmla="*/ 0 w 175400"/>
                  <a:gd name="connsiteY7" fmla="*/ 205704 h 205703"/>
                  <a:gd name="connsiteX8" fmla="*/ 0 w 175400"/>
                  <a:gd name="connsiteY8" fmla="*/ 5121 h 205703"/>
                  <a:gd name="connsiteX9" fmla="*/ 33721 w 175400"/>
                  <a:gd name="connsiteY9" fmla="*/ 5121 h 205703"/>
                  <a:gd name="connsiteX10" fmla="*/ 36267 w 175400"/>
                  <a:gd name="connsiteY10" fmla="*/ 32006 h 205703"/>
                  <a:gd name="connsiteX11" fmla="*/ 37559 w 175400"/>
                  <a:gd name="connsiteY11" fmla="*/ 32006 h 205703"/>
                  <a:gd name="connsiteX12" fmla="*/ 102847 w 175400"/>
                  <a:gd name="connsiteY12" fmla="*/ 0 h 205703"/>
                  <a:gd name="connsiteX13" fmla="*/ 175400 w 175400"/>
                  <a:gd name="connsiteY13" fmla="*/ 78952 h 20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00" h="205703">
                    <a:moveTo>
                      <a:pt x="175400" y="78952"/>
                    </a:moveTo>
                    <a:lnTo>
                      <a:pt x="175400" y="205704"/>
                    </a:lnTo>
                    <a:lnTo>
                      <a:pt x="137841" y="205704"/>
                    </a:lnTo>
                    <a:lnTo>
                      <a:pt x="137841" y="93461"/>
                    </a:lnTo>
                    <a:cubicBezTo>
                      <a:pt x="137841" y="49079"/>
                      <a:pt x="121627" y="33286"/>
                      <a:pt x="92606" y="33286"/>
                    </a:cubicBezTo>
                    <a:cubicBezTo>
                      <a:pt x="59316" y="33286"/>
                      <a:pt x="37559" y="54200"/>
                      <a:pt x="37559" y="96449"/>
                    </a:cubicBezTo>
                    <a:lnTo>
                      <a:pt x="37559" y="205704"/>
                    </a:lnTo>
                    <a:lnTo>
                      <a:pt x="0" y="205704"/>
                    </a:lnTo>
                    <a:lnTo>
                      <a:pt x="0" y="5121"/>
                    </a:lnTo>
                    <a:lnTo>
                      <a:pt x="33721" y="5121"/>
                    </a:lnTo>
                    <a:lnTo>
                      <a:pt x="36267" y="32006"/>
                    </a:lnTo>
                    <a:lnTo>
                      <a:pt x="37559" y="32006"/>
                    </a:lnTo>
                    <a:cubicBezTo>
                      <a:pt x="50348" y="11947"/>
                      <a:pt x="74257" y="0"/>
                      <a:pt x="102847" y="0"/>
                    </a:cubicBezTo>
                    <a:cubicBezTo>
                      <a:pt x="146810" y="0"/>
                      <a:pt x="175400" y="28592"/>
                      <a:pt x="175400" y="78952"/>
                    </a:cubicBezTo>
                    <a:close/>
                  </a:path>
                </a:pathLst>
              </a:custGeom>
              <a:solidFill>
                <a:srgbClr val="00315F"/>
              </a:solidFill>
              <a:ln w="17906" cap="flat">
                <a:noFill/>
                <a:prstDash val="solid"/>
                <a:miter/>
              </a:ln>
            </p:spPr>
            <p:txBody>
              <a:bodyPr rtlCol="0" anchor="ctr"/>
              <a:lstStyle/>
              <a:p>
                <a:endParaRPr lang="nl-NL"/>
              </a:p>
            </p:txBody>
          </p:sp>
          <p:sp>
            <p:nvSpPr>
              <p:cNvPr id="66" name="Vrije vorm: vorm 65">
                <a:extLst>
                  <a:ext uri="{FF2B5EF4-FFF2-40B4-BE49-F238E27FC236}">
                    <a16:creationId xmlns:a16="http://schemas.microsoft.com/office/drawing/2014/main" id="{98FF879D-219E-0E54-614B-61C5814E05BA}"/>
                  </a:ext>
                </a:extLst>
              </p:cNvPr>
              <p:cNvSpPr/>
              <p:nvPr/>
            </p:nvSpPr>
            <p:spPr>
              <a:xfrm>
                <a:off x="7378277" y="5976709"/>
                <a:ext cx="198448" cy="306421"/>
              </a:xfrm>
              <a:custGeom>
                <a:avLst/>
                <a:gdLst>
                  <a:gd name="connsiteX0" fmla="*/ 198448 w 198448"/>
                  <a:gd name="connsiteY0" fmla="*/ 23045 h 306421"/>
                  <a:gd name="connsiteX1" fmla="*/ 161302 w 198448"/>
                  <a:gd name="connsiteY1" fmla="*/ 26031 h 306421"/>
                  <a:gd name="connsiteX2" fmla="*/ 178377 w 198448"/>
                  <a:gd name="connsiteY2" fmla="*/ 73405 h 306421"/>
                  <a:gd name="connsiteX3" fmla="*/ 98148 w 198448"/>
                  <a:gd name="connsiteY3" fmla="*/ 146808 h 306421"/>
                  <a:gd name="connsiteX4" fmla="*/ 61881 w 198448"/>
                  <a:gd name="connsiteY4" fmla="*/ 139981 h 306421"/>
                  <a:gd name="connsiteX5" fmla="*/ 42671 w 198448"/>
                  <a:gd name="connsiteY5" fmla="*/ 160464 h 306421"/>
                  <a:gd name="connsiteX6" fmla="*/ 67423 w 198448"/>
                  <a:gd name="connsiteY6" fmla="*/ 177963 h 306421"/>
                  <a:gd name="connsiteX7" fmla="*/ 132299 w 198448"/>
                  <a:gd name="connsiteY7" fmla="*/ 177963 h 306421"/>
                  <a:gd name="connsiteX8" fmla="*/ 198448 w 198448"/>
                  <a:gd name="connsiteY8" fmla="*/ 236856 h 306421"/>
                  <a:gd name="connsiteX9" fmla="*/ 96013 w 198448"/>
                  <a:gd name="connsiteY9" fmla="*/ 306422 h 306421"/>
                  <a:gd name="connsiteX10" fmla="*/ 0 w 198448"/>
                  <a:gd name="connsiteY10" fmla="*/ 246247 h 306421"/>
                  <a:gd name="connsiteX11" fmla="*/ 28591 w 198448"/>
                  <a:gd name="connsiteY11" fmla="*/ 201008 h 306421"/>
                  <a:gd name="connsiteX12" fmla="*/ 8520 w 198448"/>
                  <a:gd name="connsiteY12" fmla="*/ 166012 h 306421"/>
                  <a:gd name="connsiteX13" fmla="*/ 38832 w 198448"/>
                  <a:gd name="connsiteY13" fmla="*/ 125042 h 306421"/>
                  <a:gd name="connsiteX14" fmla="*/ 17918 w 198448"/>
                  <a:gd name="connsiteY14" fmla="*/ 73405 h 306421"/>
                  <a:gd name="connsiteX15" fmla="*/ 98148 w 198448"/>
                  <a:gd name="connsiteY15" fmla="*/ 0 h 306421"/>
                  <a:gd name="connsiteX16" fmla="*/ 198448 w 198448"/>
                  <a:gd name="connsiteY16" fmla="*/ 0 h 306421"/>
                  <a:gd name="connsiteX17" fmla="*/ 198448 w 198448"/>
                  <a:gd name="connsiteY17" fmla="*/ 23045 h 306421"/>
                  <a:gd name="connsiteX18" fmla="*/ 124604 w 198448"/>
                  <a:gd name="connsiteY18" fmla="*/ 210824 h 306421"/>
                  <a:gd name="connsiteX19" fmla="*/ 68266 w 198448"/>
                  <a:gd name="connsiteY19" fmla="*/ 210824 h 306421"/>
                  <a:gd name="connsiteX20" fmla="*/ 35837 w 198448"/>
                  <a:gd name="connsiteY20" fmla="*/ 240699 h 306421"/>
                  <a:gd name="connsiteX21" fmla="*/ 98578 w 198448"/>
                  <a:gd name="connsiteY21" fmla="*/ 274413 h 306421"/>
                  <a:gd name="connsiteX22" fmla="*/ 162593 w 198448"/>
                  <a:gd name="connsiteY22" fmla="*/ 237711 h 306421"/>
                  <a:gd name="connsiteX23" fmla="*/ 124604 w 198448"/>
                  <a:gd name="connsiteY23" fmla="*/ 210824 h 306421"/>
                  <a:gd name="connsiteX24" fmla="*/ 143383 w 198448"/>
                  <a:gd name="connsiteY24" fmla="*/ 73405 h 306421"/>
                  <a:gd name="connsiteX25" fmla="*/ 98148 w 198448"/>
                  <a:gd name="connsiteY25" fmla="*/ 29444 h 306421"/>
                  <a:gd name="connsiteX26" fmla="*/ 52912 w 198448"/>
                  <a:gd name="connsiteY26" fmla="*/ 73405 h 306421"/>
                  <a:gd name="connsiteX27" fmla="*/ 98148 w 198448"/>
                  <a:gd name="connsiteY27" fmla="*/ 116933 h 306421"/>
                  <a:gd name="connsiteX28" fmla="*/ 143383 w 198448"/>
                  <a:gd name="connsiteY28" fmla="*/ 73405 h 3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8448" h="306421">
                    <a:moveTo>
                      <a:pt x="198448" y="23045"/>
                    </a:moveTo>
                    <a:lnTo>
                      <a:pt x="161302" y="26031"/>
                    </a:lnTo>
                    <a:cubicBezTo>
                      <a:pt x="172405" y="38409"/>
                      <a:pt x="178377" y="54627"/>
                      <a:pt x="178377" y="73405"/>
                    </a:cubicBezTo>
                    <a:cubicBezTo>
                      <a:pt x="178377" y="116081"/>
                      <a:pt x="146379" y="146808"/>
                      <a:pt x="98148" y="146808"/>
                    </a:cubicBezTo>
                    <a:cubicBezTo>
                      <a:pt x="84498" y="146808"/>
                      <a:pt x="72535" y="144246"/>
                      <a:pt x="61881" y="139981"/>
                    </a:cubicBezTo>
                    <a:cubicBezTo>
                      <a:pt x="50347" y="142115"/>
                      <a:pt x="42671" y="150223"/>
                      <a:pt x="42671" y="160464"/>
                    </a:cubicBezTo>
                    <a:cubicBezTo>
                      <a:pt x="42671" y="171560"/>
                      <a:pt x="51639" y="177963"/>
                      <a:pt x="67423" y="177963"/>
                    </a:cubicBezTo>
                    <a:lnTo>
                      <a:pt x="132299" y="177963"/>
                    </a:lnTo>
                    <a:cubicBezTo>
                      <a:pt x="174539" y="177963"/>
                      <a:pt x="198448" y="199302"/>
                      <a:pt x="198448" y="236856"/>
                    </a:cubicBezTo>
                    <a:cubicBezTo>
                      <a:pt x="198448" y="279535"/>
                      <a:pt x="166001" y="306422"/>
                      <a:pt x="96013" y="306422"/>
                    </a:cubicBezTo>
                    <a:cubicBezTo>
                      <a:pt x="31998" y="306422"/>
                      <a:pt x="0" y="282949"/>
                      <a:pt x="0" y="246247"/>
                    </a:cubicBezTo>
                    <a:cubicBezTo>
                      <a:pt x="0" y="225760"/>
                      <a:pt x="10242" y="209972"/>
                      <a:pt x="28591" y="201008"/>
                    </a:cubicBezTo>
                    <a:cubicBezTo>
                      <a:pt x="15784" y="193326"/>
                      <a:pt x="8520" y="181376"/>
                      <a:pt x="8520" y="166012"/>
                    </a:cubicBezTo>
                    <a:cubicBezTo>
                      <a:pt x="8520" y="146381"/>
                      <a:pt x="20896" y="131445"/>
                      <a:pt x="38832" y="125042"/>
                    </a:cubicBezTo>
                    <a:cubicBezTo>
                      <a:pt x="25595" y="112241"/>
                      <a:pt x="17918" y="94315"/>
                      <a:pt x="17918" y="73405"/>
                    </a:cubicBezTo>
                    <a:cubicBezTo>
                      <a:pt x="17918" y="30727"/>
                      <a:pt x="49935" y="0"/>
                      <a:pt x="98148" y="0"/>
                    </a:cubicBezTo>
                    <a:lnTo>
                      <a:pt x="198448" y="0"/>
                    </a:lnTo>
                    <a:lnTo>
                      <a:pt x="198448" y="23045"/>
                    </a:lnTo>
                    <a:close/>
                    <a:moveTo>
                      <a:pt x="124604" y="210824"/>
                    </a:moveTo>
                    <a:lnTo>
                      <a:pt x="68266" y="210824"/>
                    </a:lnTo>
                    <a:cubicBezTo>
                      <a:pt x="48643" y="210824"/>
                      <a:pt x="35837" y="223199"/>
                      <a:pt x="35837" y="240699"/>
                    </a:cubicBezTo>
                    <a:cubicBezTo>
                      <a:pt x="35837" y="261610"/>
                      <a:pt x="54186" y="274413"/>
                      <a:pt x="98578" y="274413"/>
                    </a:cubicBezTo>
                    <a:cubicBezTo>
                      <a:pt x="144244" y="274413"/>
                      <a:pt x="162593" y="260756"/>
                      <a:pt x="162593" y="237711"/>
                    </a:cubicBezTo>
                    <a:cubicBezTo>
                      <a:pt x="162593" y="220639"/>
                      <a:pt x="152352" y="210824"/>
                      <a:pt x="124604" y="210824"/>
                    </a:cubicBezTo>
                    <a:close/>
                    <a:moveTo>
                      <a:pt x="143383" y="73405"/>
                    </a:moveTo>
                    <a:cubicBezTo>
                      <a:pt x="143383" y="46945"/>
                      <a:pt x="126308" y="29444"/>
                      <a:pt x="98148" y="29444"/>
                    </a:cubicBezTo>
                    <a:cubicBezTo>
                      <a:pt x="69988" y="29444"/>
                      <a:pt x="52912" y="46945"/>
                      <a:pt x="52912" y="73405"/>
                    </a:cubicBezTo>
                    <a:cubicBezTo>
                      <a:pt x="52912" y="99436"/>
                      <a:pt x="69988" y="116933"/>
                      <a:pt x="98148" y="116933"/>
                    </a:cubicBezTo>
                    <a:cubicBezTo>
                      <a:pt x="126308" y="116933"/>
                      <a:pt x="143383" y="99436"/>
                      <a:pt x="143383" y="73405"/>
                    </a:cubicBezTo>
                    <a:close/>
                  </a:path>
                </a:pathLst>
              </a:custGeom>
              <a:solidFill>
                <a:srgbClr val="00315F"/>
              </a:solidFill>
              <a:ln w="17906" cap="flat">
                <a:noFill/>
                <a:prstDash val="solid"/>
                <a:miter/>
              </a:ln>
            </p:spPr>
            <p:txBody>
              <a:bodyPr rtlCol="0" anchor="ctr"/>
              <a:lstStyle/>
              <a:p>
                <a:endParaRPr lang="nl-NL"/>
              </a:p>
            </p:txBody>
          </p:sp>
          <p:sp>
            <p:nvSpPr>
              <p:cNvPr id="67" name="Vrije vorm: vorm 66">
                <a:extLst>
                  <a:ext uri="{FF2B5EF4-FFF2-40B4-BE49-F238E27FC236}">
                    <a16:creationId xmlns:a16="http://schemas.microsoft.com/office/drawing/2014/main" id="{614D4243-8220-BEDA-7FDF-BA471A5C904E}"/>
                  </a:ext>
                </a:extLst>
              </p:cNvPr>
              <p:cNvSpPr/>
              <p:nvPr/>
            </p:nvSpPr>
            <p:spPr>
              <a:xfrm>
                <a:off x="7594411" y="5976709"/>
                <a:ext cx="162593" cy="210824"/>
              </a:xfrm>
              <a:custGeom>
                <a:avLst/>
                <a:gdLst>
                  <a:gd name="connsiteX0" fmla="*/ 0 w 162593"/>
                  <a:gd name="connsiteY0" fmla="*/ 145102 h 210824"/>
                  <a:gd name="connsiteX1" fmla="*/ 37541 w 162593"/>
                  <a:gd name="connsiteY1" fmla="*/ 145102 h 210824"/>
                  <a:gd name="connsiteX2" fmla="*/ 83638 w 162593"/>
                  <a:gd name="connsiteY2" fmla="*/ 180524 h 210824"/>
                  <a:gd name="connsiteX3" fmla="*/ 126308 w 162593"/>
                  <a:gd name="connsiteY3" fmla="*/ 149798 h 210824"/>
                  <a:gd name="connsiteX4" fmla="*/ 85772 w 162593"/>
                  <a:gd name="connsiteY4" fmla="*/ 120775 h 210824"/>
                  <a:gd name="connsiteX5" fmla="*/ 61450 w 162593"/>
                  <a:gd name="connsiteY5" fmla="*/ 116081 h 210824"/>
                  <a:gd name="connsiteX6" fmla="*/ 2977 w 162593"/>
                  <a:gd name="connsiteY6" fmla="*/ 61454 h 210824"/>
                  <a:gd name="connsiteX7" fmla="*/ 81934 w 162593"/>
                  <a:gd name="connsiteY7" fmla="*/ 0 h 210824"/>
                  <a:gd name="connsiteX8" fmla="*/ 159186 w 162593"/>
                  <a:gd name="connsiteY8" fmla="*/ 60175 h 210824"/>
                  <a:gd name="connsiteX9" fmla="*/ 121627 w 162593"/>
                  <a:gd name="connsiteY9" fmla="*/ 60175 h 210824"/>
                  <a:gd name="connsiteX10" fmla="*/ 79799 w 162593"/>
                  <a:gd name="connsiteY10" fmla="*/ 30300 h 210824"/>
                  <a:gd name="connsiteX11" fmla="*/ 39245 w 162593"/>
                  <a:gd name="connsiteY11" fmla="*/ 59319 h 210824"/>
                  <a:gd name="connsiteX12" fmla="*/ 79369 w 162593"/>
                  <a:gd name="connsiteY12" fmla="*/ 85779 h 210824"/>
                  <a:gd name="connsiteX13" fmla="*/ 103708 w 162593"/>
                  <a:gd name="connsiteY13" fmla="*/ 90475 h 210824"/>
                  <a:gd name="connsiteX14" fmla="*/ 162593 w 162593"/>
                  <a:gd name="connsiteY14" fmla="*/ 146806 h 210824"/>
                  <a:gd name="connsiteX15" fmla="*/ 83207 w 162593"/>
                  <a:gd name="connsiteY15" fmla="*/ 210824 h 210824"/>
                  <a:gd name="connsiteX16" fmla="*/ 0 w 162593"/>
                  <a:gd name="connsiteY16" fmla="*/ 145102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93" h="210824">
                    <a:moveTo>
                      <a:pt x="0" y="145102"/>
                    </a:moveTo>
                    <a:lnTo>
                      <a:pt x="37541" y="145102"/>
                    </a:lnTo>
                    <a:cubicBezTo>
                      <a:pt x="40536" y="168147"/>
                      <a:pt x="58042" y="180524"/>
                      <a:pt x="83638" y="180524"/>
                    </a:cubicBezTo>
                    <a:cubicBezTo>
                      <a:pt x="109681" y="180524"/>
                      <a:pt x="126308" y="167720"/>
                      <a:pt x="126308" y="149798"/>
                    </a:cubicBezTo>
                    <a:cubicBezTo>
                      <a:pt x="126308" y="135710"/>
                      <a:pt x="116084" y="126749"/>
                      <a:pt x="85772" y="120775"/>
                    </a:cubicBezTo>
                    <a:lnTo>
                      <a:pt x="61450" y="116081"/>
                    </a:lnTo>
                    <a:cubicBezTo>
                      <a:pt x="21757" y="108397"/>
                      <a:pt x="2977" y="90475"/>
                      <a:pt x="2977" y="61454"/>
                    </a:cubicBezTo>
                    <a:cubicBezTo>
                      <a:pt x="2977" y="26031"/>
                      <a:pt x="32859" y="0"/>
                      <a:pt x="81934" y="0"/>
                    </a:cubicBezTo>
                    <a:cubicBezTo>
                      <a:pt x="127169" y="0"/>
                      <a:pt x="155760" y="21766"/>
                      <a:pt x="159186" y="60175"/>
                    </a:cubicBezTo>
                    <a:lnTo>
                      <a:pt x="121627" y="60175"/>
                    </a:lnTo>
                    <a:cubicBezTo>
                      <a:pt x="119492" y="41395"/>
                      <a:pt x="104982" y="30300"/>
                      <a:pt x="79799" y="30300"/>
                    </a:cubicBezTo>
                    <a:cubicBezTo>
                      <a:pt x="54204" y="30300"/>
                      <a:pt x="39245" y="41822"/>
                      <a:pt x="39245" y="59319"/>
                    </a:cubicBezTo>
                    <a:cubicBezTo>
                      <a:pt x="39245" y="71697"/>
                      <a:pt x="46509" y="79379"/>
                      <a:pt x="79369" y="85779"/>
                    </a:cubicBezTo>
                    <a:lnTo>
                      <a:pt x="103708" y="90475"/>
                    </a:lnTo>
                    <a:cubicBezTo>
                      <a:pt x="144245" y="98157"/>
                      <a:pt x="162593" y="116081"/>
                      <a:pt x="162593" y="146806"/>
                    </a:cubicBezTo>
                    <a:cubicBezTo>
                      <a:pt x="162593" y="184363"/>
                      <a:pt x="133142" y="210824"/>
                      <a:pt x="83207" y="210824"/>
                    </a:cubicBezTo>
                    <a:cubicBezTo>
                      <a:pt x="34563" y="210824"/>
                      <a:pt x="2977" y="185645"/>
                      <a:pt x="0" y="145102"/>
                    </a:cubicBezTo>
                    <a:close/>
                  </a:path>
                </a:pathLst>
              </a:custGeom>
              <a:solidFill>
                <a:srgbClr val="00315F"/>
              </a:solidFill>
              <a:ln w="17906" cap="flat">
                <a:noFill/>
                <a:prstDash val="solid"/>
                <a:miter/>
              </a:ln>
            </p:spPr>
            <p:txBody>
              <a:bodyPr rtlCol="0" anchor="ctr"/>
              <a:lstStyle/>
              <a:p>
                <a:endParaRPr lang="nl-NL"/>
              </a:p>
            </p:txBody>
          </p:sp>
          <p:sp>
            <p:nvSpPr>
              <p:cNvPr id="68" name="Vrije vorm: vorm 67">
                <a:extLst>
                  <a:ext uri="{FF2B5EF4-FFF2-40B4-BE49-F238E27FC236}">
                    <a16:creationId xmlns:a16="http://schemas.microsoft.com/office/drawing/2014/main" id="{C91DB2F2-833A-3E34-07ED-0A5E93CAE625}"/>
                  </a:ext>
                </a:extLst>
              </p:cNvPr>
              <p:cNvSpPr/>
              <p:nvPr/>
            </p:nvSpPr>
            <p:spPr>
              <a:xfrm>
                <a:off x="7802078" y="5883673"/>
                <a:ext cx="178395" cy="298739"/>
              </a:xfrm>
              <a:custGeom>
                <a:avLst/>
                <a:gdLst>
                  <a:gd name="connsiteX0" fmla="*/ 129322 w 178395"/>
                  <a:gd name="connsiteY0" fmla="*/ 298740 h 298739"/>
                  <a:gd name="connsiteX1" fmla="*/ 38850 w 178395"/>
                  <a:gd name="connsiteY1" fmla="*/ 203567 h 298739"/>
                  <a:gd name="connsiteX2" fmla="*/ 37559 w 178395"/>
                  <a:gd name="connsiteY2" fmla="*/ 203567 h 298739"/>
                  <a:gd name="connsiteX3" fmla="*/ 37559 w 178395"/>
                  <a:gd name="connsiteY3" fmla="*/ 298740 h 298739"/>
                  <a:gd name="connsiteX4" fmla="*/ 0 w 178395"/>
                  <a:gd name="connsiteY4" fmla="*/ 298740 h 298739"/>
                  <a:gd name="connsiteX5" fmla="*/ 0 w 178395"/>
                  <a:gd name="connsiteY5" fmla="*/ 0 h 298739"/>
                  <a:gd name="connsiteX6" fmla="*/ 37559 w 178395"/>
                  <a:gd name="connsiteY6" fmla="*/ 0 h 298739"/>
                  <a:gd name="connsiteX7" fmla="*/ 37559 w 178395"/>
                  <a:gd name="connsiteY7" fmla="*/ 183938 h 298739"/>
                  <a:gd name="connsiteX8" fmla="*/ 38420 w 178395"/>
                  <a:gd name="connsiteY8" fmla="*/ 183938 h 298739"/>
                  <a:gd name="connsiteX9" fmla="*/ 127618 w 178395"/>
                  <a:gd name="connsiteY9" fmla="*/ 98157 h 298739"/>
                  <a:gd name="connsiteX10" fmla="*/ 175831 w 178395"/>
                  <a:gd name="connsiteY10" fmla="*/ 98157 h 298739"/>
                  <a:gd name="connsiteX11" fmla="*/ 77252 w 178395"/>
                  <a:gd name="connsiteY11" fmla="*/ 192899 h 298739"/>
                  <a:gd name="connsiteX12" fmla="*/ 178395 w 178395"/>
                  <a:gd name="connsiteY12" fmla="*/ 298740 h 298739"/>
                  <a:gd name="connsiteX13" fmla="*/ 129322 w 178395"/>
                  <a:gd name="connsiteY13" fmla="*/ 298740 h 29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395" h="298739">
                    <a:moveTo>
                      <a:pt x="129322" y="298740"/>
                    </a:moveTo>
                    <a:lnTo>
                      <a:pt x="38850" y="203567"/>
                    </a:lnTo>
                    <a:lnTo>
                      <a:pt x="37559" y="203567"/>
                    </a:lnTo>
                    <a:lnTo>
                      <a:pt x="37559" y="298740"/>
                    </a:lnTo>
                    <a:lnTo>
                      <a:pt x="0" y="298740"/>
                    </a:lnTo>
                    <a:lnTo>
                      <a:pt x="0" y="0"/>
                    </a:lnTo>
                    <a:lnTo>
                      <a:pt x="37559" y="0"/>
                    </a:lnTo>
                    <a:lnTo>
                      <a:pt x="37559" y="183938"/>
                    </a:lnTo>
                    <a:lnTo>
                      <a:pt x="38420" y="183938"/>
                    </a:lnTo>
                    <a:lnTo>
                      <a:pt x="127618" y="98157"/>
                    </a:lnTo>
                    <a:lnTo>
                      <a:pt x="175831" y="98157"/>
                    </a:lnTo>
                    <a:lnTo>
                      <a:pt x="77252" y="192899"/>
                    </a:lnTo>
                    <a:lnTo>
                      <a:pt x="178395" y="298740"/>
                    </a:lnTo>
                    <a:lnTo>
                      <a:pt x="129322" y="298740"/>
                    </a:lnTo>
                    <a:close/>
                  </a:path>
                </a:pathLst>
              </a:custGeom>
              <a:solidFill>
                <a:srgbClr val="00315F"/>
              </a:solidFill>
              <a:ln w="17906" cap="flat">
                <a:noFill/>
                <a:prstDash val="solid"/>
                <a:miter/>
              </a:ln>
            </p:spPr>
            <p:txBody>
              <a:bodyPr rtlCol="0" anchor="ctr"/>
              <a:lstStyle/>
              <a:p>
                <a:endParaRPr lang="nl-NL"/>
              </a:p>
            </p:txBody>
          </p:sp>
          <p:sp>
            <p:nvSpPr>
              <p:cNvPr id="69" name="Vrije vorm: vorm 68">
                <a:extLst>
                  <a:ext uri="{FF2B5EF4-FFF2-40B4-BE49-F238E27FC236}">
                    <a16:creationId xmlns:a16="http://schemas.microsoft.com/office/drawing/2014/main" id="{694AD317-C643-FAB8-693B-A41A0C119F9F}"/>
                  </a:ext>
                </a:extLst>
              </p:cNvPr>
              <p:cNvSpPr/>
              <p:nvPr/>
            </p:nvSpPr>
            <p:spPr>
              <a:xfrm>
                <a:off x="7997226" y="5976709"/>
                <a:ext cx="175830" cy="210824"/>
              </a:xfrm>
              <a:custGeom>
                <a:avLst/>
                <a:gdLst>
                  <a:gd name="connsiteX0" fmla="*/ 175830 w 175830"/>
                  <a:gd name="connsiteY0" fmla="*/ 78097 h 210824"/>
                  <a:gd name="connsiteX1" fmla="*/ 175830 w 175830"/>
                  <a:gd name="connsiteY1" fmla="*/ 205704 h 210824"/>
                  <a:gd name="connsiteX2" fmla="*/ 142110 w 175830"/>
                  <a:gd name="connsiteY2" fmla="*/ 205704 h 210824"/>
                  <a:gd name="connsiteX3" fmla="*/ 139563 w 175830"/>
                  <a:gd name="connsiteY3" fmla="*/ 178390 h 210824"/>
                  <a:gd name="connsiteX4" fmla="*/ 138272 w 175830"/>
                  <a:gd name="connsiteY4" fmla="*/ 178390 h 210824"/>
                  <a:gd name="connsiteX5" fmla="*/ 67441 w 175830"/>
                  <a:gd name="connsiteY5" fmla="*/ 210824 h 210824"/>
                  <a:gd name="connsiteX6" fmla="*/ 0 w 175830"/>
                  <a:gd name="connsiteY6" fmla="*/ 153211 h 210824"/>
                  <a:gd name="connsiteX7" fmla="*/ 70418 w 175830"/>
                  <a:gd name="connsiteY7" fmla="*/ 91754 h 210824"/>
                  <a:gd name="connsiteX8" fmla="*/ 138702 w 175830"/>
                  <a:gd name="connsiteY8" fmla="*/ 82366 h 210824"/>
                  <a:gd name="connsiteX9" fmla="*/ 138702 w 175830"/>
                  <a:gd name="connsiteY9" fmla="*/ 78097 h 210824"/>
                  <a:gd name="connsiteX10" fmla="*/ 91763 w 175830"/>
                  <a:gd name="connsiteY10" fmla="*/ 32006 h 210824"/>
                  <a:gd name="connsiteX11" fmla="*/ 45236 w 175830"/>
                  <a:gd name="connsiteY11" fmla="*/ 69563 h 210824"/>
                  <a:gd name="connsiteX12" fmla="*/ 6834 w 175830"/>
                  <a:gd name="connsiteY12" fmla="*/ 69563 h 210824"/>
                  <a:gd name="connsiteX13" fmla="*/ 93036 w 175830"/>
                  <a:gd name="connsiteY13" fmla="*/ 0 h 210824"/>
                  <a:gd name="connsiteX14" fmla="*/ 175830 w 175830"/>
                  <a:gd name="connsiteY14" fmla="*/ 78097 h 210824"/>
                  <a:gd name="connsiteX15" fmla="*/ 138702 w 175830"/>
                  <a:gd name="connsiteY15" fmla="*/ 119494 h 210824"/>
                  <a:gd name="connsiteX16" fmla="*/ 138702 w 175830"/>
                  <a:gd name="connsiteY16" fmla="*/ 110958 h 210824"/>
                  <a:gd name="connsiteX17" fmla="*/ 82794 w 175830"/>
                  <a:gd name="connsiteY17" fmla="*/ 118640 h 210824"/>
                  <a:gd name="connsiteX18" fmla="*/ 38402 w 175830"/>
                  <a:gd name="connsiteY18" fmla="*/ 151929 h 210824"/>
                  <a:gd name="connsiteX19" fmla="*/ 75548 w 175830"/>
                  <a:gd name="connsiteY19" fmla="*/ 179669 h 210824"/>
                  <a:gd name="connsiteX20" fmla="*/ 138702 w 175830"/>
                  <a:gd name="connsiteY20" fmla="*/ 119494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830" h="210824">
                    <a:moveTo>
                      <a:pt x="175830" y="78097"/>
                    </a:moveTo>
                    <a:lnTo>
                      <a:pt x="175830" y="205704"/>
                    </a:lnTo>
                    <a:lnTo>
                      <a:pt x="142110" y="205704"/>
                    </a:lnTo>
                    <a:lnTo>
                      <a:pt x="139563" y="178390"/>
                    </a:lnTo>
                    <a:lnTo>
                      <a:pt x="138272" y="178390"/>
                    </a:lnTo>
                    <a:cubicBezTo>
                      <a:pt x="125465" y="197168"/>
                      <a:pt x="98166" y="210824"/>
                      <a:pt x="67441" y="210824"/>
                    </a:cubicBezTo>
                    <a:cubicBezTo>
                      <a:pt x="26456" y="210824"/>
                      <a:pt x="0" y="186924"/>
                      <a:pt x="0" y="153211"/>
                    </a:cubicBezTo>
                    <a:cubicBezTo>
                      <a:pt x="0" y="120350"/>
                      <a:pt x="24322" y="98157"/>
                      <a:pt x="70418" y="91754"/>
                    </a:cubicBezTo>
                    <a:lnTo>
                      <a:pt x="138702" y="82366"/>
                    </a:lnTo>
                    <a:lnTo>
                      <a:pt x="138702" y="78097"/>
                    </a:lnTo>
                    <a:cubicBezTo>
                      <a:pt x="138702" y="47370"/>
                      <a:pt x="123331" y="32006"/>
                      <a:pt x="91763" y="32006"/>
                    </a:cubicBezTo>
                    <a:cubicBezTo>
                      <a:pt x="62311" y="32006"/>
                      <a:pt x="46940" y="45662"/>
                      <a:pt x="45236" y="69563"/>
                    </a:cubicBezTo>
                    <a:lnTo>
                      <a:pt x="6834" y="69563"/>
                    </a:lnTo>
                    <a:cubicBezTo>
                      <a:pt x="9829" y="26458"/>
                      <a:pt x="41828" y="0"/>
                      <a:pt x="93036" y="0"/>
                    </a:cubicBezTo>
                    <a:cubicBezTo>
                      <a:pt x="145966" y="0"/>
                      <a:pt x="175830" y="28592"/>
                      <a:pt x="175830" y="78097"/>
                    </a:cubicBezTo>
                    <a:close/>
                    <a:moveTo>
                      <a:pt x="138702" y="119494"/>
                    </a:moveTo>
                    <a:lnTo>
                      <a:pt x="138702" y="110958"/>
                    </a:lnTo>
                    <a:lnTo>
                      <a:pt x="82794" y="118640"/>
                    </a:lnTo>
                    <a:cubicBezTo>
                      <a:pt x="50796" y="122909"/>
                      <a:pt x="38402" y="134858"/>
                      <a:pt x="38402" y="151929"/>
                    </a:cubicBezTo>
                    <a:cubicBezTo>
                      <a:pt x="38402" y="169002"/>
                      <a:pt x="51639" y="179669"/>
                      <a:pt x="75548" y="179669"/>
                    </a:cubicBezTo>
                    <a:cubicBezTo>
                      <a:pt x="112676" y="179669"/>
                      <a:pt x="138702" y="154063"/>
                      <a:pt x="138702" y="119494"/>
                    </a:cubicBezTo>
                    <a:close/>
                  </a:path>
                </a:pathLst>
              </a:custGeom>
              <a:solidFill>
                <a:srgbClr val="00315F"/>
              </a:solidFill>
              <a:ln w="17906" cap="flat">
                <a:noFill/>
                <a:prstDash val="solid"/>
                <a:miter/>
              </a:ln>
            </p:spPr>
            <p:txBody>
              <a:bodyPr rtlCol="0" anchor="ctr"/>
              <a:lstStyle/>
              <a:p>
                <a:endParaRPr lang="nl-NL"/>
              </a:p>
            </p:txBody>
          </p:sp>
          <p:sp>
            <p:nvSpPr>
              <p:cNvPr id="70" name="Vrije vorm: vorm 69">
                <a:extLst>
                  <a:ext uri="{FF2B5EF4-FFF2-40B4-BE49-F238E27FC236}">
                    <a16:creationId xmlns:a16="http://schemas.microsoft.com/office/drawing/2014/main" id="{F8656F20-2CB0-B120-2B07-D4CF4ED2E49C}"/>
                  </a:ext>
                </a:extLst>
              </p:cNvPr>
              <p:cNvSpPr/>
              <p:nvPr/>
            </p:nvSpPr>
            <p:spPr>
              <a:xfrm>
                <a:off x="8229162" y="5976709"/>
                <a:ext cx="301295" cy="205703"/>
              </a:xfrm>
              <a:custGeom>
                <a:avLst/>
                <a:gdLst>
                  <a:gd name="connsiteX0" fmla="*/ 301296 w 301295"/>
                  <a:gd name="connsiteY0" fmla="*/ 78952 h 205703"/>
                  <a:gd name="connsiteX1" fmla="*/ 301296 w 301295"/>
                  <a:gd name="connsiteY1" fmla="*/ 205704 h 205703"/>
                  <a:gd name="connsiteX2" fmla="*/ 263737 w 301295"/>
                  <a:gd name="connsiteY2" fmla="*/ 205704 h 205703"/>
                  <a:gd name="connsiteX3" fmla="*/ 263737 w 301295"/>
                  <a:gd name="connsiteY3" fmla="*/ 91754 h 205703"/>
                  <a:gd name="connsiteX4" fmla="*/ 221478 w 301295"/>
                  <a:gd name="connsiteY4" fmla="*/ 33286 h 205703"/>
                  <a:gd name="connsiteX5" fmla="*/ 169427 w 301295"/>
                  <a:gd name="connsiteY5" fmla="*/ 95597 h 205703"/>
                  <a:gd name="connsiteX6" fmla="*/ 169427 w 301295"/>
                  <a:gd name="connsiteY6" fmla="*/ 205704 h 205703"/>
                  <a:gd name="connsiteX7" fmla="*/ 131868 w 301295"/>
                  <a:gd name="connsiteY7" fmla="*/ 205704 h 205703"/>
                  <a:gd name="connsiteX8" fmla="*/ 131868 w 301295"/>
                  <a:gd name="connsiteY8" fmla="*/ 91754 h 205703"/>
                  <a:gd name="connsiteX9" fmla="*/ 90041 w 301295"/>
                  <a:gd name="connsiteY9" fmla="*/ 33286 h 205703"/>
                  <a:gd name="connsiteX10" fmla="*/ 37541 w 301295"/>
                  <a:gd name="connsiteY10" fmla="*/ 95597 h 205703"/>
                  <a:gd name="connsiteX11" fmla="*/ 37541 w 301295"/>
                  <a:gd name="connsiteY11" fmla="*/ 205704 h 205703"/>
                  <a:gd name="connsiteX12" fmla="*/ 0 w 301295"/>
                  <a:gd name="connsiteY12" fmla="*/ 205704 h 205703"/>
                  <a:gd name="connsiteX13" fmla="*/ 0 w 301295"/>
                  <a:gd name="connsiteY13" fmla="*/ 5121 h 205703"/>
                  <a:gd name="connsiteX14" fmla="*/ 33702 w 301295"/>
                  <a:gd name="connsiteY14" fmla="*/ 5121 h 205703"/>
                  <a:gd name="connsiteX15" fmla="*/ 36267 w 301295"/>
                  <a:gd name="connsiteY15" fmla="*/ 32006 h 205703"/>
                  <a:gd name="connsiteX16" fmla="*/ 37541 w 301295"/>
                  <a:gd name="connsiteY16" fmla="*/ 32006 h 205703"/>
                  <a:gd name="connsiteX17" fmla="*/ 100282 w 301295"/>
                  <a:gd name="connsiteY17" fmla="*/ 0 h 205703"/>
                  <a:gd name="connsiteX18" fmla="*/ 160459 w 301295"/>
                  <a:gd name="connsiteY18" fmla="*/ 37553 h 205703"/>
                  <a:gd name="connsiteX19" fmla="*/ 161732 w 301295"/>
                  <a:gd name="connsiteY19" fmla="*/ 37553 h 205703"/>
                  <a:gd name="connsiteX20" fmla="*/ 231308 w 301295"/>
                  <a:gd name="connsiteY20" fmla="*/ 0 h 205703"/>
                  <a:gd name="connsiteX21" fmla="*/ 301296 w 301295"/>
                  <a:gd name="connsiteY21" fmla="*/ 78952 h 20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1295" h="205703">
                    <a:moveTo>
                      <a:pt x="301296" y="78952"/>
                    </a:moveTo>
                    <a:lnTo>
                      <a:pt x="301296" y="205704"/>
                    </a:lnTo>
                    <a:lnTo>
                      <a:pt x="263737" y="205704"/>
                    </a:lnTo>
                    <a:lnTo>
                      <a:pt x="263737" y="91754"/>
                    </a:lnTo>
                    <a:cubicBezTo>
                      <a:pt x="263737" y="50358"/>
                      <a:pt x="248383" y="33286"/>
                      <a:pt x="221478" y="33286"/>
                    </a:cubicBezTo>
                    <a:cubicBezTo>
                      <a:pt x="190772" y="33286"/>
                      <a:pt x="169427" y="55479"/>
                      <a:pt x="169427" y="95597"/>
                    </a:cubicBezTo>
                    <a:lnTo>
                      <a:pt x="169427" y="205704"/>
                    </a:lnTo>
                    <a:lnTo>
                      <a:pt x="131868" y="205704"/>
                    </a:lnTo>
                    <a:lnTo>
                      <a:pt x="131868" y="91754"/>
                    </a:lnTo>
                    <a:cubicBezTo>
                      <a:pt x="131868" y="49931"/>
                      <a:pt x="116927" y="33286"/>
                      <a:pt x="90041" y="33286"/>
                    </a:cubicBezTo>
                    <a:cubicBezTo>
                      <a:pt x="59316" y="33286"/>
                      <a:pt x="37541" y="55052"/>
                      <a:pt x="37541" y="95597"/>
                    </a:cubicBezTo>
                    <a:lnTo>
                      <a:pt x="37541" y="205704"/>
                    </a:lnTo>
                    <a:lnTo>
                      <a:pt x="0" y="205704"/>
                    </a:lnTo>
                    <a:lnTo>
                      <a:pt x="0" y="5121"/>
                    </a:lnTo>
                    <a:lnTo>
                      <a:pt x="33702" y="5121"/>
                    </a:lnTo>
                    <a:lnTo>
                      <a:pt x="36267" y="32006"/>
                    </a:lnTo>
                    <a:lnTo>
                      <a:pt x="37541" y="32006"/>
                    </a:lnTo>
                    <a:cubicBezTo>
                      <a:pt x="50347" y="11947"/>
                      <a:pt x="74669" y="0"/>
                      <a:pt x="100282" y="0"/>
                    </a:cubicBezTo>
                    <a:cubicBezTo>
                      <a:pt x="127169" y="0"/>
                      <a:pt x="149356" y="12801"/>
                      <a:pt x="160459" y="37553"/>
                    </a:cubicBezTo>
                    <a:lnTo>
                      <a:pt x="161732" y="37553"/>
                    </a:lnTo>
                    <a:cubicBezTo>
                      <a:pt x="174970" y="15361"/>
                      <a:pt x="200995" y="0"/>
                      <a:pt x="231308" y="0"/>
                    </a:cubicBezTo>
                    <a:cubicBezTo>
                      <a:pt x="272705" y="0"/>
                      <a:pt x="301296" y="28592"/>
                      <a:pt x="301296" y="78952"/>
                    </a:cubicBezTo>
                    <a:close/>
                  </a:path>
                </a:pathLst>
              </a:custGeom>
              <a:solidFill>
                <a:srgbClr val="00315F"/>
              </a:solidFill>
              <a:ln w="17906" cap="flat">
                <a:noFill/>
                <a:prstDash val="solid"/>
                <a:miter/>
              </a:ln>
            </p:spPr>
            <p:txBody>
              <a:bodyPr rtlCol="0" anchor="ctr"/>
              <a:lstStyle/>
              <a:p>
                <a:endParaRPr lang="nl-NL"/>
              </a:p>
            </p:txBody>
          </p:sp>
          <p:sp>
            <p:nvSpPr>
              <p:cNvPr id="71" name="Vrije vorm: vorm 70">
                <a:extLst>
                  <a:ext uri="{FF2B5EF4-FFF2-40B4-BE49-F238E27FC236}">
                    <a16:creationId xmlns:a16="http://schemas.microsoft.com/office/drawing/2014/main" id="{5C1B4A41-49C7-3852-4114-7EDDCE9CFDC2}"/>
                  </a:ext>
                </a:extLst>
              </p:cNvPr>
              <p:cNvSpPr/>
              <p:nvPr/>
            </p:nvSpPr>
            <p:spPr>
              <a:xfrm>
                <a:off x="8575083" y="5976709"/>
                <a:ext cx="198448" cy="210824"/>
              </a:xfrm>
              <a:custGeom>
                <a:avLst/>
                <a:gdLst>
                  <a:gd name="connsiteX0" fmla="*/ 197175 w 198448"/>
                  <a:gd name="connsiteY0" fmla="*/ 114375 h 210824"/>
                  <a:gd name="connsiteX1" fmla="*/ 38420 w 198448"/>
                  <a:gd name="connsiteY1" fmla="*/ 114375 h 210824"/>
                  <a:gd name="connsiteX2" fmla="*/ 104139 w 198448"/>
                  <a:gd name="connsiteY2" fmla="*/ 178390 h 210824"/>
                  <a:gd name="connsiteX3" fmla="*/ 160047 w 198448"/>
                  <a:gd name="connsiteY3" fmla="*/ 146808 h 210824"/>
                  <a:gd name="connsiteX4" fmla="*/ 195471 w 198448"/>
                  <a:gd name="connsiteY4" fmla="*/ 146808 h 210824"/>
                  <a:gd name="connsiteX5" fmla="*/ 102847 w 198448"/>
                  <a:gd name="connsiteY5" fmla="*/ 210824 h 210824"/>
                  <a:gd name="connsiteX6" fmla="*/ 0 w 198448"/>
                  <a:gd name="connsiteY6" fmla="*/ 106693 h 210824"/>
                  <a:gd name="connsiteX7" fmla="*/ 103278 w 198448"/>
                  <a:gd name="connsiteY7" fmla="*/ 0 h 210824"/>
                  <a:gd name="connsiteX8" fmla="*/ 198448 w 198448"/>
                  <a:gd name="connsiteY8" fmla="*/ 98157 h 210824"/>
                  <a:gd name="connsiteX9" fmla="*/ 197175 w 198448"/>
                  <a:gd name="connsiteY9" fmla="*/ 114375 h 210824"/>
                  <a:gd name="connsiteX10" fmla="*/ 40124 w 198448"/>
                  <a:gd name="connsiteY10" fmla="*/ 84927 h 210824"/>
                  <a:gd name="connsiteX11" fmla="*/ 160459 w 198448"/>
                  <a:gd name="connsiteY11" fmla="*/ 84927 h 210824"/>
                  <a:gd name="connsiteX12" fmla="*/ 103278 w 198448"/>
                  <a:gd name="connsiteY12" fmla="*/ 31152 h 210824"/>
                  <a:gd name="connsiteX13" fmla="*/ 40124 w 198448"/>
                  <a:gd name="connsiteY13" fmla="*/ 84927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448" h="210824">
                    <a:moveTo>
                      <a:pt x="197175" y="114375"/>
                    </a:moveTo>
                    <a:lnTo>
                      <a:pt x="38420" y="114375"/>
                    </a:lnTo>
                    <a:cubicBezTo>
                      <a:pt x="41397" y="156624"/>
                      <a:pt x="68284" y="178390"/>
                      <a:pt x="104139" y="178390"/>
                    </a:cubicBezTo>
                    <a:cubicBezTo>
                      <a:pt x="129322" y="178390"/>
                      <a:pt x="149805" y="167295"/>
                      <a:pt x="160047" y="146808"/>
                    </a:cubicBezTo>
                    <a:lnTo>
                      <a:pt x="195471" y="146808"/>
                    </a:lnTo>
                    <a:cubicBezTo>
                      <a:pt x="184799" y="186497"/>
                      <a:pt x="148083" y="210824"/>
                      <a:pt x="102847" y="210824"/>
                    </a:cubicBezTo>
                    <a:cubicBezTo>
                      <a:pt x="42689" y="210824"/>
                      <a:pt x="0" y="168572"/>
                      <a:pt x="0" y="106693"/>
                    </a:cubicBezTo>
                    <a:cubicBezTo>
                      <a:pt x="0" y="43530"/>
                      <a:pt x="44393" y="0"/>
                      <a:pt x="103278" y="0"/>
                    </a:cubicBezTo>
                    <a:cubicBezTo>
                      <a:pt x="158755" y="0"/>
                      <a:pt x="198448" y="38836"/>
                      <a:pt x="198448" y="98157"/>
                    </a:cubicBezTo>
                    <a:cubicBezTo>
                      <a:pt x="198448" y="104132"/>
                      <a:pt x="198018" y="108827"/>
                      <a:pt x="197175" y="114375"/>
                    </a:cubicBezTo>
                    <a:close/>
                    <a:moveTo>
                      <a:pt x="40124" y="84927"/>
                    </a:moveTo>
                    <a:lnTo>
                      <a:pt x="160459" y="84927"/>
                    </a:lnTo>
                    <a:cubicBezTo>
                      <a:pt x="155778" y="48653"/>
                      <a:pt x="134003" y="31152"/>
                      <a:pt x="103278" y="31152"/>
                    </a:cubicBezTo>
                    <a:cubicBezTo>
                      <a:pt x="71261" y="31152"/>
                      <a:pt x="46940" y="50358"/>
                      <a:pt x="40124" y="84927"/>
                    </a:cubicBezTo>
                    <a:close/>
                  </a:path>
                </a:pathLst>
              </a:custGeom>
              <a:solidFill>
                <a:srgbClr val="00315F"/>
              </a:solidFill>
              <a:ln w="17906" cap="flat">
                <a:noFill/>
                <a:prstDash val="solid"/>
                <a:miter/>
              </a:ln>
            </p:spPr>
            <p:txBody>
              <a:bodyPr rtlCol="0" anchor="ctr"/>
              <a:lstStyle/>
              <a:p>
                <a:endParaRPr lang="nl-NL"/>
              </a:p>
            </p:txBody>
          </p:sp>
          <p:sp>
            <p:nvSpPr>
              <p:cNvPr id="72" name="Vrije vorm: vorm 71">
                <a:extLst>
                  <a:ext uri="{FF2B5EF4-FFF2-40B4-BE49-F238E27FC236}">
                    <a16:creationId xmlns:a16="http://schemas.microsoft.com/office/drawing/2014/main" id="{F165535E-0EF3-992C-50B6-EDD0673FDA53}"/>
                  </a:ext>
                </a:extLst>
              </p:cNvPr>
              <p:cNvSpPr/>
              <p:nvPr/>
            </p:nvSpPr>
            <p:spPr>
              <a:xfrm>
                <a:off x="8819556" y="5977988"/>
                <a:ext cx="113088" cy="204424"/>
              </a:xfrm>
              <a:custGeom>
                <a:avLst/>
                <a:gdLst>
                  <a:gd name="connsiteX0" fmla="*/ 113089 w 113088"/>
                  <a:gd name="connsiteY0" fmla="*/ 3413 h 204424"/>
                  <a:gd name="connsiteX1" fmla="*/ 113089 w 113088"/>
                  <a:gd name="connsiteY1" fmla="*/ 35848 h 204424"/>
                  <a:gd name="connsiteX2" fmla="*/ 95601 w 113088"/>
                  <a:gd name="connsiteY2" fmla="*/ 34569 h 204424"/>
                  <a:gd name="connsiteX3" fmla="*/ 37559 w 113088"/>
                  <a:gd name="connsiteY3" fmla="*/ 99439 h 204424"/>
                  <a:gd name="connsiteX4" fmla="*/ 37559 w 113088"/>
                  <a:gd name="connsiteY4" fmla="*/ 204425 h 204424"/>
                  <a:gd name="connsiteX5" fmla="*/ 0 w 113088"/>
                  <a:gd name="connsiteY5" fmla="*/ 204425 h 204424"/>
                  <a:gd name="connsiteX6" fmla="*/ 0 w 113088"/>
                  <a:gd name="connsiteY6" fmla="*/ 3842 h 204424"/>
                  <a:gd name="connsiteX7" fmla="*/ 33290 w 113088"/>
                  <a:gd name="connsiteY7" fmla="*/ 3842 h 204424"/>
                  <a:gd name="connsiteX8" fmla="*/ 36285 w 113088"/>
                  <a:gd name="connsiteY8" fmla="*/ 34569 h 204424"/>
                  <a:gd name="connsiteX9" fmla="*/ 37559 w 113088"/>
                  <a:gd name="connsiteY9" fmla="*/ 34569 h 204424"/>
                  <a:gd name="connsiteX10" fmla="*/ 93036 w 113088"/>
                  <a:gd name="connsiteY10" fmla="*/ 0 h 204424"/>
                  <a:gd name="connsiteX11" fmla="*/ 113089 w 113088"/>
                  <a:gd name="connsiteY11" fmla="*/ 3413 h 20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088" h="204424">
                    <a:moveTo>
                      <a:pt x="113089" y="3413"/>
                    </a:moveTo>
                    <a:lnTo>
                      <a:pt x="113089" y="35848"/>
                    </a:lnTo>
                    <a:cubicBezTo>
                      <a:pt x="107116" y="34996"/>
                      <a:pt x="101143" y="34569"/>
                      <a:pt x="95601" y="34569"/>
                    </a:cubicBezTo>
                    <a:cubicBezTo>
                      <a:pt x="58473" y="34569"/>
                      <a:pt x="37559" y="55479"/>
                      <a:pt x="37559" y="99439"/>
                    </a:cubicBezTo>
                    <a:lnTo>
                      <a:pt x="37559" y="204425"/>
                    </a:lnTo>
                    <a:lnTo>
                      <a:pt x="0" y="204425"/>
                    </a:lnTo>
                    <a:lnTo>
                      <a:pt x="0" y="3842"/>
                    </a:lnTo>
                    <a:lnTo>
                      <a:pt x="33290" y="3842"/>
                    </a:lnTo>
                    <a:lnTo>
                      <a:pt x="36285" y="34569"/>
                    </a:lnTo>
                    <a:lnTo>
                      <a:pt x="37559" y="34569"/>
                    </a:lnTo>
                    <a:cubicBezTo>
                      <a:pt x="46957" y="13230"/>
                      <a:pt x="68284" y="0"/>
                      <a:pt x="93036" y="0"/>
                    </a:cubicBezTo>
                    <a:cubicBezTo>
                      <a:pt x="100731" y="0"/>
                      <a:pt x="107547" y="1281"/>
                      <a:pt x="113089" y="3413"/>
                    </a:cubicBezTo>
                    <a:close/>
                  </a:path>
                </a:pathLst>
              </a:custGeom>
              <a:solidFill>
                <a:srgbClr val="00315F"/>
              </a:solidFill>
              <a:ln w="17906" cap="flat">
                <a:noFill/>
                <a:prstDash val="solid"/>
                <a:miter/>
              </a:ln>
            </p:spPr>
            <p:txBody>
              <a:bodyPr rtlCol="0" anchor="ctr"/>
              <a:lstStyle/>
              <a:p>
                <a:endParaRPr lang="nl-NL"/>
              </a:p>
            </p:txBody>
          </p:sp>
        </p:grpSp>
        <p:sp>
          <p:nvSpPr>
            <p:cNvPr id="54" name="Vrije vorm: vorm 53">
              <a:extLst>
                <a:ext uri="{FF2B5EF4-FFF2-40B4-BE49-F238E27FC236}">
                  <a16:creationId xmlns:a16="http://schemas.microsoft.com/office/drawing/2014/main" id="{8D4AD19E-A6F9-0E6C-92FE-66498859F1A0}"/>
                </a:ext>
              </a:extLst>
            </p:cNvPr>
            <p:cNvSpPr/>
            <p:nvPr/>
          </p:nvSpPr>
          <p:spPr>
            <a:xfrm>
              <a:off x="4763501" y="5699323"/>
              <a:ext cx="824902" cy="899802"/>
            </a:xfrm>
            <a:custGeom>
              <a:avLst/>
              <a:gdLst>
                <a:gd name="connsiteX0" fmla="*/ 453121 w 824902"/>
                <a:gd name="connsiteY0" fmla="*/ 899803 h 899802"/>
                <a:gd name="connsiteX1" fmla="*/ 274717 w 824902"/>
                <a:gd name="connsiteY1" fmla="*/ 899803 h 899802"/>
                <a:gd name="connsiteX2" fmla="*/ 274717 w 824902"/>
                <a:gd name="connsiteY2" fmla="*/ 739740 h 899802"/>
                <a:gd name="connsiteX3" fmla="*/ 453128 w 824902"/>
                <a:gd name="connsiteY3" fmla="*/ 561329 h 899802"/>
                <a:gd name="connsiteX4" fmla="*/ 549434 w 824902"/>
                <a:gd name="connsiteY4" fmla="*/ 561329 h 899802"/>
                <a:gd name="connsiteX5" fmla="*/ 549434 w 824902"/>
                <a:gd name="connsiteY5" fmla="*/ 319006 h 899802"/>
                <a:gd name="connsiteX6" fmla="*/ 526554 w 824902"/>
                <a:gd name="connsiteY6" fmla="*/ 265843 h 899802"/>
                <a:gd name="connsiteX7" fmla="*/ 344548 w 824902"/>
                <a:gd name="connsiteY7" fmla="*/ 93544 h 899802"/>
                <a:gd name="connsiteX8" fmla="*/ 286974 w 824902"/>
                <a:gd name="connsiteY8" fmla="*/ 93544 h 899802"/>
                <a:gd name="connsiteX9" fmla="*/ 104966 w 824902"/>
                <a:gd name="connsiteY9" fmla="*/ 265843 h 899802"/>
                <a:gd name="connsiteX10" fmla="*/ 82089 w 824902"/>
                <a:gd name="connsiteY10" fmla="*/ 319006 h 899802"/>
                <a:gd name="connsiteX11" fmla="*/ 82089 w 824902"/>
                <a:gd name="connsiteY11" fmla="*/ 579626 h 899802"/>
                <a:gd name="connsiteX12" fmla="*/ 175315 w 824902"/>
                <a:gd name="connsiteY12" fmla="*/ 688232 h 899802"/>
                <a:gd name="connsiteX13" fmla="*/ 191956 w 824902"/>
                <a:gd name="connsiteY13" fmla="*/ 707593 h 899802"/>
                <a:gd name="connsiteX14" fmla="*/ 191963 w 824902"/>
                <a:gd name="connsiteY14" fmla="*/ 750856 h 899802"/>
                <a:gd name="connsiteX15" fmla="*/ 170370 w 824902"/>
                <a:gd name="connsiteY15" fmla="*/ 770372 h 899802"/>
                <a:gd name="connsiteX16" fmla="*/ 0 w 824902"/>
                <a:gd name="connsiteY16" fmla="*/ 579626 h 899802"/>
                <a:gd name="connsiteX17" fmla="*/ 0 w 824902"/>
                <a:gd name="connsiteY17" fmla="*/ 319006 h 899802"/>
                <a:gd name="connsiteX18" fmla="*/ 48535 w 824902"/>
                <a:gd name="connsiteY18" fmla="*/ 206229 h 899802"/>
                <a:gd name="connsiteX19" fmla="*/ 230541 w 824902"/>
                <a:gd name="connsiteY19" fmla="*/ 33929 h 899802"/>
                <a:gd name="connsiteX20" fmla="*/ 400982 w 824902"/>
                <a:gd name="connsiteY20" fmla="*/ 33929 h 899802"/>
                <a:gd name="connsiteX21" fmla="*/ 582989 w 824902"/>
                <a:gd name="connsiteY21" fmla="*/ 206229 h 899802"/>
                <a:gd name="connsiteX22" fmla="*/ 631522 w 824902"/>
                <a:gd name="connsiteY22" fmla="*/ 319006 h 899802"/>
                <a:gd name="connsiteX23" fmla="*/ 631522 w 824902"/>
                <a:gd name="connsiteY23" fmla="*/ 561329 h 899802"/>
                <a:gd name="connsiteX24" fmla="*/ 805300 w 824902"/>
                <a:gd name="connsiteY24" fmla="*/ 561329 h 899802"/>
                <a:gd name="connsiteX25" fmla="*/ 824903 w 824902"/>
                <a:gd name="connsiteY25" fmla="*/ 580933 h 899802"/>
                <a:gd name="connsiteX26" fmla="*/ 824903 w 824902"/>
                <a:gd name="connsiteY26" fmla="*/ 623814 h 899802"/>
                <a:gd name="connsiteX27" fmla="*/ 805300 w 824902"/>
                <a:gd name="connsiteY27" fmla="*/ 643418 h 899802"/>
                <a:gd name="connsiteX28" fmla="*/ 631522 w 824902"/>
                <a:gd name="connsiteY28" fmla="*/ 643418 h 899802"/>
                <a:gd name="connsiteX29" fmla="*/ 631522 w 824902"/>
                <a:gd name="connsiteY29" fmla="*/ 721400 h 899802"/>
                <a:gd name="connsiteX30" fmla="*/ 453121 w 824902"/>
                <a:gd name="connsiteY30" fmla="*/ 899801 h 899802"/>
                <a:gd name="connsiteX31" fmla="*/ 356806 w 824902"/>
                <a:gd name="connsiteY31" fmla="*/ 817717 h 899802"/>
                <a:gd name="connsiteX32" fmla="*/ 453119 w 824902"/>
                <a:gd name="connsiteY32" fmla="*/ 817717 h 899802"/>
                <a:gd name="connsiteX33" fmla="*/ 549434 w 824902"/>
                <a:gd name="connsiteY33" fmla="*/ 721400 h 899802"/>
                <a:gd name="connsiteX34" fmla="*/ 549434 w 824902"/>
                <a:gd name="connsiteY34" fmla="*/ 643418 h 899802"/>
                <a:gd name="connsiteX35" fmla="*/ 453126 w 824902"/>
                <a:gd name="connsiteY35" fmla="*/ 643418 h 899802"/>
                <a:gd name="connsiteX36" fmla="*/ 356806 w 824902"/>
                <a:gd name="connsiteY36" fmla="*/ 739740 h 899802"/>
                <a:gd name="connsiteX37" fmla="*/ 356806 w 824902"/>
                <a:gd name="connsiteY37" fmla="*/ 817717 h 89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4902" h="899802">
                  <a:moveTo>
                    <a:pt x="453121" y="899803"/>
                  </a:moveTo>
                  <a:lnTo>
                    <a:pt x="274717" y="899803"/>
                  </a:lnTo>
                  <a:lnTo>
                    <a:pt x="274717" y="739740"/>
                  </a:lnTo>
                  <a:cubicBezTo>
                    <a:pt x="274717" y="641207"/>
                    <a:pt x="354594" y="561329"/>
                    <a:pt x="453128" y="561329"/>
                  </a:cubicBezTo>
                  <a:lnTo>
                    <a:pt x="549434" y="561329"/>
                  </a:lnTo>
                  <a:lnTo>
                    <a:pt x="549434" y="319006"/>
                  </a:lnTo>
                  <a:cubicBezTo>
                    <a:pt x="549434" y="298984"/>
                    <a:pt x="541095" y="279607"/>
                    <a:pt x="526554" y="265843"/>
                  </a:cubicBezTo>
                  <a:lnTo>
                    <a:pt x="344548" y="93544"/>
                  </a:lnTo>
                  <a:cubicBezTo>
                    <a:pt x="328404" y="78262"/>
                    <a:pt x="303119" y="78262"/>
                    <a:pt x="286974" y="93544"/>
                  </a:cubicBezTo>
                  <a:lnTo>
                    <a:pt x="104966" y="265843"/>
                  </a:lnTo>
                  <a:cubicBezTo>
                    <a:pt x="90361" y="279668"/>
                    <a:pt x="82089" y="298894"/>
                    <a:pt x="82089" y="319006"/>
                  </a:cubicBezTo>
                  <a:lnTo>
                    <a:pt x="82089" y="579626"/>
                  </a:lnTo>
                  <a:cubicBezTo>
                    <a:pt x="82089" y="634551"/>
                    <a:pt x="122602" y="680192"/>
                    <a:pt x="175315" y="688232"/>
                  </a:cubicBezTo>
                  <a:cubicBezTo>
                    <a:pt x="184884" y="689692"/>
                    <a:pt x="191954" y="697913"/>
                    <a:pt x="191956" y="707593"/>
                  </a:cubicBezTo>
                  <a:lnTo>
                    <a:pt x="191963" y="750856"/>
                  </a:lnTo>
                  <a:cubicBezTo>
                    <a:pt x="191965" y="762469"/>
                    <a:pt x="181910" y="771669"/>
                    <a:pt x="170370" y="770372"/>
                  </a:cubicBezTo>
                  <a:cubicBezTo>
                    <a:pt x="74643" y="759608"/>
                    <a:pt x="0" y="678168"/>
                    <a:pt x="0" y="579626"/>
                  </a:cubicBezTo>
                  <a:lnTo>
                    <a:pt x="0" y="319006"/>
                  </a:lnTo>
                  <a:cubicBezTo>
                    <a:pt x="0" y="276535"/>
                    <a:pt x="17690" y="235428"/>
                    <a:pt x="48535" y="206229"/>
                  </a:cubicBezTo>
                  <a:lnTo>
                    <a:pt x="230541" y="33929"/>
                  </a:lnTo>
                  <a:cubicBezTo>
                    <a:pt x="278327" y="-11309"/>
                    <a:pt x="353194" y="-11310"/>
                    <a:pt x="400982" y="33929"/>
                  </a:cubicBezTo>
                  <a:lnTo>
                    <a:pt x="582989" y="206229"/>
                  </a:lnTo>
                  <a:cubicBezTo>
                    <a:pt x="613833" y="235430"/>
                    <a:pt x="631522" y="276535"/>
                    <a:pt x="631522" y="319006"/>
                  </a:cubicBezTo>
                  <a:lnTo>
                    <a:pt x="631522" y="561329"/>
                  </a:lnTo>
                  <a:lnTo>
                    <a:pt x="805300" y="561329"/>
                  </a:lnTo>
                  <a:cubicBezTo>
                    <a:pt x="816127" y="561329"/>
                    <a:pt x="824903" y="570107"/>
                    <a:pt x="824903" y="580933"/>
                  </a:cubicBezTo>
                  <a:lnTo>
                    <a:pt x="824903" y="623814"/>
                  </a:lnTo>
                  <a:cubicBezTo>
                    <a:pt x="824903" y="634640"/>
                    <a:pt x="816127" y="643418"/>
                    <a:pt x="805300" y="643418"/>
                  </a:cubicBezTo>
                  <a:lnTo>
                    <a:pt x="631522" y="643418"/>
                  </a:lnTo>
                  <a:lnTo>
                    <a:pt x="631522" y="721400"/>
                  </a:lnTo>
                  <a:cubicBezTo>
                    <a:pt x="631522" y="819929"/>
                    <a:pt x="551649" y="899801"/>
                    <a:pt x="453121" y="899801"/>
                  </a:cubicBezTo>
                  <a:close/>
                  <a:moveTo>
                    <a:pt x="356806" y="817717"/>
                  </a:moveTo>
                  <a:lnTo>
                    <a:pt x="453119" y="817717"/>
                  </a:lnTo>
                  <a:cubicBezTo>
                    <a:pt x="506227" y="817717"/>
                    <a:pt x="549434" y="774508"/>
                    <a:pt x="549434" y="721400"/>
                  </a:cubicBezTo>
                  <a:lnTo>
                    <a:pt x="549434" y="643418"/>
                  </a:lnTo>
                  <a:lnTo>
                    <a:pt x="453126" y="643418"/>
                  </a:lnTo>
                  <a:cubicBezTo>
                    <a:pt x="400015" y="643418"/>
                    <a:pt x="356806" y="686627"/>
                    <a:pt x="356806" y="739740"/>
                  </a:cubicBezTo>
                  <a:lnTo>
                    <a:pt x="356806" y="817717"/>
                  </a:lnTo>
                  <a:close/>
                </a:path>
              </a:pathLst>
            </a:custGeom>
            <a:solidFill>
              <a:srgbClr val="00315F"/>
            </a:solidFill>
            <a:ln w="17906" cap="flat">
              <a:noFill/>
              <a:prstDash val="solid"/>
              <a:miter/>
            </a:ln>
          </p:spPr>
          <p:txBody>
            <a:bodyPr rtlCol="0" anchor="ctr"/>
            <a:lstStyle/>
            <a:p>
              <a:endParaRPr lang="nl-NL"/>
            </a:p>
          </p:txBody>
        </p:sp>
        <p:sp>
          <p:nvSpPr>
            <p:cNvPr id="55" name="Vrije vorm: vorm 54">
              <a:extLst>
                <a:ext uri="{FF2B5EF4-FFF2-40B4-BE49-F238E27FC236}">
                  <a16:creationId xmlns:a16="http://schemas.microsoft.com/office/drawing/2014/main" id="{B9A346B7-9F08-6283-67A7-E925C232E0D9}"/>
                </a:ext>
              </a:extLst>
            </p:cNvPr>
            <p:cNvSpPr/>
            <p:nvPr/>
          </p:nvSpPr>
          <p:spPr>
            <a:xfrm>
              <a:off x="5216621" y="6342741"/>
              <a:ext cx="178402" cy="256384"/>
            </a:xfrm>
            <a:custGeom>
              <a:avLst/>
              <a:gdLst>
                <a:gd name="connsiteX0" fmla="*/ 0 w 178402"/>
                <a:gd name="connsiteY0" fmla="*/ 256385 h 256384"/>
                <a:gd name="connsiteX1" fmla="*/ 0 w 178402"/>
                <a:gd name="connsiteY1" fmla="*/ 174299 h 256384"/>
                <a:gd name="connsiteX2" fmla="*/ 96315 w 178402"/>
                <a:gd name="connsiteY2" fmla="*/ 77982 h 256384"/>
                <a:gd name="connsiteX3" fmla="*/ 96315 w 178402"/>
                <a:gd name="connsiteY3" fmla="*/ 0 h 256384"/>
                <a:gd name="connsiteX4" fmla="*/ 178403 w 178402"/>
                <a:gd name="connsiteY4" fmla="*/ 0 h 256384"/>
                <a:gd name="connsiteX5" fmla="*/ 178403 w 178402"/>
                <a:gd name="connsiteY5" fmla="*/ 77982 h 256384"/>
                <a:gd name="connsiteX6" fmla="*/ 0 w 178402"/>
                <a:gd name="connsiteY6" fmla="*/ 256385 h 25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02" h="256384">
                  <a:moveTo>
                    <a:pt x="0" y="256385"/>
                  </a:moveTo>
                  <a:lnTo>
                    <a:pt x="0" y="174299"/>
                  </a:lnTo>
                  <a:cubicBezTo>
                    <a:pt x="53108" y="174299"/>
                    <a:pt x="96315" y="131090"/>
                    <a:pt x="96315" y="77982"/>
                  </a:cubicBezTo>
                  <a:lnTo>
                    <a:pt x="96315" y="0"/>
                  </a:lnTo>
                  <a:lnTo>
                    <a:pt x="178403" y="0"/>
                  </a:lnTo>
                  <a:lnTo>
                    <a:pt x="178403" y="77982"/>
                  </a:lnTo>
                  <a:cubicBezTo>
                    <a:pt x="178403" y="176354"/>
                    <a:pt x="98372" y="256385"/>
                    <a:pt x="0" y="256385"/>
                  </a:cubicBezTo>
                  <a:close/>
                </a:path>
              </a:pathLst>
            </a:custGeom>
            <a:gradFill>
              <a:gsLst>
                <a:gs pos="6024">
                  <a:srgbClr val="181716"/>
                </a:gs>
                <a:gs pos="19727">
                  <a:srgbClr val="1B1826">
                    <a:alpha val="76078"/>
                  </a:srgbClr>
                </a:gs>
                <a:gs pos="37495">
                  <a:srgbClr val="241E54">
                    <a:alpha val="8627"/>
                  </a:srgbClr>
                </a:gs>
                <a:gs pos="39323">
                  <a:srgbClr val="261F5B">
                    <a:alpha val="0"/>
                  </a:srgbClr>
                </a:gs>
              </a:gsLst>
              <a:lin ang="5400000" scaled="1"/>
            </a:gradFill>
            <a:ln w="17906" cap="flat">
              <a:noFill/>
              <a:prstDash val="solid"/>
              <a:miter/>
            </a:ln>
          </p:spPr>
          <p:txBody>
            <a:bodyPr rtlCol="0" anchor="ctr"/>
            <a:lstStyle/>
            <a:p>
              <a:endParaRPr lang="nl-NL"/>
            </a:p>
          </p:txBody>
        </p:sp>
        <p:sp>
          <p:nvSpPr>
            <p:cNvPr id="56" name="Vrije vorm: vorm 55">
              <a:extLst>
                <a:ext uri="{FF2B5EF4-FFF2-40B4-BE49-F238E27FC236}">
                  <a16:creationId xmlns:a16="http://schemas.microsoft.com/office/drawing/2014/main" id="{0C59EC89-E4BD-5536-CACA-C4B1F8615B9B}"/>
                </a:ext>
              </a:extLst>
            </p:cNvPr>
            <p:cNvSpPr/>
            <p:nvPr/>
          </p:nvSpPr>
          <p:spPr>
            <a:xfrm>
              <a:off x="5038218" y="6260651"/>
              <a:ext cx="550186" cy="178411"/>
            </a:xfrm>
            <a:custGeom>
              <a:avLst/>
              <a:gdLst>
                <a:gd name="connsiteX0" fmla="*/ 82090 w 550186"/>
                <a:gd name="connsiteY0" fmla="*/ 178412 h 178411"/>
                <a:gd name="connsiteX1" fmla="*/ 0 w 550186"/>
                <a:gd name="connsiteY1" fmla="*/ 178412 h 178411"/>
                <a:gd name="connsiteX2" fmla="*/ 178410 w 550186"/>
                <a:gd name="connsiteY2" fmla="*/ 0 h 178411"/>
                <a:gd name="connsiteX3" fmla="*/ 530584 w 550186"/>
                <a:gd name="connsiteY3" fmla="*/ 0 h 178411"/>
                <a:gd name="connsiteX4" fmla="*/ 550186 w 550186"/>
                <a:gd name="connsiteY4" fmla="*/ 19605 h 178411"/>
                <a:gd name="connsiteX5" fmla="*/ 550186 w 550186"/>
                <a:gd name="connsiteY5" fmla="*/ 62485 h 178411"/>
                <a:gd name="connsiteX6" fmla="*/ 530584 w 550186"/>
                <a:gd name="connsiteY6" fmla="*/ 82089 h 178411"/>
                <a:gd name="connsiteX7" fmla="*/ 178410 w 550186"/>
                <a:gd name="connsiteY7" fmla="*/ 82089 h 178411"/>
                <a:gd name="connsiteX8" fmla="*/ 82090 w 550186"/>
                <a:gd name="connsiteY8" fmla="*/ 178412 h 17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186" h="178411">
                  <a:moveTo>
                    <a:pt x="82090" y="178412"/>
                  </a:moveTo>
                  <a:lnTo>
                    <a:pt x="0" y="178412"/>
                  </a:lnTo>
                  <a:cubicBezTo>
                    <a:pt x="0" y="80036"/>
                    <a:pt x="80034" y="0"/>
                    <a:pt x="178410" y="0"/>
                  </a:cubicBezTo>
                  <a:lnTo>
                    <a:pt x="530584" y="0"/>
                  </a:lnTo>
                  <a:cubicBezTo>
                    <a:pt x="541410" y="0"/>
                    <a:pt x="550186" y="8778"/>
                    <a:pt x="550186" y="19605"/>
                  </a:cubicBezTo>
                  <a:lnTo>
                    <a:pt x="550186" y="62485"/>
                  </a:lnTo>
                  <a:cubicBezTo>
                    <a:pt x="550186" y="73311"/>
                    <a:pt x="541410" y="82089"/>
                    <a:pt x="530584" y="82089"/>
                  </a:cubicBezTo>
                  <a:lnTo>
                    <a:pt x="178410" y="82089"/>
                  </a:lnTo>
                  <a:cubicBezTo>
                    <a:pt x="125298" y="82089"/>
                    <a:pt x="82090" y="125298"/>
                    <a:pt x="82090" y="178412"/>
                  </a:cubicBezTo>
                  <a:close/>
                </a:path>
              </a:pathLst>
            </a:custGeom>
            <a:gradFill>
              <a:gsLst>
                <a:gs pos="9194">
                  <a:srgbClr val="00B2BB"/>
                </a:gs>
                <a:gs pos="17465">
                  <a:srgbClr val="00B2BB">
                    <a:alpha val="96863"/>
                  </a:srgbClr>
                </a:gs>
                <a:gs pos="28213">
                  <a:srgbClr val="00B2BB">
                    <a:alpha val="88235"/>
                  </a:srgbClr>
                </a:gs>
                <a:gs pos="40329">
                  <a:srgbClr val="00B2BB">
                    <a:alpha val="73725"/>
                  </a:srgbClr>
                </a:gs>
                <a:gs pos="53448">
                  <a:srgbClr val="00B2BB">
                    <a:alpha val="53725"/>
                  </a:srgbClr>
                </a:gs>
                <a:gs pos="67212">
                  <a:srgbClr val="00B2BB">
                    <a:alpha val="28235"/>
                  </a:srgbClr>
                </a:gs>
                <a:gs pos="80593">
                  <a:srgbClr val="00B2BB">
                    <a:alpha val="0"/>
                  </a:srgbClr>
                </a:gs>
              </a:gsLst>
              <a:lin ang="10800000" scaled="1"/>
            </a:gradFill>
            <a:ln w="17906" cap="flat">
              <a:noFill/>
              <a:prstDash val="solid"/>
              <a:miter/>
            </a:ln>
          </p:spPr>
          <p:txBody>
            <a:bodyPr rtlCol="0" anchor="ctr"/>
            <a:lstStyle/>
            <a:p>
              <a:endParaRPr lang="nl-NL"/>
            </a:p>
          </p:txBody>
        </p:sp>
      </p:grpSp>
      <p:sp>
        <p:nvSpPr>
          <p:cNvPr id="74" name="Tijdelijke aanduiding voor tekst 9">
            <a:extLst>
              <a:ext uri="{FF2B5EF4-FFF2-40B4-BE49-F238E27FC236}">
                <a16:creationId xmlns:a16="http://schemas.microsoft.com/office/drawing/2014/main" id="{372A1317-1A87-F9A4-F694-5094CB275C4E}"/>
              </a:ext>
              <a:ext uri="{C183D7F6-B498-43B3-948B-1728B52AA6E4}">
                <adec:decorative xmlns:adec="http://schemas.microsoft.com/office/drawing/2017/decorative" val="1"/>
              </a:ext>
            </a:extLst>
          </p:cNvPr>
          <p:cNvSpPr>
            <a:spLocks noGrp="1"/>
          </p:cNvSpPr>
          <p:nvPr>
            <p:ph type="body" sz="quarter" idx="15" hasCustomPrompt="1"/>
          </p:nvPr>
        </p:nvSpPr>
        <p:spPr>
          <a:xfrm>
            <a:off x="4099034" y="3197727"/>
            <a:ext cx="8092966" cy="143728"/>
          </a:xfrm>
          <a:solidFill>
            <a:schemeClr val="accent6"/>
          </a:solidFill>
        </p:spPr>
        <p:txBody>
          <a:bodyPr>
            <a:noAutofit/>
          </a:bodyPr>
          <a:lstStyle>
            <a:lvl1pPr marL="0" indent="0" algn="ctr">
              <a:buNone/>
              <a:defRPr sz="600">
                <a:solidFill>
                  <a:schemeClr val="accent2"/>
                </a:solidFill>
              </a:defRPr>
            </a:lvl1pPr>
          </a:lstStyle>
          <a:p>
            <a:pPr lvl="0"/>
            <a:r>
              <a:rPr lang="nl-NL" dirty="0"/>
              <a:t> </a:t>
            </a:r>
          </a:p>
        </p:txBody>
      </p:sp>
      <p:sp>
        <p:nvSpPr>
          <p:cNvPr id="77" name="Tijdelijke aanduiding voor tekst 9">
            <a:extLst>
              <a:ext uri="{FF2B5EF4-FFF2-40B4-BE49-F238E27FC236}">
                <a16:creationId xmlns:a16="http://schemas.microsoft.com/office/drawing/2014/main" id="{FFFADDAC-6A8D-E435-9746-3E407C77758A}"/>
              </a:ext>
              <a:ext uri="{C183D7F6-B498-43B3-948B-1728B52AA6E4}">
                <adec:decorative xmlns:adec="http://schemas.microsoft.com/office/drawing/2017/decorative" val="1"/>
              </a:ext>
            </a:extLst>
          </p:cNvPr>
          <p:cNvSpPr>
            <a:spLocks noGrp="1"/>
          </p:cNvSpPr>
          <p:nvPr>
            <p:ph type="body" sz="quarter" idx="16" hasCustomPrompt="1"/>
          </p:nvPr>
        </p:nvSpPr>
        <p:spPr>
          <a:xfrm>
            <a:off x="11099797" y="898979"/>
            <a:ext cx="1092200" cy="143728"/>
          </a:xfrm>
          <a:gradFill flip="none" rotWithShape="1">
            <a:gsLst>
              <a:gs pos="83000">
                <a:schemeClr val="accent1"/>
              </a:gs>
              <a:gs pos="11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buFontTx/>
              <a:buNone/>
              <a:defRPr lang="nl-NL" sz="600" dirty="0">
                <a:solidFill>
                  <a:schemeClr val="accent2"/>
                </a:solidFill>
              </a:defRPr>
            </a:lvl1pPr>
          </a:lstStyle>
          <a:p>
            <a:pPr marL="0" lvl="0" algn="ctr"/>
            <a:r>
              <a:rPr lang="nl-NL" dirty="0"/>
              <a:t>  </a:t>
            </a:r>
          </a:p>
        </p:txBody>
      </p:sp>
      <p:sp>
        <p:nvSpPr>
          <p:cNvPr id="78" name="Tijdelijke aanduiding voor tekst 9">
            <a:extLst>
              <a:ext uri="{FF2B5EF4-FFF2-40B4-BE49-F238E27FC236}">
                <a16:creationId xmlns:a16="http://schemas.microsoft.com/office/drawing/2014/main" id="{1D34B877-EEB7-1619-5E2F-2AA37DFD834F}"/>
              </a:ext>
              <a:ext uri="{C183D7F6-B498-43B3-948B-1728B52AA6E4}">
                <adec:decorative xmlns:adec="http://schemas.microsoft.com/office/drawing/2017/decorative" val="1"/>
              </a:ext>
            </a:extLst>
          </p:cNvPr>
          <p:cNvSpPr>
            <a:spLocks noGrp="1"/>
          </p:cNvSpPr>
          <p:nvPr>
            <p:ph type="body" sz="quarter" idx="17" hasCustomPrompt="1"/>
          </p:nvPr>
        </p:nvSpPr>
        <p:spPr>
          <a:xfrm>
            <a:off x="4099033" y="5363222"/>
            <a:ext cx="8092964" cy="143728"/>
          </a:xfrm>
          <a:gradFill flip="none" rotWithShape="1">
            <a:gsLst>
              <a:gs pos="83000">
                <a:schemeClr val="accent1"/>
              </a:gs>
              <a:gs pos="11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buFontTx/>
              <a:buNone/>
              <a:defRPr lang="nl-NL" sz="600" dirty="0">
                <a:solidFill>
                  <a:schemeClr val="accent2"/>
                </a:solidFill>
              </a:defRPr>
            </a:lvl1pPr>
          </a:lstStyle>
          <a:p>
            <a:pPr marL="0" lvl="0" algn="ctr"/>
            <a:r>
              <a:rPr lang="nl-NL" dirty="0"/>
              <a:t>  </a:t>
            </a:r>
          </a:p>
        </p:txBody>
      </p:sp>
    </p:spTree>
    <p:extLst>
      <p:ext uri="{BB962C8B-B14F-4D97-AF65-F5344CB8AC3E}">
        <p14:creationId xmlns:p14="http://schemas.microsoft.com/office/powerpoint/2010/main" val="31541761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01DC9B-2BFA-94B4-C761-9B99CAC96B6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3D972F4-3618-F301-784A-608DE47661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D08A850-8FE8-A058-F422-E9FBFEE8203D}"/>
              </a:ext>
            </a:extLst>
          </p:cNvPr>
          <p:cNvSpPr>
            <a:spLocks noGrp="1"/>
          </p:cNvSpPr>
          <p:nvPr>
            <p:ph type="dt" sz="half" idx="10"/>
          </p:nvPr>
        </p:nvSpPr>
        <p:spPr/>
        <p:txBody>
          <a:bodyPr/>
          <a:lstStyle/>
          <a:p>
            <a:fld id="{FA22E74B-5A69-4CC5-978B-86EB4756BAC9}" type="datetimeFigureOut">
              <a:rPr lang="nl-NL" smtClean="0"/>
              <a:t>1-4-2025</a:t>
            </a:fld>
            <a:endParaRPr lang="nl-NL"/>
          </a:p>
        </p:txBody>
      </p:sp>
      <p:sp>
        <p:nvSpPr>
          <p:cNvPr id="5" name="Tijdelijke aanduiding voor voettekst 4">
            <a:extLst>
              <a:ext uri="{FF2B5EF4-FFF2-40B4-BE49-F238E27FC236}">
                <a16:creationId xmlns:a16="http://schemas.microsoft.com/office/drawing/2014/main" id="{01E54BD3-494D-C884-1165-2FC58C8E90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8552C0D-B0D3-F69E-E061-C88D5FBBD3E1}"/>
              </a:ext>
            </a:extLst>
          </p:cNvPr>
          <p:cNvSpPr>
            <a:spLocks noGrp="1"/>
          </p:cNvSpPr>
          <p:nvPr>
            <p:ph type="sldNum" sz="quarter" idx="12"/>
          </p:nvPr>
        </p:nvSpPr>
        <p:spPr/>
        <p:txBody>
          <a:bodyPr/>
          <a:lstStyle/>
          <a:p>
            <a:fld id="{E4B71C9F-4938-479B-88EB-71A6F809AE03}" type="slidenum">
              <a:rPr lang="nl-NL" smtClean="0"/>
              <a:t>‹nr.›</a:t>
            </a:fld>
            <a:endParaRPr lang="nl-NL"/>
          </a:p>
        </p:txBody>
      </p:sp>
    </p:spTree>
    <p:extLst>
      <p:ext uri="{BB962C8B-B14F-4D97-AF65-F5344CB8AC3E}">
        <p14:creationId xmlns:p14="http://schemas.microsoft.com/office/powerpoint/2010/main" val="1713357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BE2D1-0721-3CCC-44B6-C00192B507C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A3F8EE6-7567-57A2-D66A-E122167D0C1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A30E5A-BA2D-B695-95F6-E9E8FE02A105}"/>
              </a:ext>
            </a:extLst>
          </p:cNvPr>
          <p:cNvSpPr>
            <a:spLocks noGrp="1"/>
          </p:cNvSpPr>
          <p:nvPr>
            <p:ph type="dt" sz="half" idx="10"/>
          </p:nvPr>
        </p:nvSpPr>
        <p:spPr/>
        <p:txBody>
          <a:bodyPr/>
          <a:lstStyle/>
          <a:p>
            <a:fld id="{FA22E74B-5A69-4CC5-978B-86EB4756BAC9}" type="datetimeFigureOut">
              <a:rPr lang="nl-NL" smtClean="0"/>
              <a:t>1-4-2025</a:t>
            </a:fld>
            <a:endParaRPr lang="nl-NL"/>
          </a:p>
        </p:txBody>
      </p:sp>
      <p:sp>
        <p:nvSpPr>
          <p:cNvPr id="5" name="Tijdelijke aanduiding voor voettekst 4">
            <a:extLst>
              <a:ext uri="{FF2B5EF4-FFF2-40B4-BE49-F238E27FC236}">
                <a16:creationId xmlns:a16="http://schemas.microsoft.com/office/drawing/2014/main" id="{99E42E9F-0756-CC4F-B9F1-A8EDC9E0F4A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DBE4399-E6A6-423A-EF27-A1D081BA7EDD}"/>
              </a:ext>
            </a:extLst>
          </p:cNvPr>
          <p:cNvSpPr>
            <a:spLocks noGrp="1"/>
          </p:cNvSpPr>
          <p:nvPr>
            <p:ph type="sldNum" sz="quarter" idx="12"/>
          </p:nvPr>
        </p:nvSpPr>
        <p:spPr/>
        <p:txBody>
          <a:bodyPr/>
          <a:lstStyle/>
          <a:p>
            <a:fld id="{E4B71C9F-4938-479B-88EB-71A6F809AE03}" type="slidenum">
              <a:rPr lang="nl-NL" smtClean="0"/>
              <a:t>‹nr.›</a:t>
            </a:fld>
            <a:endParaRPr lang="nl-NL"/>
          </a:p>
        </p:txBody>
      </p:sp>
    </p:spTree>
    <p:extLst>
      <p:ext uri="{BB962C8B-B14F-4D97-AF65-F5344CB8AC3E}">
        <p14:creationId xmlns:p14="http://schemas.microsoft.com/office/powerpoint/2010/main" val="1610974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33584-023A-E116-7E00-8D0B82D0B64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92209EB-C012-B85E-CE2F-23E04C20B4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558A57C-9E00-FB99-993F-449ABA44E742}"/>
              </a:ext>
            </a:extLst>
          </p:cNvPr>
          <p:cNvSpPr>
            <a:spLocks noGrp="1"/>
          </p:cNvSpPr>
          <p:nvPr>
            <p:ph type="dt" sz="half" idx="10"/>
          </p:nvPr>
        </p:nvSpPr>
        <p:spPr/>
        <p:txBody>
          <a:bodyPr/>
          <a:lstStyle/>
          <a:p>
            <a:fld id="{FA22E74B-5A69-4CC5-978B-86EB4756BAC9}" type="datetimeFigureOut">
              <a:rPr lang="nl-NL" smtClean="0"/>
              <a:t>1-4-2025</a:t>
            </a:fld>
            <a:endParaRPr lang="nl-NL"/>
          </a:p>
        </p:txBody>
      </p:sp>
      <p:sp>
        <p:nvSpPr>
          <p:cNvPr id="5" name="Tijdelijke aanduiding voor voettekst 4">
            <a:extLst>
              <a:ext uri="{FF2B5EF4-FFF2-40B4-BE49-F238E27FC236}">
                <a16:creationId xmlns:a16="http://schemas.microsoft.com/office/drawing/2014/main" id="{5A57482F-5B9E-CC43-F0D2-56DED2744FD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9EB2551-A867-69C8-1B05-4A757D6DE2F0}"/>
              </a:ext>
            </a:extLst>
          </p:cNvPr>
          <p:cNvSpPr>
            <a:spLocks noGrp="1"/>
          </p:cNvSpPr>
          <p:nvPr>
            <p:ph type="sldNum" sz="quarter" idx="12"/>
          </p:nvPr>
        </p:nvSpPr>
        <p:spPr/>
        <p:txBody>
          <a:bodyPr/>
          <a:lstStyle/>
          <a:p>
            <a:fld id="{E4B71C9F-4938-479B-88EB-71A6F809AE03}" type="slidenum">
              <a:rPr lang="nl-NL" smtClean="0"/>
              <a:t>‹nr.›</a:t>
            </a:fld>
            <a:endParaRPr lang="nl-NL"/>
          </a:p>
        </p:txBody>
      </p:sp>
    </p:spTree>
    <p:extLst>
      <p:ext uri="{BB962C8B-B14F-4D97-AF65-F5344CB8AC3E}">
        <p14:creationId xmlns:p14="http://schemas.microsoft.com/office/powerpoint/2010/main" val="2082948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8A1B90-5324-1CA4-C10A-95224F87274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1BBBAC0-5095-F2C5-A38F-E81A444E409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511CCB3-DF0D-88B4-7240-EB228F668CC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31D2F08-69B1-3BA6-919D-42358DB0D15A}"/>
              </a:ext>
            </a:extLst>
          </p:cNvPr>
          <p:cNvSpPr>
            <a:spLocks noGrp="1"/>
          </p:cNvSpPr>
          <p:nvPr>
            <p:ph type="dt" sz="half" idx="10"/>
          </p:nvPr>
        </p:nvSpPr>
        <p:spPr/>
        <p:txBody>
          <a:bodyPr/>
          <a:lstStyle/>
          <a:p>
            <a:fld id="{FA22E74B-5A69-4CC5-978B-86EB4756BAC9}" type="datetimeFigureOut">
              <a:rPr lang="nl-NL" smtClean="0"/>
              <a:t>1-4-2025</a:t>
            </a:fld>
            <a:endParaRPr lang="nl-NL"/>
          </a:p>
        </p:txBody>
      </p:sp>
      <p:sp>
        <p:nvSpPr>
          <p:cNvPr id="6" name="Tijdelijke aanduiding voor voettekst 5">
            <a:extLst>
              <a:ext uri="{FF2B5EF4-FFF2-40B4-BE49-F238E27FC236}">
                <a16:creationId xmlns:a16="http://schemas.microsoft.com/office/drawing/2014/main" id="{2C85B975-42A8-8F45-1E39-0C4CE3622B4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9282F5F-F3BC-2559-C4BE-14082205A952}"/>
              </a:ext>
            </a:extLst>
          </p:cNvPr>
          <p:cNvSpPr>
            <a:spLocks noGrp="1"/>
          </p:cNvSpPr>
          <p:nvPr>
            <p:ph type="sldNum" sz="quarter" idx="12"/>
          </p:nvPr>
        </p:nvSpPr>
        <p:spPr/>
        <p:txBody>
          <a:bodyPr/>
          <a:lstStyle/>
          <a:p>
            <a:fld id="{E4B71C9F-4938-479B-88EB-71A6F809AE03}" type="slidenum">
              <a:rPr lang="nl-NL" smtClean="0"/>
              <a:t>‹nr.›</a:t>
            </a:fld>
            <a:endParaRPr lang="nl-NL"/>
          </a:p>
        </p:txBody>
      </p:sp>
    </p:spTree>
    <p:extLst>
      <p:ext uri="{BB962C8B-B14F-4D97-AF65-F5344CB8AC3E}">
        <p14:creationId xmlns:p14="http://schemas.microsoft.com/office/powerpoint/2010/main" val="968393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885D68-E841-FDF9-15E8-5B8195A45A2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272AC66-4C5A-AE7B-ACC2-460785B83D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DB9BD38-8754-8912-482A-CF2D79F24DD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E8C5A23-C708-FB95-0846-91ECF9B679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C87629E-5C71-C21E-F4A7-AA0B3142C31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83FDDA1-EBFC-B09E-1E34-6BF2348F06AC}"/>
              </a:ext>
            </a:extLst>
          </p:cNvPr>
          <p:cNvSpPr>
            <a:spLocks noGrp="1"/>
          </p:cNvSpPr>
          <p:nvPr>
            <p:ph type="dt" sz="half" idx="10"/>
          </p:nvPr>
        </p:nvSpPr>
        <p:spPr/>
        <p:txBody>
          <a:bodyPr/>
          <a:lstStyle/>
          <a:p>
            <a:fld id="{FA22E74B-5A69-4CC5-978B-86EB4756BAC9}" type="datetimeFigureOut">
              <a:rPr lang="nl-NL" smtClean="0"/>
              <a:t>1-4-2025</a:t>
            </a:fld>
            <a:endParaRPr lang="nl-NL"/>
          </a:p>
        </p:txBody>
      </p:sp>
      <p:sp>
        <p:nvSpPr>
          <p:cNvPr id="8" name="Tijdelijke aanduiding voor voettekst 7">
            <a:extLst>
              <a:ext uri="{FF2B5EF4-FFF2-40B4-BE49-F238E27FC236}">
                <a16:creationId xmlns:a16="http://schemas.microsoft.com/office/drawing/2014/main" id="{C77DFEB6-196C-A78D-6983-D2B58EA3751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646AE9D-40A9-2431-0F0F-B7D4C36820DA}"/>
              </a:ext>
            </a:extLst>
          </p:cNvPr>
          <p:cNvSpPr>
            <a:spLocks noGrp="1"/>
          </p:cNvSpPr>
          <p:nvPr>
            <p:ph type="sldNum" sz="quarter" idx="12"/>
          </p:nvPr>
        </p:nvSpPr>
        <p:spPr/>
        <p:txBody>
          <a:bodyPr/>
          <a:lstStyle/>
          <a:p>
            <a:fld id="{E4B71C9F-4938-479B-88EB-71A6F809AE03}" type="slidenum">
              <a:rPr lang="nl-NL" smtClean="0"/>
              <a:t>‹nr.›</a:t>
            </a:fld>
            <a:endParaRPr lang="nl-NL"/>
          </a:p>
        </p:txBody>
      </p:sp>
    </p:spTree>
    <p:extLst>
      <p:ext uri="{BB962C8B-B14F-4D97-AF65-F5344CB8AC3E}">
        <p14:creationId xmlns:p14="http://schemas.microsoft.com/office/powerpoint/2010/main" val="4150076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DD154-FEE2-5328-693D-2B0524C5BEA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9B5566D-C321-2229-1E1A-D5D2AC9B1010}"/>
              </a:ext>
            </a:extLst>
          </p:cNvPr>
          <p:cNvSpPr>
            <a:spLocks noGrp="1"/>
          </p:cNvSpPr>
          <p:nvPr>
            <p:ph type="dt" sz="half" idx="10"/>
          </p:nvPr>
        </p:nvSpPr>
        <p:spPr/>
        <p:txBody>
          <a:bodyPr/>
          <a:lstStyle/>
          <a:p>
            <a:fld id="{FA22E74B-5A69-4CC5-978B-86EB4756BAC9}" type="datetimeFigureOut">
              <a:rPr lang="nl-NL" smtClean="0"/>
              <a:t>1-4-2025</a:t>
            </a:fld>
            <a:endParaRPr lang="nl-NL"/>
          </a:p>
        </p:txBody>
      </p:sp>
      <p:sp>
        <p:nvSpPr>
          <p:cNvPr id="4" name="Tijdelijke aanduiding voor voettekst 3">
            <a:extLst>
              <a:ext uri="{FF2B5EF4-FFF2-40B4-BE49-F238E27FC236}">
                <a16:creationId xmlns:a16="http://schemas.microsoft.com/office/drawing/2014/main" id="{580C6BB9-7866-9005-A250-77AB5A6EA82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A8EBBCC-22E3-21E1-05C8-369B356040A0}"/>
              </a:ext>
            </a:extLst>
          </p:cNvPr>
          <p:cNvSpPr>
            <a:spLocks noGrp="1"/>
          </p:cNvSpPr>
          <p:nvPr>
            <p:ph type="sldNum" sz="quarter" idx="12"/>
          </p:nvPr>
        </p:nvSpPr>
        <p:spPr/>
        <p:txBody>
          <a:bodyPr/>
          <a:lstStyle/>
          <a:p>
            <a:fld id="{E4B71C9F-4938-479B-88EB-71A6F809AE03}" type="slidenum">
              <a:rPr lang="nl-NL" smtClean="0"/>
              <a:t>‹nr.›</a:t>
            </a:fld>
            <a:endParaRPr lang="nl-NL"/>
          </a:p>
        </p:txBody>
      </p:sp>
    </p:spTree>
    <p:extLst>
      <p:ext uri="{BB962C8B-B14F-4D97-AF65-F5344CB8AC3E}">
        <p14:creationId xmlns:p14="http://schemas.microsoft.com/office/powerpoint/2010/main" val="1709827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6AA45B5-1361-F27E-4345-D936D683EE36}"/>
              </a:ext>
            </a:extLst>
          </p:cNvPr>
          <p:cNvSpPr>
            <a:spLocks noGrp="1"/>
          </p:cNvSpPr>
          <p:nvPr>
            <p:ph type="dt" sz="half" idx="10"/>
          </p:nvPr>
        </p:nvSpPr>
        <p:spPr/>
        <p:txBody>
          <a:bodyPr/>
          <a:lstStyle/>
          <a:p>
            <a:fld id="{FA22E74B-5A69-4CC5-978B-86EB4756BAC9}" type="datetimeFigureOut">
              <a:rPr lang="nl-NL" smtClean="0"/>
              <a:t>1-4-2025</a:t>
            </a:fld>
            <a:endParaRPr lang="nl-NL"/>
          </a:p>
        </p:txBody>
      </p:sp>
      <p:sp>
        <p:nvSpPr>
          <p:cNvPr id="3" name="Tijdelijke aanduiding voor voettekst 2">
            <a:extLst>
              <a:ext uri="{FF2B5EF4-FFF2-40B4-BE49-F238E27FC236}">
                <a16:creationId xmlns:a16="http://schemas.microsoft.com/office/drawing/2014/main" id="{88900F49-1E9A-0B9E-4EAC-07A3E6A07B2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6A6E659-EF72-3C11-CC14-7BEE1408ECE6}"/>
              </a:ext>
            </a:extLst>
          </p:cNvPr>
          <p:cNvSpPr>
            <a:spLocks noGrp="1"/>
          </p:cNvSpPr>
          <p:nvPr>
            <p:ph type="sldNum" sz="quarter" idx="12"/>
          </p:nvPr>
        </p:nvSpPr>
        <p:spPr/>
        <p:txBody>
          <a:bodyPr/>
          <a:lstStyle/>
          <a:p>
            <a:fld id="{E4B71C9F-4938-479B-88EB-71A6F809AE03}" type="slidenum">
              <a:rPr lang="nl-NL" smtClean="0"/>
              <a:t>‹nr.›</a:t>
            </a:fld>
            <a:endParaRPr lang="nl-NL"/>
          </a:p>
        </p:txBody>
      </p:sp>
    </p:spTree>
    <p:extLst>
      <p:ext uri="{BB962C8B-B14F-4D97-AF65-F5344CB8AC3E}">
        <p14:creationId xmlns:p14="http://schemas.microsoft.com/office/powerpoint/2010/main" val="2848803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D24A4-4AE1-6E53-BB89-C0478C68312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E256A31-0C49-E548-E896-8B39CCA3F9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22BB7DD-5EDA-F558-DD4C-34976AD02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9DE048D-319F-C09A-7A24-6F8154174EAC}"/>
              </a:ext>
            </a:extLst>
          </p:cNvPr>
          <p:cNvSpPr>
            <a:spLocks noGrp="1"/>
          </p:cNvSpPr>
          <p:nvPr>
            <p:ph type="dt" sz="half" idx="10"/>
          </p:nvPr>
        </p:nvSpPr>
        <p:spPr/>
        <p:txBody>
          <a:bodyPr/>
          <a:lstStyle/>
          <a:p>
            <a:fld id="{FA22E74B-5A69-4CC5-978B-86EB4756BAC9}" type="datetimeFigureOut">
              <a:rPr lang="nl-NL" smtClean="0"/>
              <a:t>1-4-2025</a:t>
            </a:fld>
            <a:endParaRPr lang="nl-NL"/>
          </a:p>
        </p:txBody>
      </p:sp>
      <p:sp>
        <p:nvSpPr>
          <p:cNvPr id="6" name="Tijdelijke aanduiding voor voettekst 5">
            <a:extLst>
              <a:ext uri="{FF2B5EF4-FFF2-40B4-BE49-F238E27FC236}">
                <a16:creationId xmlns:a16="http://schemas.microsoft.com/office/drawing/2014/main" id="{8FFBD64C-CF95-F1D9-EB0F-C831E660BFC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42011ED-2F45-2FF9-E7EA-BCA7BA4510EC}"/>
              </a:ext>
            </a:extLst>
          </p:cNvPr>
          <p:cNvSpPr>
            <a:spLocks noGrp="1"/>
          </p:cNvSpPr>
          <p:nvPr>
            <p:ph type="sldNum" sz="quarter" idx="12"/>
          </p:nvPr>
        </p:nvSpPr>
        <p:spPr/>
        <p:txBody>
          <a:bodyPr/>
          <a:lstStyle/>
          <a:p>
            <a:fld id="{E4B71C9F-4938-479B-88EB-71A6F809AE03}" type="slidenum">
              <a:rPr lang="nl-NL" smtClean="0"/>
              <a:t>‹nr.›</a:t>
            </a:fld>
            <a:endParaRPr lang="nl-NL"/>
          </a:p>
        </p:txBody>
      </p:sp>
    </p:spTree>
    <p:extLst>
      <p:ext uri="{BB962C8B-B14F-4D97-AF65-F5344CB8AC3E}">
        <p14:creationId xmlns:p14="http://schemas.microsoft.com/office/powerpoint/2010/main" val="1636087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970F08-2299-E36E-A69E-75E9DB0FE6F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60F0E86-AE1B-E900-A7C5-C32D2A9BC7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7C59470-A6FC-6DD7-00AA-FDFC8A844C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DACEF31-EF1F-8115-D19B-16A216756E34}"/>
              </a:ext>
            </a:extLst>
          </p:cNvPr>
          <p:cNvSpPr>
            <a:spLocks noGrp="1"/>
          </p:cNvSpPr>
          <p:nvPr>
            <p:ph type="dt" sz="half" idx="10"/>
          </p:nvPr>
        </p:nvSpPr>
        <p:spPr/>
        <p:txBody>
          <a:bodyPr/>
          <a:lstStyle/>
          <a:p>
            <a:fld id="{FA22E74B-5A69-4CC5-978B-86EB4756BAC9}" type="datetimeFigureOut">
              <a:rPr lang="nl-NL" smtClean="0"/>
              <a:t>1-4-2025</a:t>
            </a:fld>
            <a:endParaRPr lang="nl-NL"/>
          </a:p>
        </p:txBody>
      </p:sp>
      <p:sp>
        <p:nvSpPr>
          <p:cNvPr id="6" name="Tijdelijke aanduiding voor voettekst 5">
            <a:extLst>
              <a:ext uri="{FF2B5EF4-FFF2-40B4-BE49-F238E27FC236}">
                <a16:creationId xmlns:a16="http://schemas.microsoft.com/office/drawing/2014/main" id="{639BAE36-B1D3-33D8-D237-BBFDA063D5B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643FD39-8493-98AD-826D-E715DD3A80A4}"/>
              </a:ext>
            </a:extLst>
          </p:cNvPr>
          <p:cNvSpPr>
            <a:spLocks noGrp="1"/>
          </p:cNvSpPr>
          <p:nvPr>
            <p:ph type="sldNum" sz="quarter" idx="12"/>
          </p:nvPr>
        </p:nvSpPr>
        <p:spPr/>
        <p:txBody>
          <a:bodyPr/>
          <a:lstStyle/>
          <a:p>
            <a:fld id="{E4B71C9F-4938-479B-88EB-71A6F809AE03}" type="slidenum">
              <a:rPr lang="nl-NL" smtClean="0"/>
              <a:t>‹nr.›</a:t>
            </a:fld>
            <a:endParaRPr lang="nl-NL"/>
          </a:p>
        </p:txBody>
      </p:sp>
    </p:spTree>
    <p:extLst>
      <p:ext uri="{BB962C8B-B14F-4D97-AF65-F5344CB8AC3E}">
        <p14:creationId xmlns:p14="http://schemas.microsoft.com/office/powerpoint/2010/main" val="41512598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FDA2E8-9498-51A6-E814-11B8A70FF11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7FFBA51-5176-3A40-016C-AB0F20C6ED9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AAB6F6C-2978-DF35-20AA-7F1E2A44D85F}"/>
              </a:ext>
            </a:extLst>
          </p:cNvPr>
          <p:cNvSpPr>
            <a:spLocks noGrp="1"/>
          </p:cNvSpPr>
          <p:nvPr>
            <p:ph type="dt" sz="half" idx="10"/>
          </p:nvPr>
        </p:nvSpPr>
        <p:spPr/>
        <p:txBody>
          <a:bodyPr/>
          <a:lstStyle/>
          <a:p>
            <a:fld id="{FA22E74B-5A69-4CC5-978B-86EB4756BAC9}" type="datetimeFigureOut">
              <a:rPr lang="nl-NL" smtClean="0"/>
              <a:t>1-4-2025</a:t>
            </a:fld>
            <a:endParaRPr lang="nl-NL"/>
          </a:p>
        </p:txBody>
      </p:sp>
      <p:sp>
        <p:nvSpPr>
          <p:cNvPr id="5" name="Tijdelijke aanduiding voor voettekst 4">
            <a:extLst>
              <a:ext uri="{FF2B5EF4-FFF2-40B4-BE49-F238E27FC236}">
                <a16:creationId xmlns:a16="http://schemas.microsoft.com/office/drawing/2014/main" id="{305582DC-C271-7B84-D58E-DF492B3DFFC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0C3F547-73FD-EFAC-8DB3-2A114ECB1258}"/>
              </a:ext>
            </a:extLst>
          </p:cNvPr>
          <p:cNvSpPr>
            <a:spLocks noGrp="1"/>
          </p:cNvSpPr>
          <p:nvPr>
            <p:ph type="sldNum" sz="quarter" idx="12"/>
          </p:nvPr>
        </p:nvSpPr>
        <p:spPr/>
        <p:txBody>
          <a:bodyPr/>
          <a:lstStyle/>
          <a:p>
            <a:fld id="{E4B71C9F-4938-479B-88EB-71A6F809AE03}" type="slidenum">
              <a:rPr lang="nl-NL" smtClean="0"/>
              <a:t>‹nr.›</a:t>
            </a:fld>
            <a:endParaRPr lang="nl-NL"/>
          </a:p>
        </p:txBody>
      </p:sp>
    </p:spTree>
    <p:extLst>
      <p:ext uri="{BB962C8B-B14F-4D97-AF65-F5344CB8AC3E}">
        <p14:creationId xmlns:p14="http://schemas.microsoft.com/office/powerpoint/2010/main" val="1550654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990510-585B-7CC9-2B6E-072BC6245685}"/>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AE981994-17B3-83A4-A68E-0E743A16F2D8}"/>
              </a:ext>
            </a:extLst>
          </p:cNvPr>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1D7813F1-C88C-53FB-7E2C-EA7B73F0D39D}"/>
              </a:ext>
            </a:extLst>
          </p:cNvPr>
          <p:cNvSpPr>
            <a:spLocks noGrp="1"/>
          </p:cNvSpPr>
          <p:nvPr>
            <p:ph type="dt" sz="half" idx="10"/>
          </p:nvPr>
        </p:nvSpPr>
        <p:spPr/>
        <p:txBody>
          <a:bodyPr/>
          <a:lstStyle/>
          <a:p>
            <a:r>
              <a:rPr lang="en-US"/>
              <a:t>30-1-2025</a:t>
            </a:r>
            <a:endParaRPr lang="nl-NL" dirty="0"/>
          </a:p>
        </p:txBody>
      </p:sp>
      <p:sp>
        <p:nvSpPr>
          <p:cNvPr id="5" name="Tijdelijke aanduiding voor voettekst 4">
            <a:extLst>
              <a:ext uri="{FF2B5EF4-FFF2-40B4-BE49-F238E27FC236}">
                <a16:creationId xmlns:a16="http://schemas.microsoft.com/office/drawing/2014/main" id="{08283594-E8B9-7A22-FEFE-5AE09703B862}"/>
              </a:ext>
            </a:extLst>
          </p:cNvPr>
          <p:cNvSpPr>
            <a:spLocks noGrp="1"/>
          </p:cNvSpPr>
          <p:nvPr>
            <p:ph type="ftr" sz="quarter" idx="11"/>
          </p:nvPr>
        </p:nvSpPr>
        <p:spPr/>
        <p:txBody>
          <a:bodyPr/>
          <a:lstStyle/>
          <a:p>
            <a:r>
              <a:rPr lang="nl-NL"/>
              <a:t>Aandachtspunten afhandeling bezwaar- en beroepsprocedures</a:t>
            </a:r>
            <a:endParaRPr lang="nl-NL" dirty="0"/>
          </a:p>
        </p:txBody>
      </p:sp>
      <p:sp>
        <p:nvSpPr>
          <p:cNvPr id="6" name="Tijdelijke aanduiding voor dianummer 5">
            <a:extLst>
              <a:ext uri="{FF2B5EF4-FFF2-40B4-BE49-F238E27FC236}">
                <a16:creationId xmlns:a16="http://schemas.microsoft.com/office/drawing/2014/main" id="{629CC8B2-10B0-C4DB-0030-49E10C0CA2AC}"/>
              </a:ext>
            </a:extLst>
          </p:cNvPr>
          <p:cNvSpPr>
            <a:spLocks noGrp="1"/>
          </p:cNvSpPr>
          <p:nvPr>
            <p:ph type="sldNum" sz="quarter" idx="12"/>
          </p:nvPr>
        </p:nvSpPr>
        <p:spPr/>
        <p:txBody>
          <a:bodyPr/>
          <a:lstStyle/>
          <a:p>
            <a:fld id="{AF524CCF-8B23-4FE6-AEF8-D0EE8DF5D8E9}" type="slidenum">
              <a:rPr lang="nl-NL" smtClean="0"/>
              <a:t>‹nr.›</a:t>
            </a:fld>
            <a:endParaRPr lang="nl-NL" dirty="0"/>
          </a:p>
        </p:txBody>
      </p:sp>
    </p:spTree>
    <p:extLst>
      <p:ext uri="{BB962C8B-B14F-4D97-AF65-F5344CB8AC3E}">
        <p14:creationId xmlns:p14="http://schemas.microsoft.com/office/powerpoint/2010/main" val="3034834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B6FFC04-53EA-139D-50E3-4EB7E4DA87E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C24FABA-BD82-1B29-5AF6-034C8F2EA9A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69A543B-7E54-71DA-6FF3-909ABED5AD5A}"/>
              </a:ext>
            </a:extLst>
          </p:cNvPr>
          <p:cNvSpPr>
            <a:spLocks noGrp="1"/>
          </p:cNvSpPr>
          <p:nvPr>
            <p:ph type="dt" sz="half" idx="10"/>
          </p:nvPr>
        </p:nvSpPr>
        <p:spPr/>
        <p:txBody>
          <a:bodyPr/>
          <a:lstStyle/>
          <a:p>
            <a:fld id="{FA22E74B-5A69-4CC5-978B-86EB4756BAC9}" type="datetimeFigureOut">
              <a:rPr lang="nl-NL" smtClean="0"/>
              <a:t>1-4-2025</a:t>
            </a:fld>
            <a:endParaRPr lang="nl-NL"/>
          </a:p>
        </p:txBody>
      </p:sp>
      <p:sp>
        <p:nvSpPr>
          <p:cNvPr id="5" name="Tijdelijke aanduiding voor voettekst 4">
            <a:extLst>
              <a:ext uri="{FF2B5EF4-FFF2-40B4-BE49-F238E27FC236}">
                <a16:creationId xmlns:a16="http://schemas.microsoft.com/office/drawing/2014/main" id="{0303E0ED-57D3-856B-4CC8-CE22E5B5270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1A07485-4FEA-64A3-010F-A7E96AC04848}"/>
              </a:ext>
            </a:extLst>
          </p:cNvPr>
          <p:cNvSpPr>
            <a:spLocks noGrp="1"/>
          </p:cNvSpPr>
          <p:nvPr>
            <p:ph type="sldNum" sz="quarter" idx="12"/>
          </p:nvPr>
        </p:nvSpPr>
        <p:spPr/>
        <p:txBody>
          <a:bodyPr/>
          <a:lstStyle/>
          <a:p>
            <a:fld id="{E4B71C9F-4938-479B-88EB-71A6F809AE03}" type="slidenum">
              <a:rPr lang="nl-NL" smtClean="0"/>
              <a:t>‹nr.›</a:t>
            </a:fld>
            <a:endParaRPr lang="nl-NL"/>
          </a:p>
        </p:txBody>
      </p:sp>
    </p:spTree>
    <p:extLst>
      <p:ext uri="{BB962C8B-B14F-4D97-AF65-F5344CB8AC3E}">
        <p14:creationId xmlns:p14="http://schemas.microsoft.com/office/powerpoint/2010/main" val="16038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eldi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CA7BE4-0173-1A19-AECD-83A2BE78662A}"/>
              </a:ext>
            </a:extLst>
          </p:cNvPr>
          <p:cNvSpPr>
            <a:spLocks noGrp="1"/>
          </p:cNvSpPr>
          <p:nvPr>
            <p:ph type="pic" sz="quarter" idx="13" hasCustomPrompt="1"/>
          </p:nvPr>
        </p:nvSpPr>
        <p:spPr>
          <a:xfrm>
            <a:off x="522513" y="402772"/>
            <a:ext cx="11397344" cy="4136572"/>
          </a:xfrm>
          <a:solidFill>
            <a:schemeClr val="bg1">
              <a:lumMod val="95000"/>
            </a:schemeClr>
          </a:solidFill>
        </p:spPr>
        <p:txBody>
          <a:bodyPr tIns="396000">
            <a:normAutofit/>
          </a:bodyPr>
          <a:lstStyle>
            <a:lvl1pPr marL="0" indent="0" algn="ctr">
              <a:buNone/>
              <a:defRPr sz="1800">
                <a:solidFill>
                  <a:schemeClr val="bg1">
                    <a:lumMod val="75000"/>
                  </a:schemeClr>
                </a:solidFill>
              </a:defRPr>
            </a:lvl1pPr>
          </a:lstStyle>
          <a:p>
            <a:r>
              <a:rPr lang="nl-NL"/>
              <a:t>Voeg afbeelding via Office lint toe</a:t>
            </a:r>
            <a:endParaRPr lang="nl-NL" dirty="0"/>
          </a:p>
        </p:txBody>
      </p:sp>
      <p:sp>
        <p:nvSpPr>
          <p:cNvPr id="9" name="Tijdelijke aanduiding voor tekst 9">
            <a:extLst>
              <a:ext uri="{FF2B5EF4-FFF2-40B4-BE49-F238E27FC236}">
                <a16:creationId xmlns:a16="http://schemas.microsoft.com/office/drawing/2014/main" id="{70998511-BAAC-02CC-924B-727743F1C0D1}"/>
              </a:ext>
              <a:ext uri="{C183D7F6-B498-43B3-948B-1728B52AA6E4}">
                <adec:decorative xmlns:adec="http://schemas.microsoft.com/office/drawing/2017/decorative" val="1"/>
              </a:ext>
            </a:extLst>
          </p:cNvPr>
          <p:cNvSpPr>
            <a:spLocks noGrp="1"/>
          </p:cNvSpPr>
          <p:nvPr>
            <p:ph type="body" sz="quarter" idx="14" hasCustomPrompt="1"/>
          </p:nvPr>
        </p:nvSpPr>
        <p:spPr>
          <a:xfrm>
            <a:off x="0" y="3183218"/>
            <a:ext cx="1065439" cy="143728"/>
          </a:xfrm>
          <a:solidFill>
            <a:schemeClr val="accent2"/>
          </a:solidFill>
        </p:spPr>
        <p:txBody>
          <a:bodyPr>
            <a:noAutofit/>
          </a:bodyPr>
          <a:lstStyle>
            <a:lvl1pPr marL="0" indent="0" algn="ctr">
              <a:buNone/>
              <a:defRPr sz="600">
                <a:solidFill>
                  <a:schemeClr val="accent2"/>
                </a:solidFill>
              </a:defRPr>
            </a:lvl1pPr>
          </a:lstStyle>
          <a:p>
            <a:pPr lvl="0"/>
            <a:r>
              <a:rPr lang="nl-NL" dirty="0"/>
              <a:t> </a:t>
            </a:r>
          </a:p>
        </p:txBody>
      </p:sp>
      <p:sp>
        <p:nvSpPr>
          <p:cNvPr id="2" name="Titel 1">
            <a:extLst>
              <a:ext uri="{FF2B5EF4-FFF2-40B4-BE49-F238E27FC236}">
                <a16:creationId xmlns:a16="http://schemas.microsoft.com/office/drawing/2014/main" id="{AB98A55A-54F0-3FDF-A670-E2F8FF9ECE77}"/>
              </a:ext>
            </a:extLst>
          </p:cNvPr>
          <p:cNvSpPr>
            <a:spLocks noGrp="1"/>
          </p:cNvSpPr>
          <p:nvPr>
            <p:ph type="ctrTitle"/>
          </p:nvPr>
        </p:nvSpPr>
        <p:spPr>
          <a:xfrm>
            <a:off x="4099037" y="3197727"/>
            <a:ext cx="8092964" cy="2305855"/>
          </a:xfrm>
          <a:solidFill>
            <a:schemeClr val="accent1"/>
          </a:solidFill>
        </p:spPr>
        <p:txBody>
          <a:bodyPr lIns="432000" rIns="180000" anchor="ctr">
            <a:normAutofit/>
          </a:bodyPr>
          <a:lstStyle>
            <a:lvl1pPr algn="l">
              <a:defRPr sz="4000" b="1">
                <a:solidFill>
                  <a:schemeClr val="bg1"/>
                </a:solidFill>
                <a:latin typeface="+mn-lt"/>
              </a:defRPr>
            </a:lvl1pPr>
          </a:lstStyle>
          <a:p>
            <a:r>
              <a:rPr lang="nl-NL" dirty="0"/>
              <a:t>Klik om stijl te bewerken</a:t>
            </a:r>
          </a:p>
        </p:txBody>
      </p:sp>
      <p:sp>
        <p:nvSpPr>
          <p:cNvPr id="3" name="Ondertitel 2">
            <a:extLst>
              <a:ext uri="{FF2B5EF4-FFF2-40B4-BE49-F238E27FC236}">
                <a16:creationId xmlns:a16="http://schemas.microsoft.com/office/drawing/2014/main" id="{0FADF9BF-CA64-7DDA-B6BB-654742A72E46}"/>
              </a:ext>
            </a:extLst>
          </p:cNvPr>
          <p:cNvSpPr>
            <a:spLocks noGrp="1"/>
          </p:cNvSpPr>
          <p:nvPr>
            <p:ph type="subTitle" idx="1"/>
          </p:nvPr>
        </p:nvSpPr>
        <p:spPr>
          <a:xfrm>
            <a:off x="838199" y="7545362"/>
            <a:ext cx="10515599" cy="361345"/>
          </a:xfrm>
        </p:spPr>
        <p:txBody>
          <a:bodyPr anchor="ctr">
            <a:normAutofit/>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F04FA624-21FC-5F9D-5DBE-9F114EA5787D}"/>
              </a:ext>
            </a:extLst>
          </p:cNvPr>
          <p:cNvSpPr>
            <a:spLocks noGrp="1"/>
          </p:cNvSpPr>
          <p:nvPr>
            <p:ph type="dt" sz="half" idx="10"/>
          </p:nvPr>
        </p:nvSpPr>
        <p:spPr>
          <a:xfrm>
            <a:off x="1316182" y="6881298"/>
            <a:ext cx="1107142" cy="288000"/>
          </a:xfrm>
        </p:spPr>
        <p:txBody>
          <a:bodyPr/>
          <a:lstStyle/>
          <a:p>
            <a:r>
              <a:rPr lang="en-US"/>
              <a:t>30-1-2025</a:t>
            </a:r>
            <a:endParaRPr lang="nl-NL" dirty="0"/>
          </a:p>
        </p:txBody>
      </p:sp>
      <p:sp>
        <p:nvSpPr>
          <p:cNvPr id="5" name="Tijdelijke aanduiding voor voettekst 4">
            <a:extLst>
              <a:ext uri="{FF2B5EF4-FFF2-40B4-BE49-F238E27FC236}">
                <a16:creationId xmlns:a16="http://schemas.microsoft.com/office/drawing/2014/main" id="{75A50B28-8919-76DA-EB19-E8033A9010F9}"/>
              </a:ext>
            </a:extLst>
          </p:cNvPr>
          <p:cNvSpPr>
            <a:spLocks noGrp="1"/>
          </p:cNvSpPr>
          <p:nvPr>
            <p:ph type="ftr" sz="quarter" idx="11"/>
          </p:nvPr>
        </p:nvSpPr>
        <p:spPr>
          <a:xfrm>
            <a:off x="2782537" y="6881298"/>
            <a:ext cx="6626927" cy="288000"/>
          </a:xfrm>
        </p:spPr>
        <p:txBody>
          <a:bodyPr/>
          <a:lstStyle/>
          <a:p>
            <a:r>
              <a:rPr lang="nl-NL"/>
              <a:t>Aandachtspunten afhandeling bezwaar- en beroepsprocedures</a:t>
            </a:r>
            <a:endParaRPr lang="nl-NL" dirty="0"/>
          </a:p>
        </p:txBody>
      </p:sp>
      <p:sp>
        <p:nvSpPr>
          <p:cNvPr id="6" name="Tijdelijke aanduiding voor dianummer 5">
            <a:extLst>
              <a:ext uri="{FF2B5EF4-FFF2-40B4-BE49-F238E27FC236}">
                <a16:creationId xmlns:a16="http://schemas.microsoft.com/office/drawing/2014/main" id="{CF442609-0FE6-60A3-D8FF-6E9234D71499}"/>
              </a:ext>
            </a:extLst>
          </p:cNvPr>
          <p:cNvSpPr>
            <a:spLocks noGrp="1"/>
          </p:cNvSpPr>
          <p:nvPr>
            <p:ph type="sldNum" sz="quarter" idx="12"/>
          </p:nvPr>
        </p:nvSpPr>
        <p:spPr>
          <a:xfrm>
            <a:off x="9768677" y="6881298"/>
            <a:ext cx="1107141" cy="288000"/>
          </a:xfrm>
        </p:spPr>
        <p:txBody>
          <a:bodyPr/>
          <a:lstStyle/>
          <a:p>
            <a:fld id="{AF524CCF-8B23-4FE6-AEF8-D0EE8DF5D8E9}" type="slidenum">
              <a:rPr lang="nl-NL" smtClean="0"/>
              <a:t>‹nr.›</a:t>
            </a:fld>
            <a:endParaRPr lang="nl-NL" dirty="0"/>
          </a:p>
        </p:txBody>
      </p:sp>
      <p:grpSp>
        <p:nvGrpSpPr>
          <p:cNvPr id="52" name="Graphic 2">
            <a:extLst>
              <a:ext uri="{FF2B5EF4-FFF2-40B4-BE49-F238E27FC236}">
                <a16:creationId xmlns:a16="http://schemas.microsoft.com/office/drawing/2014/main" id="{6D6F097C-6AB7-08B9-F246-1B54863BDF11}"/>
              </a:ext>
              <a:ext uri="{C183D7F6-B498-43B3-948B-1728B52AA6E4}">
                <adec:decorative xmlns:adec="http://schemas.microsoft.com/office/drawing/2017/decorative" val="1"/>
              </a:ext>
            </a:extLst>
          </p:cNvPr>
          <p:cNvGrpSpPr/>
          <p:nvPr userDrawn="1"/>
        </p:nvGrpSpPr>
        <p:grpSpPr>
          <a:xfrm>
            <a:off x="4763501" y="5699323"/>
            <a:ext cx="4169143" cy="899802"/>
            <a:chOff x="4763501" y="5699323"/>
            <a:chExt cx="4169143" cy="899802"/>
          </a:xfrm>
        </p:grpSpPr>
        <p:grpSp>
          <p:nvGrpSpPr>
            <p:cNvPr id="53" name="Graphic 2">
              <a:extLst>
                <a:ext uri="{FF2B5EF4-FFF2-40B4-BE49-F238E27FC236}">
                  <a16:creationId xmlns:a16="http://schemas.microsoft.com/office/drawing/2014/main" id="{241AF1C4-2435-BD7C-839D-118D9659902A}"/>
                </a:ext>
              </a:extLst>
            </p:cNvPr>
            <p:cNvGrpSpPr/>
            <p:nvPr/>
          </p:nvGrpSpPr>
          <p:grpSpPr>
            <a:xfrm>
              <a:off x="5511873" y="5883673"/>
              <a:ext cx="3420771" cy="399457"/>
              <a:chOff x="5511873" y="5883673"/>
              <a:chExt cx="3420771" cy="399457"/>
            </a:xfrm>
            <a:solidFill>
              <a:srgbClr val="00315F"/>
            </a:solidFill>
          </p:grpSpPr>
          <p:sp>
            <p:nvSpPr>
              <p:cNvPr id="57" name="Vrije vorm: vorm 56">
                <a:extLst>
                  <a:ext uri="{FF2B5EF4-FFF2-40B4-BE49-F238E27FC236}">
                    <a16:creationId xmlns:a16="http://schemas.microsoft.com/office/drawing/2014/main" id="{9E6C7209-534A-EFEC-4360-BE40985B729A}"/>
                  </a:ext>
                </a:extLst>
              </p:cNvPr>
              <p:cNvSpPr/>
              <p:nvPr/>
            </p:nvSpPr>
            <p:spPr>
              <a:xfrm>
                <a:off x="5511873" y="5981830"/>
                <a:ext cx="317517" cy="200582"/>
              </a:xfrm>
              <a:custGeom>
                <a:avLst/>
                <a:gdLst>
                  <a:gd name="connsiteX0" fmla="*/ 0 w 317517"/>
                  <a:gd name="connsiteY0" fmla="*/ 0 h 200582"/>
                  <a:gd name="connsiteX1" fmla="*/ 38832 w 317517"/>
                  <a:gd name="connsiteY1" fmla="*/ 0 h 200582"/>
                  <a:gd name="connsiteX2" fmla="*/ 87061 w 317517"/>
                  <a:gd name="connsiteY2" fmla="*/ 152355 h 200582"/>
                  <a:gd name="connsiteX3" fmla="*/ 88337 w 317517"/>
                  <a:gd name="connsiteY3" fmla="*/ 152355 h 200582"/>
                  <a:gd name="connsiteX4" fmla="*/ 141689 w 317517"/>
                  <a:gd name="connsiteY4" fmla="*/ 0 h 200582"/>
                  <a:gd name="connsiteX5" fmla="*/ 175829 w 317517"/>
                  <a:gd name="connsiteY5" fmla="*/ 0 h 200582"/>
                  <a:gd name="connsiteX6" fmla="*/ 229173 w 317517"/>
                  <a:gd name="connsiteY6" fmla="*/ 152355 h 200582"/>
                  <a:gd name="connsiteX7" fmla="*/ 230456 w 317517"/>
                  <a:gd name="connsiteY7" fmla="*/ 152355 h 200582"/>
                  <a:gd name="connsiteX8" fmla="*/ 278680 w 317517"/>
                  <a:gd name="connsiteY8" fmla="*/ 0 h 200582"/>
                  <a:gd name="connsiteX9" fmla="*/ 317517 w 317517"/>
                  <a:gd name="connsiteY9" fmla="*/ 0 h 200582"/>
                  <a:gd name="connsiteX10" fmla="*/ 250512 w 317517"/>
                  <a:gd name="connsiteY10" fmla="*/ 200583 h 200582"/>
                  <a:gd name="connsiteX11" fmla="*/ 212103 w 317517"/>
                  <a:gd name="connsiteY11" fmla="*/ 200583 h 200582"/>
                  <a:gd name="connsiteX12" fmla="*/ 159182 w 317517"/>
                  <a:gd name="connsiteY12" fmla="*/ 49079 h 200582"/>
                  <a:gd name="connsiteX13" fmla="*/ 158330 w 317517"/>
                  <a:gd name="connsiteY13" fmla="*/ 49079 h 200582"/>
                  <a:gd name="connsiteX14" fmla="*/ 105414 w 317517"/>
                  <a:gd name="connsiteY14" fmla="*/ 200583 h 200582"/>
                  <a:gd name="connsiteX15" fmla="*/ 66998 w 317517"/>
                  <a:gd name="connsiteY15" fmla="*/ 200583 h 200582"/>
                  <a:gd name="connsiteX16" fmla="*/ 0 w 317517"/>
                  <a:gd name="connsiteY16" fmla="*/ 0 h 20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7517" h="200582">
                    <a:moveTo>
                      <a:pt x="0" y="0"/>
                    </a:moveTo>
                    <a:lnTo>
                      <a:pt x="38832" y="0"/>
                    </a:lnTo>
                    <a:lnTo>
                      <a:pt x="87061" y="152355"/>
                    </a:lnTo>
                    <a:lnTo>
                      <a:pt x="88337" y="152355"/>
                    </a:lnTo>
                    <a:lnTo>
                      <a:pt x="141689" y="0"/>
                    </a:lnTo>
                    <a:lnTo>
                      <a:pt x="175829" y="0"/>
                    </a:lnTo>
                    <a:lnTo>
                      <a:pt x="229173" y="152355"/>
                    </a:lnTo>
                    <a:lnTo>
                      <a:pt x="230456" y="152355"/>
                    </a:lnTo>
                    <a:lnTo>
                      <a:pt x="278680" y="0"/>
                    </a:lnTo>
                    <a:lnTo>
                      <a:pt x="317517" y="0"/>
                    </a:lnTo>
                    <a:lnTo>
                      <a:pt x="250512" y="200583"/>
                    </a:lnTo>
                    <a:lnTo>
                      <a:pt x="212103" y="200583"/>
                    </a:lnTo>
                    <a:lnTo>
                      <a:pt x="159182" y="49079"/>
                    </a:lnTo>
                    <a:lnTo>
                      <a:pt x="158330" y="49079"/>
                    </a:lnTo>
                    <a:lnTo>
                      <a:pt x="105414" y="200583"/>
                    </a:lnTo>
                    <a:lnTo>
                      <a:pt x="66998" y="200583"/>
                    </a:lnTo>
                    <a:lnTo>
                      <a:pt x="0" y="0"/>
                    </a:lnTo>
                    <a:close/>
                  </a:path>
                </a:pathLst>
              </a:custGeom>
              <a:solidFill>
                <a:srgbClr val="00315F"/>
              </a:solidFill>
              <a:ln w="17906" cap="flat">
                <a:noFill/>
                <a:prstDash val="solid"/>
                <a:miter/>
              </a:ln>
            </p:spPr>
            <p:txBody>
              <a:bodyPr rtlCol="0" anchor="ctr"/>
              <a:lstStyle/>
              <a:p>
                <a:endParaRPr lang="nl-NL"/>
              </a:p>
            </p:txBody>
          </p:sp>
          <p:sp>
            <p:nvSpPr>
              <p:cNvPr id="58" name="Vrije vorm: vorm 57">
                <a:extLst>
                  <a:ext uri="{FF2B5EF4-FFF2-40B4-BE49-F238E27FC236}">
                    <a16:creationId xmlns:a16="http://schemas.microsoft.com/office/drawing/2014/main" id="{50CC95BC-44F4-9B0A-4545-728821D534F6}"/>
                  </a:ext>
                </a:extLst>
              </p:cNvPr>
              <p:cNvSpPr/>
              <p:nvPr/>
            </p:nvSpPr>
            <p:spPr>
              <a:xfrm>
                <a:off x="5848362" y="5976709"/>
                <a:ext cx="175835" cy="210824"/>
              </a:xfrm>
              <a:custGeom>
                <a:avLst/>
                <a:gdLst>
                  <a:gd name="connsiteX0" fmla="*/ 175836 w 175835"/>
                  <a:gd name="connsiteY0" fmla="*/ 78097 h 210824"/>
                  <a:gd name="connsiteX1" fmla="*/ 175836 w 175835"/>
                  <a:gd name="connsiteY1" fmla="*/ 205704 h 210824"/>
                  <a:gd name="connsiteX2" fmla="*/ 142119 w 175835"/>
                  <a:gd name="connsiteY2" fmla="*/ 205704 h 210824"/>
                  <a:gd name="connsiteX3" fmla="*/ 139554 w 175835"/>
                  <a:gd name="connsiteY3" fmla="*/ 178390 h 210824"/>
                  <a:gd name="connsiteX4" fmla="*/ 138279 w 175835"/>
                  <a:gd name="connsiteY4" fmla="*/ 178390 h 210824"/>
                  <a:gd name="connsiteX5" fmla="*/ 67434 w 175835"/>
                  <a:gd name="connsiteY5" fmla="*/ 210824 h 210824"/>
                  <a:gd name="connsiteX6" fmla="*/ 0 w 175835"/>
                  <a:gd name="connsiteY6" fmla="*/ 153211 h 210824"/>
                  <a:gd name="connsiteX7" fmla="*/ 70422 w 175835"/>
                  <a:gd name="connsiteY7" fmla="*/ 91754 h 210824"/>
                  <a:gd name="connsiteX8" fmla="*/ 138702 w 175835"/>
                  <a:gd name="connsiteY8" fmla="*/ 82366 h 210824"/>
                  <a:gd name="connsiteX9" fmla="*/ 138702 w 175835"/>
                  <a:gd name="connsiteY9" fmla="*/ 78097 h 210824"/>
                  <a:gd name="connsiteX10" fmla="*/ 91761 w 175835"/>
                  <a:gd name="connsiteY10" fmla="*/ 32006 h 210824"/>
                  <a:gd name="connsiteX11" fmla="*/ 45243 w 175835"/>
                  <a:gd name="connsiteY11" fmla="*/ 69563 h 210824"/>
                  <a:gd name="connsiteX12" fmla="*/ 6834 w 175835"/>
                  <a:gd name="connsiteY12" fmla="*/ 69563 h 210824"/>
                  <a:gd name="connsiteX13" fmla="*/ 93036 w 175835"/>
                  <a:gd name="connsiteY13" fmla="*/ 0 h 210824"/>
                  <a:gd name="connsiteX14" fmla="*/ 175836 w 175835"/>
                  <a:gd name="connsiteY14" fmla="*/ 78097 h 210824"/>
                  <a:gd name="connsiteX15" fmla="*/ 138702 w 175835"/>
                  <a:gd name="connsiteY15" fmla="*/ 119494 h 210824"/>
                  <a:gd name="connsiteX16" fmla="*/ 138702 w 175835"/>
                  <a:gd name="connsiteY16" fmla="*/ 110958 h 210824"/>
                  <a:gd name="connsiteX17" fmla="*/ 82800 w 175835"/>
                  <a:gd name="connsiteY17" fmla="*/ 118640 h 210824"/>
                  <a:gd name="connsiteX18" fmla="*/ 38409 w 175835"/>
                  <a:gd name="connsiteY18" fmla="*/ 151929 h 210824"/>
                  <a:gd name="connsiteX19" fmla="*/ 75543 w 175835"/>
                  <a:gd name="connsiteY19" fmla="*/ 179669 h 210824"/>
                  <a:gd name="connsiteX20" fmla="*/ 138702 w 175835"/>
                  <a:gd name="connsiteY20" fmla="*/ 119494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835" h="210824">
                    <a:moveTo>
                      <a:pt x="175836" y="78097"/>
                    </a:moveTo>
                    <a:lnTo>
                      <a:pt x="175836" y="205704"/>
                    </a:lnTo>
                    <a:lnTo>
                      <a:pt x="142119" y="205704"/>
                    </a:lnTo>
                    <a:lnTo>
                      <a:pt x="139554" y="178390"/>
                    </a:lnTo>
                    <a:lnTo>
                      <a:pt x="138279" y="178390"/>
                    </a:lnTo>
                    <a:cubicBezTo>
                      <a:pt x="125470" y="197168"/>
                      <a:pt x="98157" y="210824"/>
                      <a:pt x="67434" y="210824"/>
                    </a:cubicBezTo>
                    <a:cubicBezTo>
                      <a:pt x="26461" y="210824"/>
                      <a:pt x="0" y="186924"/>
                      <a:pt x="0" y="153211"/>
                    </a:cubicBezTo>
                    <a:cubicBezTo>
                      <a:pt x="0" y="120350"/>
                      <a:pt x="24327" y="98157"/>
                      <a:pt x="70422" y="91754"/>
                    </a:cubicBezTo>
                    <a:lnTo>
                      <a:pt x="138702" y="82366"/>
                    </a:lnTo>
                    <a:lnTo>
                      <a:pt x="138702" y="78097"/>
                    </a:lnTo>
                    <a:cubicBezTo>
                      <a:pt x="138702" y="47370"/>
                      <a:pt x="123336" y="32006"/>
                      <a:pt x="91761" y="32006"/>
                    </a:cubicBezTo>
                    <a:cubicBezTo>
                      <a:pt x="62313" y="32006"/>
                      <a:pt x="46947" y="45662"/>
                      <a:pt x="45243" y="69563"/>
                    </a:cubicBezTo>
                    <a:lnTo>
                      <a:pt x="6834" y="69563"/>
                    </a:lnTo>
                    <a:cubicBezTo>
                      <a:pt x="9820" y="26458"/>
                      <a:pt x="41826" y="0"/>
                      <a:pt x="93036" y="0"/>
                    </a:cubicBezTo>
                    <a:cubicBezTo>
                      <a:pt x="145957" y="0"/>
                      <a:pt x="175836" y="28592"/>
                      <a:pt x="175836" y="78097"/>
                    </a:cubicBezTo>
                    <a:close/>
                    <a:moveTo>
                      <a:pt x="138702" y="119494"/>
                    </a:moveTo>
                    <a:lnTo>
                      <a:pt x="138702" y="110958"/>
                    </a:lnTo>
                    <a:lnTo>
                      <a:pt x="82800" y="118640"/>
                    </a:lnTo>
                    <a:cubicBezTo>
                      <a:pt x="50787" y="122909"/>
                      <a:pt x="38409" y="134858"/>
                      <a:pt x="38409" y="151929"/>
                    </a:cubicBezTo>
                    <a:cubicBezTo>
                      <a:pt x="38409" y="169002"/>
                      <a:pt x="51641" y="179669"/>
                      <a:pt x="75543" y="179669"/>
                    </a:cubicBezTo>
                    <a:cubicBezTo>
                      <a:pt x="112671" y="179669"/>
                      <a:pt x="138702" y="154063"/>
                      <a:pt x="138702" y="119494"/>
                    </a:cubicBezTo>
                    <a:close/>
                  </a:path>
                </a:pathLst>
              </a:custGeom>
              <a:solidFill>
                <a:srgbClr val="00315F"/>
              </a:solidFill>
              <a:ln w="17906" cap="flat">
                <a:noFill/>
                <a:prstDash val="solid"/>
                <a:miter/>
              </a:ln>
            </p:spPr>
            <p:txBody>
              <a:bodyPr rtlCol="0" anchor="ctr"/>
              <a:lstStyle/>
              <a:p>
                <a:endParaRPr lang="nl-NL"/>
              </a:p>
            </p:txBody>
          </p:sp>
          <p:sp>
            <p:nvSpPr>
              <p:cNvPr id="59" name="Vrije vorm: vorm 58">
                <a:extLst>
                  <a:ext uri="{FF2B5EF4-FFF2-40B4-BE49-F238E27FC236}">
                    <a16:creationId xmlns:a16="http://schemas.microsoft.com/office/drawing/2014/main" id="{16AD5AC6-17E2-FDDB-042C-FF64CBA4B213}"/>
                  </a:ext>
                </a:extLst>
              </p:cNvPr>
              <p:cNvSpPr/>
              <p:nvPr/>
            </p:nvSpPr>
            <p:spPr>
              <a:xfrm>
                <a:off x="6069876" y="5976709"/>
                <a:ext cx="175834" cy="210824"/>
              </a:xfrm>
              <a:custGeom>
                <a:avLst/>
                <a:gdLst>
                  <a:gd name="connsiteX0" fmla="*/ 175834 w 175834"/>
                  <a:gd name="connsiteY0" fmla="*/ 78097 h 210824"/>
                  <a:gd name="connsiteX1" fmla="*/ 175834 w 175834"/>
                  <a:gd name="connsiteY1" fmla="*/ 205704 h 210824"/>
                  <a:gd name="connsiteX2" fmla="*/ 142117 w 175834"/>
                  <a:gd name="connsiteY2" fmla="*/ 205704 h 210824"/>
                  <a:gd name="connsiteX3" fmla="*/ 139554 w 175834"/>
                  <a:gd name="connsiteY3" fmla="*/ 178390 h 210824"/>
                  <a:gd name="connsiteX4" fmla="*/ 138277 w 175834"/>
                  <a:gd name="connsiteY4" fmla="*/ 178390 h 210824"/>
                  <a:gd name="connsiteX5" fmla="*/ 67434 w 175834"/>
                  <a:gd name="connsiteY5" fmla="*/ 210824 h 210824"/>
                  <a:gd name="connsiteX6" fmla="*/ 0 w 175834"/>
                  <a:gd name="connsiteY6" fmla="*/ 153211 h 210824"/>
                  <a:gd name="connsiteX7" fmla="*/ 70420 w 175834"/>
                  <a:gd name="connsiteY7" fmla="*/ 91754 h 210824"/>
                  <a:gd name="connsiteX8" fmla="*/ 138700 w 175834"/>
                  <a:gd name="connsiteY8" fmla="*/ 82366 h 210824"/>
                  <a:gd name="connsiteX9" fmla="*/ 138700 w 175834"/>
                  <a:gd name="connsiteY9" fmla="*/ 78097 h 210824"/>
                  <a:gd name="connsiteX10" fmla="*/ 91759 w 175834"/>
                  <a:gd name="connsiteY10" fmla="*/ 32006 h 210824"/>
                  <a:gd name="connsiteX11" fmla="*/ 45241 w 175834"/>
                  <a:gd name="connsiteY11" fmla="*/ 69563 h 210824"/>
                  <a:gd name="connsiteX12" fmla="*/ 6832 w 175834"/>
                  <a:gd name="connsiteY12" fmla="*/ 69563 h 210824"/>
                  <a:gd name="connsiteX13" fmla="*/ 93036 w 175834"/>
                  <a:gd name="connsiteY13" fmla="*/ 0 h 210824"/>
                  <a:gd name="connsiteX14" fmla="*/ 175834 w 175834"/>
                  <a:gd name="connsiteY14" fmla="*/ 78097 h 210824"/>
                  <a:gd name="connsiteX15" fmla="*/ 138700 w 175834"/>
                  <a:gd name="connsiteY15" fmla="*/ 119494 h 210824"/>
                  <a:gd name="connsiteX16" fmla="*/ 138700 w 175834"/>
                  <a:gd name="connsiteY16" fmla="*/ 110958 h 210824"/>
                  <a:gd name="connsiteX17" fmla="*/ 82798 w 175834"/>
                  <a:gd name="connsiteY17" fmla="*/ 118640 h 210824"/>
                  <a:gd name="connsiteX18" fmla="*/ 38409 w 175834"/>
                  <a:gd name="connsiteY18" fmla="*/ 151929 h 210824"/>
                  <a:gd name="connsiteX19" fmla="*/ 75543 w 175834"/>
                  <a:gd name="connsiteY19" fmla="*/ 179669 h 210824"/>
                  <a:gd name="connsiteX20" fmla="*/ 138700 w 175834"/>
                  <a:gd name="connsiteY20" fmla="*/ 119494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834" h="210824">
                    <a:moveTo>
                      <a:pt x="175834" y="78097"/>
                    </a:moveTo>
                    <a:lnTo>
                      <a:pt x="175834" y="205704"/>
                    </a:lnTo>
                    <a:lnTo>
                      <a:pt x="142117" y="205704"/>
                    </a:lnTo>
                    <a:lnTo>
                      <a:pt x="139554" y="178390"/>
                    </a:lnTo>
                    <a:lnTo>
                      <a:pt x="138277" y="178390"/>
                    </a:lnTo>
                    <a:cubicBezTo>
                      <a:pt x="125470" y="197168"/>
                      <a:pt x="98157" y="210824"/>
                      <a:pt x="67434" y="210824"/>
                    </a:cubicBezTo>
                    <a:cubicBezTo>
                      <a:pt x="26460" y="210824"/>
                      <a:pt x="0" y="186924"/>
                      <a:pt x="0" y="153211"/>
                    </a:cubicBezTo>
                    <a:cubicBezTo>
                      <a:pt x="0" y="120350"/>
                      <a:pt x="24325" y="98157"/>
                      <a:pt x="70420" y="91754"/>
                    </a:cubicBezTo>
                    <a:lnTo>
                      <a:pt x="138700" y="82366"/>
                    </a:lnTo>
                    <a:lnTo>
                      <a:pt x="138700" y="78097"/>
                    </a:lnTo>
                    <a:cubicBezTo>
                      <a:pt x="138700" y="47370"/>
                      <a:pt x="123336" y="32006"/>
                      <a:pt x="91759" y="32006"/>
                    </a:cubicBezTo>
                    <a:cubicBezTo>
                      <a:pt x="62311" y="32006"/>
                      <a:pt x="46947" y="45662"/>
                      <a:pt x="45241" y="69563"/>
                    </a:cubicBezTo>
                    <a:lnTo>
                      <a:pt x="6832" y="69563"/>
                    </a:lnTo>
                    <a:cubicBezTo>
                      <a:pt x="9820" y="26458"/>
                      <a:pt x="41826" y="0"/>
                      <a:pt x="93036" y="0"/>
                    </a:cubicBezTo>
                    <a:cubicBezTo>
                      <a:pt x="145958" y="0"/>
                      <a:pt x="175834" y="28592"/>
                      <a:pt x="175834" y="78097"/>
                    </a:cubicBezTo>
                    <a:close/>
                    <a:moveTo>
                      <a:pt x="138700" y="119494"/>
                    </a:moveTo>
                    <a:lnTo>
                      <a:pt x="138700" y="110958"/>
                    </a:lnTo>
                    <a:lnTo>
                      <a:pt x="82798" y="118640"/>
                    </a:lnTo>
                    <a:cubicBezTo>
                      <a:pt x="50787" y="122909"/>
                      <a:pt x="38409" y="134858"/>
                      <a:pt x="38409" y="151929"/>
                    </a:cubicBezTo>
                    <a:cubicBezTo>
                      <a:pt x="38409" y="169002"/>
                      <a:pt x="51639" y="179669"/>
                      <a:pt x="75543" y="179669"/>
                    </a:cubicBezTo>
                    <a:cubicBezTo>
                      <a:pt x="112669" y="179669"/>
                      <a:pt x="138700" y="154063"/>
                      <a:pt x="138700" y="119494"/>
                    </a:cubicBezTo>
                    <a:close/>
                  </a:path>
                </a:pathLst>
              </a:custGeom>
              <a:solidFill>
                <a:srgbClr val="00315F"/>
              </a:solidFill>
              <a:ln w="17906" cap="flat">
                <a:noFill/>
                <a:prstDash val="solid"/>
                <a:miter/>
              </a:ln>
            </p:spPr>
            <p:txBody>
              <a:bodyPr rtlCol="0" anchor="ctr"/>
              <a:lstStyle/>
              <a:p>
                <a:endParaRPr lang="nl-NL"/>
              </a:p>
            </p:txBody>
          </p:sp>
          <p:sp>
            <p:nvSpPr>
              <p:cNvPr id="60" name="Vrije vorm: vorm 59">
                <a:extLst>
                  <a:ext uri="{FF2B5EF4-FFF2-40B4-BE49-F238E27FC236}">
                    <a16:creationId xmlns:a16="http://schemas.microsoft.com/office/drawing/2014/main" id="{2E645797-56D9-7E27-B0CA-5255A90C148A}"/>
                  </a:ext>
                </a:extLst>
              </p:cNvPr>
              <p:cNvSpPr/>
              <p:nvPr/>
            </p:nvSpPr>
            <p:spPr>
              <a:xfrm>
                <a:off x="6301810" y="5977988"/>
                <a:ext cx="113085" cy="204424"/>
              </a:xfrm>
              <a:custGeom>
                <a:avLst/>
                <a:gdLst>
                  <a:gd name="connsiteX0" fmla="*/ 113085 w 113085"/>
                  <a:gd name="connsiteY0" fmla="*/ 3413 h 204424"/>
                  <a:gd name="connsiteX1" fmla="*/ 113085 w 113085"/>
                  <a:gd name="connsiteY1" fmla="*/ 35848 h 204424"/>
                  <a:gd name="connsiteX2" fmla="*/ 95597 w 113085"/>
                  <a:gd name="connsiteY2" fmla="*/ 34569 h 204424"/>
                  <a:gd name="connsiteX3" fmla="*/ 37557 w 113085"/>
                  <a:gd name="connsiteY3" fmla="*/ 99439 h 204424"/>
                  <a:gd name="connsiteX4" fmla="*/ 37557 w 113085"/>
                  <a:gd name="connsiteY4" fmla="*/ 204425 h 204424"/>
                  <a:gd name="connsiteX5" fmla="*/ 0 w 113085"/>
                  <a:gd name="connsiteY5" fmla="*/ 204425 h 204424"/>
                  <a:gd name="connsiteX6" fmla="*/ 0 w 113085"/>
                  <a:gd name="connsiteY6" fmla="*/ 3842 h 204424"/>
                  <a:gd name="connsiteX7" fmla="*/ 33286 w 113085"/>
                  <a:gd name="connsiteY7" fmla="*/ 3842 h 204424"/>
                  <a:gd name="connsiteX8" fmla="*/ 36275 w 113085"/>
                  <a:gd name="connsiteY8" fmla="*/ 34569 h 204424"/>
                  <a:gd name="connsiteX9" fmla="*/ 37555 w 113085"/>
                  <a:gd name="connsiteY9" fmla="*/ 34569 h 204424"/>
                  <a:gd name="connsiteX10" fmla="*/ 93036 w 113085"/>
                  <a:gd name="connsiteY10" fmla="*/ 0 h 204424"/>
                  <a:gd name="connsiteX11" fmla="*/ 113085 w 113085"/>
                  <a:gd name="connsiteY11" fmla="*/ 3413 h 20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085" h="204424">
                    <a:moveTo>
                      <a:pt x="113085" y="3413"/>
                    </a:moveTo>
                    <a:lnTo>
                      <a:pt x="113085" y="35848"/>
                    </a:lnTo>
                    <a:cubicBezTo>
                      <a:pt x="107113" y="34996"/>
                      <a:pt x="101140" y="34569"/>
                      <a:pt x="95597" y="34569"/>
                    </a:cubicBezTo>
                    <a:cubicBezTo>
                      <a:pt x="58465" y="34569"/>
                      <a:pt x="37557" y="55479"/>
                      <a:pt x="37557" y="99439"/>
                    </a:cubicBezTo>
                    <a:lnTo>
                      <a:pt x="37557" y="204425"/>
                    </a:lnTo>
                    <a:lnTo>
                      <a:pt x="0" y="204425"/>
                    </a:lnTo>
                    <a:lnTo>
                      <a:pt x="0" y="3842"/>
                    </a:lnTo>
                    <a:lnTo>
                      <a:pt x="33286" y="3842"/>
                    </a:lnTo>
                    <a:lnTo>
                      <a:pt x="36275" y="34569"/>
                    </a:lnTo>
                    <a:lnTo>
                      <a:pt x="37555" y="34569"/>
                    </a:lnTo>
                    <a:cubicBezTo>
                      <a:pt x="46947" y="13230"/>
                      <a:pt x="68286" y="0"/>
                      <a:pt x="93036" y="0"/>
                    </a:cubicBezTo>
                    <a:cubicBezTo>
                      <a:pt x="100727" y="0"/>
                      <a:pt x="107543" y="1281"/>
                      <a:pt x="113085" y="3413"/>
                    </a:cubicBezTo>
                    <a:close/>
                  </a:path>
                </a:pathLst>
              </a:custGeom>
              <a:solidFill>
                <a:srgbClr val="00315F"/>
              </a:solidFill>
              <a:ln w="17906"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70B08FA7-6E15-BD1B-34A1-2FAC04026D66}"/>
                  </a:ext>
                </a:extLst>
              </p:cNvPr>
              <p:cNvSpPr/>
              <p:nvPr/>
            </p:nvSpPr>
            <p:spPr>
              <a:xfrm>
                <a:off x="6434877" y="5883673"/>
                <a:ext cx="201443" cy="303860"/>
              </a:xfrm>
              <a:custGeom>
                <a:avLst/>
                <a:gdLst>
                  <a:gd name="connsiteX0" fmla="*/ 201444 w 201443"/>
                  <a:gd name="connsiteY0" fmla="*/ 0 h 303860"/>
                  <a:gd name="connsiteX1" fmla="*/ 201444 w 201443"/>
                  <a:gd name="connsiteY1" fmla="*/ 298740 h 303860"/>
                  <a:gd name="connsiteX2" fmla="*/ 167741 w 201443"/>
                  <a:gd name="connsiteY2" fmla="*/ 298740 h 303860"/>
                  <a:gd name="connsiteX3" fmla="*/ 165176 w 201443"/>
                  <a:gd name="connsiteY3" fmla="*/ 271851 h 303860"/>
                  <a:gd name="connsiteX4" fmla="*/ 163885 w 201443"/>
                  <a:gd name="connsiteY4" fmla="*/ 271851 h 303860"/>
                  <a:gd name="connsiteX5" fmla="*/ 96032 w 201443"/>
                  <a:gd name="connsiteY5" fmla="*/ 303861 h 303860"/>
                  <a:gd name="connsiteX6" fmla="*/ 0 w 201443"/>
                  <a:gd name="connsiteY6" fmla="*/ 198447 h 303860"/>
                  <a:gd name="connsiteX7" fmla="*/ 96032 w 201443"/>
                  <a:gd name="connsiteY7" fmla="*/ 93036 h 303860"/>
                  <a:gd name="connsiteX8" fmla="*/ 162611 w 201443"/>
                  <a:gd name="connsiteY8" fmla="*/ 124615 h 303860"/>
                  <a:gd name="connsiteX9" fmla="*/ 163885 w 201443"/>
                  <a:gd name="connsiteY9" fmla="*/ 124615 h 303860"/>
                  <a:gd name="connsiteX10" fmla="*/ 163885 w 201443"/>
                  <a:gd name="connsiteY10" fmla="*/ 0 h 303860"/>
                  <a:gd name="connsiteX11" fmla="*/ 201444 w 201443"/>
                  <a:gd name="connsiteY11" fmla="*/ 0 h 303860"/>
                  <a:gd name="connsiteX12" fmla="*/ 165607 w 201443"/>
                  <a:gd name="connsiteY12" fmla="*/ 198447 h 303860"/>
                  <a:gd name="connsiteX13" fmla="*/ 102004 w 201443"/>
                  <a:gd name="connsiteY13" fmla="*/ 125470 h 303860"/>
                  <a:gd name="connsiteX14" fmla="*/ 38420 w 201443"/>
                  <a:gd name="connsiteY14" fmla="*/ 198447 h 303860"/>
                  <a:gd name="connsiteX15" fmla="*/ 102004 w 201443"/>
                  <a:gd name="connsiteY15" fmla="*/ 271426 h 303860"/>
                  <a:gd name="connsiteX16" fmla="*/ 165607 w 201443"/>
                  <a:gd name="connsiteY16" fmla="*/ 198447 h 30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443" h="303860">
                    <a:moveTo>
                      <a:pt x="201444" y="0"/>
                    </a:moveTo>
                    <a:lnTo>
                      <a:pt x="201444" y="298740"/>
                    </a:lnTo>
                    <a:lnTo>
                      <a:pt x="167741" y="298740"/>
                    </a:lnTo>
                    <a:lnTo>
                      <a:pt x="165176" y="271851"/>
                    </a:lnTo>
                    <a:lnTo>
                      <a:pt x="163885" y="271851"/>
                    </a:lnTo>
                    <a:cubicBezTo>
                      <a:pt x="152370" y="290631"/>
                      <a:pt x="125913" y="303861"/>
                      <a:pt x="96032" y="303861"/>
                    </a:cubicBezTo>
                    <a:cubicBezTo>
                      <a:pt x="41397" y="303861"/>
                      <a:pt x="0" y="260331"/>
                      <a:pt x="0" y="198447"/>
                    </a:cubicBezTo>
                    <a:cubicBezTo>
                      <a:pt x="0" y="136566"/>
                      <a:pt x="41828" y="93036"/>
                      <a:pt x="96032" y="93036"/>
                    </a:cubicBezTo>
                    <a:cubicBezTo>
                      <a:pt x="123779" y="93036"/>
                      <a:pt x="150666" y="104984"/>
                      <a:pt x="162611" y="124615"/>
                    </a:cubicBezTo>
                    <a:lnTo>
                      <a:pt x="163885" y="124615"/>
                    </a:lnTo>
                    <a:lnTo>
                      <a:pt x="163885" y="0"/>
                    </a:lnTo>
                    <a:lnTo>
                      <a:pt x="201444" y="0"/>
                    </a:lnTo>
                    <a:close/>
                    <a:moveTo>
                      <a:pt x="165607" y="198447"/>
                    </a:moveTo>
                    <a:cubicBezTo>
                      <a:pt x="165607" y="153211"/>
                      <a:pt x="140837" y="125470"/>
                      <a:pt x="102004" y="125470"/>
                    </a:cubicBezTo>
                    <a:cubicBezTo>
                      <a:pt x="64033" y="125470"/>
                      <a:pt x="38420" y="153211"/>
                      <a:pt x="38420" y="198447"/>
                    </a:cubicBezTo>
                    <a:cubicBezTo>
                      <a:pt x="38420" y="243686"/>
                      <a:pt x="64033" y="271426"/>
                      <a:pt x="102004" y="271426"/>
                    </a:cubicBezTo>
                    <a:cubicBezTo>
                      <a:pt x="140837" y="271426"/>
                      <a:pt x="165607" y="243686"/>
                      <a:pt x="165607" y="198447"/>
                    </a:cubicBezTo>
                    <a:close/>
                  </a:path>
                </a:pathLst>
              </a:custGeom>
              <a:solidFill>
                <a:srgbClr val="00315F"/>
              </a:solidFill>
              <a:ln w="17906" cap="flat">
                <a:noFill/>
                <a:prstDash val="solid"/>
                <a:miter/>
              </a:ln>
            </p:spPr>
            <p:txBody>
              <a:bodyPr rtlCol="0" anchor="ctr"/>
              <a:lstStyle/>
              <a:p>
                <a:endParaRPr lang="nl-NL"/>
              </a:p>
            </p:txBody>
          </p:sp>
          <p:sp>
            <p:nvSpPr>
              <p:cNvPr id="62" name="Vrije vorm: vorm 61">
                <a:extLst>
                  <a:ext uri="{FF2B5EF4-FFF2-40B4-BE49-F238E27FC236}">
                    <a16:creationId xmlns:a16="http://schemas.microsoft.com/office/drawing/2014/main" id="{107A22B1-368A-18F0-7883-96CB299B484B}"/>
                  </a:ext>
                </a:extLst>
              </p:cNvPr>
              <p:cNvSpPr/>
              <p:nvPr/>
            </p:nvSpPr>
            <p:spPr>
              <a:xfrm>
                <a:off x="6682004" y="5976709"/>
                <a:ext cx="198466" cy="210824"/>
              </a:xfrm>
              <a:custGeom>
                <a:avLst/>
                <a:gdLst>
                  <a:gd name="connsiteX0" fmla="*/ 197175 w 198466"/>
                  <a:gd name="connsiteY0" fmla="*/ 114375 h 210824"/>
                  <a:gd name="connsiteX1" fmla="*/ 38420 w 198466"/>
                  <a:gd name="connsiteY1" fmla="*/ 114375 h 210824"/>
                  <a:gd name="connsiteX2" fmla="*/ 104139 w 198466"/>
                  <a:gd name="connsiteY2" fmla="*/ 178390 h 210824"/>
                  <a:gd name="connsiteX3" fmla="*/ 160047 w 198466"/>
                  <a:gd name="connsiteY3" fmla="*/ 146808 h 210824"/>
                  <a:gd name="connsiteX4" fmla="*/ 195471 w 198466"/>
                  <a:gd name="connsiteY4" fmla="*/ 146808 h 210824"/>
                  <a:gd name="connsiteX5" fmla="*/ 102865 w 198466"/>
                  <a:gd name="connsiteY5" fmla="*/ 210824 h 210824"/>
                  <a:gd name="connsiteX6" fmla="*/ 0 w 198466"/>
                  <a:gd name="connsiteY6" fmla="*/ 106693 h 210824"/>
                  <a:gd name="connsiteX7" fmla="*/ 103296 w 198466"/>
                  <a:gd name="connsiteY7" fmla="*/ 0 h 210824"/>
                  <a:gd name="connsiteX8" fmla="*/ 198466 w 198466"/>
                  <a:gd name="connsiteY8" fmla="*/ 98157 h 210824"/>
                  <a:gd name="connsiteX9" fmla="*/ 197175 w 198466"/>
                  <a:gd name="connsiteY9" fmla="*/ 114375 h 210824"/>
                  <a:gd name="connsiteX10" fmla="*/ 40124 w 198466"/>
                  <a:gd name="connsiteY10" fmla="*/ 84927 h 210824"/>
                  <a:gd name="connsiteX11" fmla="*/ 160477 w 198466"/>
                  <a:gd name="connsiteY11" fmla="*/ 84927 h 210824"/>
                  <a:gd name="connsiteX12" fmla="*/ 103296 w 198466"/>
                  <a:gd name="connsiteY12" fmla="*/ 31152 h 210824"/>
                  <a:gd name="connsiteX13" fmla="*/ 40124 w 198466"/>
                  <a:gd name="connsiteY13" fmla="*/ 84927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466" h="210824">
                    <a:moveTo>
                      <a:pt x="197175" y="114375"/>
                    </a:moveTo>
                    <a:lnTo>
                      <a:pt x="38420" y="114375"/>
                    </a:lnTo>
                    <a:cubicBezTo>
                      <a:pt x="41397" y="156624"/>
                      <a:pt x="68284" y="178390"/>
                      <a:pt x="104139" y="178390"/>
                    </a:cubicBezTo>
                    <a:cubicBezTo>
                      <a:pt x="129321" y="178390"/>
                      <a:pt x="149805" y="167295"/>
                      <a:pt x="160047" y="146808"/>
                    </a:cubicBezTo>
                    <a:lnTo>
                      <a:pt x="195471" y="146808"/>
                    </a:lnTo>
                    <a:cubicBezTo>
                      <a:pt x="184799" y="186497"/>
                      <a:pt x="148101" y="210824"/>
                      <a:pt x="102865" y="210824"/>
                    </a:cubicBezTo>
                    <a:cubicBezTo>
                      <a:pt x="42689" y="210824"/>
                      <a:pt x="0" y="168572"/>
                      <a:pt x="0" y="106693"/>
                    </a:cubicBezTo>
                    <a:cubicBezTo>
                      <a:pt x="0" y="43530"/>
                      <a:pt x="44393" y="0"/>
                      <a:pt x="103296" y="0"/>
                    </a:cubicBezTo>
                    <a:cubicBezTo>
                      <a:pt x="158773" y="0"/>
                      <a:pt x="198466" y="38836"/>
                      <a:pt x="198466" y="98157"/>
                    </a:cubicBezTo>
                    <a:cubicBezTo>
                      <a:pt x="198466" y="104132"/>
                      <a:pt x="198036" y="108827"/>
                      <a:pt x="197175" y="114375"/>
                    </a:cubicBezTo>
                    <a:close/>
                    <a:moveTo>
                      <a:pt x="40124" y="84927"/>
                    </a:moveTo>
                    <a:lnTo>
                      <a:pt x="160477" y="84927"/>
                    </a:lnTo>
                    <a:cubicBezTo>
                      <a:pt x="155778" y="48653"/>
                      <a:pt x="134021" y="31152"/>
                      <a:pt x="103296" y="31152"/>
                    </a:cubicBezTo>
                    <a:cubicBezTo>
                      <a:pt x="71279" y="31152"/>
                      <a:pt x="46958" y="50358"/>
                      <a:pt x="40124" y="84927"/>
                    </a:cubicBezTo>
                    <a:close/>
                  </a:path>
                </a:pathLst>
              </a:custGeom>
              <a:solidFill>
                <a:srgbClr val="00315F"/>
              </a:solidFill>
              <a:ln w="17906" cap="flat">
                <a:noFill/>
                <a:prstDash val="solid"/>
                <a:miter/>
              </a:ln>
            </p:spPr>
            <p:txBody>
              <a:bodyPr rtlCol="0" anchor="ctr"/>
              <a:lstStyle/>
              <a:p>
                <a:endParaRPr lang="nl-NL"/>
              </a:p>
            </p:txBody>
          </p:sp>
          <p:sp>
            <p:nvSpPr>
              <p:cNvPr id="63" name="Vrije vorm: vorm 62">
                <a:extLst>
                  <a:ext uri="{FF2B5EF4-FFF2-40B4-BE49-F238E27FC236}">
                    <a16:creationId xmlns:a16="http://schemas.microsoft.com/office/drawing/2014/main" id="{C9F9A163-E27F-1E81-A14F-2D336CC727D0}"/>
                  </a:ext>
                </a:extLst>
              </p:cNvPr>
              <p:cNvSpPr/>
              <p:nvPr/>
            </p:nvSpPr>
            <p:spPr>
              <a:xfrm>
                <a:off x="6926495" y="5977988"/>
                <a:ext cx="113088" cy="204424"/>
              </a:xfrm>
              <a:custGeom>
                <a:avLst/>
                <a:gdLst>
                  <a:gd name="connsiteX0" fmla="*/ 113089 w 113088"/>
                  <a:gd name="connsiteY0" fmla="*/ 3413 h 204424"/>
                  <a:gd name="connsiteX1" fmla="*/ 113089 w 113088"/>
                  <a:gd name="connsiteY1" fmla="*/ 35848 h 204424"/>
                  <a:gd name="connsiteX2" fmla="*/ 95601 w 113088"/>
                  <a:gd name="connsiteY2" fmla="*/ 34569 h 204424"/>
                  <a:gd name="connsiteX3" fmla="*/ 37559 w 113088"/>
                  <a:gd name="connsiteY3" fmla="*/ 99439 h 204424"/>
                  <a:gd name="connsiteX4" fmla="*/ 37559 w 113088"/>
                  <a:gd name="connsiteY4" fmla="*/ 204425 h 204424"/>
                  <a:gd name="connsiteX5" fmla="*/ 0 w 113088"/>
                  <a:gd name="connsiteY5" fmla="*/ 204425 h 204424"/>
                  <a:gd name="connsiteX6" fmla="*/ 0 w 113088"/>
                  <a:gd name="connsiteY6" fmla="*/ 3842 h 204424"/>
                  <a:gd name="connsiteX7" fmla="*/ 33290 w 113088"/>
                  <a:gd name="connsiteY7" fmla="*/ 3842 h 204424"/>
                  <a:gd name="connsiteX8" fmla="*/ 36267 w 113088"/>
                  <a:gd name="connsiteY8" fmla="*/ 34569 h 204424"/>
                  <a:gd name="connsiteX9" fmla="*/ 37559 w 113088"/>
                  <a:gd name="connsiteY9" fmla="*/ 34569 h 204424"/>
                  <a:gd name="connsiteX10" fmla="*/ 93036 w 113088"/>
                  <a:gd name="connsiteY10" fmla="*/ 0 h 204424"/>
                  <a:gd name="connsiteX11" fmla="*/ 113089 w 113088"/>
                  <a:gd name="connsiteY11" fmla="*/ 3413 h 20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088" h="204424">
                    <a:moveTo>
                      <a:pt x="113089" y="3413"/>
                    </a:moveTo>
                    <a:lnTo>
                      <a:pt x="113089" y="35848"/>
                    </a:lnTo>
                    <a:cubicBezTo>
                      <a:pt x="107116" y="34996"/>
                      <a:pt x="101143" y="34569"/>
                      <a:pt x="95601" y="34569"/>
                    </a:cubicBezTo>
                    <a:cubicBezTo>
                      <a:pt x="58455" y="34569"/>
                      <a:pt x="37559" y="55479"/>
                      <a:pt x="37559" y="99439"/>
                    </a:cubicBezTo>
                    <a:lnTo>
                      <a:pt x="37559" y="204425"/>
                    </a:lnTo>
                    <a:lnTo>
                      <a:pt x="0" y="204425"/>
                    </a:lnTo>
                    <a:lnTo>
                      <a:pt x="0" y="3842"/>
                    </a:lnTo>
                    <a:lnTo>
                      <a:pt x="33290" y="3842"/>
                    </a:lnTo>
                    <a:lnTo>
                      <a:pt x="36267" y="34569"/>
                    </a:lnTo>
                    <a:lnTo>
                      <a:pt x="37559" y="34569"/>
                    </a:lnTo>
                    <a:cubicBezTo>
                      <a:pt x="46939" y="13230"/>
                      <a:pt x="68284" y="0"/>
                      <a:pt x="93036" y="0"/>
                    </a:cubicBezTo>
                    <a:cubicBezTo>
                      <a:pt x="100713" y="0"/>
                      <a:pt x="107547" y="1281"/>
                      <a:pt x="113089" y="3413"/>
                    </a:cubicBezTo>
                    <a:close/>
                  </a:path>
                </a:pathLst>
              </a:custGeom>
              <a:solidFill>
                <a:srgbClr val="00315F"/>
              </a:solidFill>
              <a:ln w="17906" cap="flat">
                <a:noFill/>
                <a:prstDash val="solid"/>
                <a:miter/>
              </a:ln>
            </p:spPr>
            <p:txBody>
              <a:bodyPr rtlCol="0" anchor="ctr"/>
              <a:lstStyle/>
              <a:p>
                <a:endParaRPr lang="nl-NL"/>
              </a:p>
            </p:txBody>
          </p:sp>
          <p:sp>
            <p:nvSpPr>
              <p:cNvPr id="64" name="Vrije vorm: vorm 63">
                <a:extLst>
                  <a:ext uri="{FF2B5EF4-FFF2-40B4-BE49-F238E27FC236}">
                    <a16:creationId xmlns:a16="http://schemas.microsoft.com/office/drawing/2014/main" id="{519DC2CE-7456-232D-1708-AECB29A4620E}"/>
                  </a:ext>
                </a:extLst>
              </p:cNvPr>
              <p:cNvSpPr/>
              <p:nvPr/>
            </p:nvSpPr>
            <p:spPr>
              <a:xfrm>
                <a:off x="7067206" y="5894769"/>
                <a:ext cx="51208" cy="287644"/>
              </a:xfrm>
              <a:custGeom>
                <a:avLst/>
                <a:gdLst>
                  <a:gd name="connsiteX0" fmla="*/ 0 w 51208"/>
                  <a:gd name="connsiteY0" fmla="*/ 25604 h 287644"/>
                  <a:gd name="connsiteX1" fmla="*/ 25613 w 51208"/>
                  <a:gd name="connsiteY1" fmla="*/ 0 h 287644"/>
                  <a:gd name="connsiteX2" fmla="*/ 51208 w 51208"/>
                  <a:gd name="connsiteY2" fmla="*/ 25604 h 287644"/>
                  <a:gd name="connsiteX3" fmla="*/ 25613 w 51208"/>
                  <a:gd name="connsiteY3" fmla="*/ 51210 h 287644"/>
                  <a:gd name="connsiteX4" fmla="*/ 0 w 51208"/>
                  <a:gd name="connsiteY4" fmla="*/ 25604 h 287644"/>
                  <a:gd name="connsiteX5" fmla="*/ 6834 w 51208"/>
                  <a:gd name="connsiteY5" fmla="*/ 87061 h 287644"/>
                  <a:gd name="connsiteX6" fmla="*/ 44375 w 51208"/>
                  <a:gd name="connsiteY6" fmla="*/ 87061 h 287644"/>
                  <a:gd name="connsiteX7" fmla="*/ 44375 w 51208"/>
                  <a:gd name="connsiteY7" fmla="*/ 287644 h 287644"/>
                  <a:gd name="connsiteX8" fmla="*/ 6834 w 51208"/>
                  <a:gd name="connsiteY8" fmla="*/ 287644 h 287644"/>
                  <a:gd name="connsiteX9" fmla="*/ 6834 w 51208"/>
                  <a:gd name="connsiteY9" fmla="*/ 87061 h 28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08" h="287644">
                    <a:moveTo>
                      <a:pt x="0" y="25604"/>
                    </a:moveTo>
                    <a:cubicBezTo>
                      <a:pt x="0" y="11095"/>
                      <a:pt x="11515" y="0"/>
                      <a:pt x="25613" y="0"/>
                    </a:cubicBezTo>
                    <a:cubicBezTo>
                      <a:pt x="39693" y="0"/>
                      <a:pt x="51208" y="11095"/>
                      <a:pt x="51208" y="25604"/>
                    </a:cubicBezTo>
                    <a:cubicBezTo>
                      <a:pt x="51208" y="40115"/>
                      <a:pt x="39693" y="51210"/>
                      <a:pt x="25613" y="51210"/>
                    </a:cubicBezTo>
                    <a:cubicBezTo>
                      <a:pt x="11515" y="51210"/>
                      <a:pt x="0" y="40115"/>
                      <a:pt x="0" y="25604"/>
                    </a:cubicBezTo>
                    <a:close/>
                    <a:moveTo>
                      <a:pt x="6834" y="87061"/>
                    </a:moveTo>
                    <a:lnTo>
                      <a:pt x="44375" y="87061"/>
                    </a:lnTo>
                    <a:lnTo>
                      <a:pt x="44375" y="287644"/>
                    </a:lnTo>
                    <a:lnTo>
                      <a:pt x="6834" y="287644"/>
                    </a:lnTo>
                    <a:lnTo>
                      <a:pt x="6834" y="87061"/>
                    </a:lnTo>
                    <a:close/>
                  </a:path>
                </a:pathLst>
              </a:custGeom>
              <a:solidFill>
                <a:srgbClr val="00315F"/>
              </a:solidFill>
              <a:ln w="17906" cap="flat">
                <a:noFill/>
                <a:prstDash val="solid"/>
                <a:miter/>
              </a:ln>
            </p:spPr>
            <p:txBody>
              <a:bodyPr rtlCol="0" anchor="ctr"/>
              <a:lstStyle/>
              <a:p>
                <a:endParaRPr lang="nl-NL"/>
              </a:p>
            </p:txBody>
          </p:sp>
          <p:sp>
            <p:nvSpPr>
              <p:cNvPr id="65" name="Vrije vorm: vorm 64">
                <a:extLst>
                  <a:ext uri="{FF2B5EF4-FFF2-40B4-BE49-F238E27FC236}">
                    <a16:creationId xmlns:a16="http://schemas.microsoft.com/office/drawing/2014/main" id="{C31FD650-A9B4-388A-CFB6-09CB9A8360E4}"/>
                  </a:ext>
                </a:extLst>
              </p:cNvPr>
              <p:cNvSpPr/>
              <p:nvPr/>
            </p:nvSpPr>
            <p:spPr>
              <a:xfrm>
                <a:off x="7168959" y="5976709"/>
                <a:ext cx="175400" cy="205703"/>
              </a:xfrm>
              <a:custGeom>
                <a:avLst/>
                <a:gdLst>
                  <a:gd name="connsiteX0" fmla="*/ 175400 w 175400"/>
                  <a:gd name="connsiteY0" fmla="*/ 78952 h 205703"/>
                  <a:gd name="connsiteX1" fmla="*/ 175400 w 175400"/>
                  <a:gd name="connsiteY1" fmla="*/ 205704 h 205703"/>
                  <a:gd name="connsiteX2" fmla="*/ 137841 w 175400"/>
                  <a:gd name="connsiteY2" fmla="*/ 205704 h 205703"/>
                  <a:gd name="connsiteX3" fmla="*/ 137841 w 175400"/>
                  <a:gd name="connsiteY3" fmla="*/ 93461 h 205703"/>
                  <a:gd name="connsiteX4" fmla="*/ 92606 w 175400"/>
                  <a:gd name="connsiteY4" fmla="*/ 33286 h 205703"/>
                  <a:gd name="connsiteX5" fmla="*/ 37559 w 175400"/>
                  <a:gd name="connsiteY5" fmla="*/ 96449 h 205703"/>
                  <a:gd name="connsiteX6" fmla="*/ 37559 w 175400"/>
                  <a:gd name="connsiteY6" fmla="*/ 205704 h 205703"/>
                  <a:gd name="connsiteX7" fmla="*/ 0 w 175400"/>
                  <a:gd name="connsiteY7" fmla="*/ 205704 h 205703"/>
                  <a:gd name="connsiteX8" fmla="*/ 0 w 175400"/>
                  <a:gd name="connsiteY8" fmla="*/ 5121 h 205703"/>
                  <a:gd name="connsiteX9" fmla="*/ 33721 w 175400"/>
                  <a:gd name="connsiteY9" fmla="*/ 5121 h 205703"/>
                  <a:gd name="connsiteX10" fmla="*/ 36267 w 175400"/>
                  <a:gd name="connsiteY10" fmla="*/ 32006 h 205703"/>
                  <a:gd name="connsiteX11" fmla="*/ 37559 w 175400"/>
                  <a:gd name="connsiteY11" fmla="*/ 32006 h 205703"/>
                  <a:gd name="connsiteX12" fmla="*/ 102847 w 175400"/>
                  <a:gd name="connsiteY12" fmla="*/ 0 h 205703"/>
                  <a:gd name="connsiteX13" fmla="*/ 175400 w 175400"/>
                  <a:gd name="connsiteY13" fmla="*/ 78952 h 20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00" h="205703">
                    <a:moveTo>
                      <a:pt x="175400" y="78952"/>
                    </a:moveTo>
                    <a:lnTo>
                      <a:pt x="175400" y="205704"/>
                    </a:lnTo>
                    <a:lnTo>
                      <a:pt x="137841" y="205704"/>
                    </a:lnTo>
                    <a:lnTo>
                      <a:pt x="137841" y="93461"/>
                    </a:lnTo>
                    <a:cubicBezTo>
                      <a:pt x="137841" y="49079"/>
                      <a:pt x="121627" y="33286"/>
                      <a:pt x="92606" y="33286"/>
                    </a:cubicBezTo>
                    <a:cubicBezTo>
                      <a:pt x="59316" y="33286"/>
                      <a:pt x="37559" y="54200"/>
                      <a:pt x="37559" y="96449"/>
                    </a:cubicBezTo>
                    <a:lnTo>
                      <a:pt x="37559" y="205704"/>
                    </a:lnTo>
                    <a:lnTo>
                      <a:pt x="0" y="205704"/>
                    </a:lnTo>
                    <a:lnTo>
                      <a:pt x="0" y="5121"/>
                    </a:lnTo>
                    <a:lnTo>
                      <a:pt x="33721" y="5121"/>
                    </a:lnTo>
                    <a:lnTo>
                      <a:pt x="36267" y="32006"/>
                    </a:lnTo>
                    <a:lnTo>
                      <a:pt x="37559" y="32006"/>
                    </a:lnTo>
                    <a:cubicBezTo>
                      <a:pt x="50348" y="11947"/>
                      <a:pt x="74257" y="0"/>
                      <a:pt x="102847" y="0"/>
                    </a:cubicBezTo>
                    <a:cubicBezTo>
                      <a:pt x="146810" y="0"/>
                      <a:pt x="175400" y="28592"/>
                      <a:pt x="175400" y="78952"/>
                    </a:cubicBezTo>
                    <a:close/>
                  </a:path>
                </a:pathLst>
              </a:custGeom>
              <a:solidFill>
                <a:srgbClr val="00315F"/>
              </a:solidFill>
              <a:ln w="17906" cap="flat">
                <a:noFill/>
                <a:prstDash val="solid"/>
                <a:miter/>
              </a:ln>
            </p:spPr>
            <p:txBody>
              <a:bodyPr rtlCol="0" anchor="ctr"/>
              <a:lstStyle/>
              <a:p>
                <a:endParaRPr lang="nl-NL"/>
              </a:p>
            </p:txBody>
          </p:sp>
          <p:sp>
            <p:nvSpPr>
              <p:cNvPr id="66" name="Vrije vorm: vorm 65">
                <a:extLst>
                  <a:ext uri="{FF2B5EF4-FFF2-40B4-BE49-F238E27FC236}">
                    <a16:creationId xmlns:a16="http://schemas.microsoft.com/office/drawing/2014/main" id="{98FF879D-219E-0E54-614B-61C5814E05BA}"/>
                  </a:ext>
                </a:extLst>
              </p:cNvPr>
              <p:cNvSpPr/>
              <p:nvPr/>
            </p:nvSpPr>
            <p:spPr>
              <a:xfrm>
                <a:off x="7378277" y="5976709"/>
                <a:ext cx="198448" cy="306421"/>
              </a:xfrm>
              <a:custGeom>
                <a:avLst/>
                <a:gdLst>
                  <a:gd name="connsiteX0" fmla="*/ 198448 w 198448"/>
                  <a:gd name="connsiteY0" fmla="*/ 23045 h 306421"/>
                  <a:gd name="connsiteX1" fmla="*/ 161302 w 198448"/>
                  <a:gd name="connsiteY1" fmla="*/ 26031 h 306421"/>
                  <a:gd name="connsiteX2" fmla="*/ 178377 w 198448"/>
                  <a:gd name="connsiteY2" fmla="*/ 73405 h 306421"/>
                  <a:gd name="connsiteX3" fmla="*/ 98148 w 198448"/>
                  <a:gd name="connsiteY3" fmla="*/ 146808 h 306421"/>
                  <a:gd name="connsiteX4" fmla="*/ 61881 w 198448"/>
                  <a:gd name="connsiteY4" fmla="*/ 139981 h 306421"/>
                  <a:gd name="connsiteX5" fmla="*/ 42671 w 198448"/>
                  <a:gd name="connsiteY5" fmla="*/ 160464 h 306421"/>
                  <a:gd name="connsiteX6" fmla="*/ 67423 w 198448"/>
                  <a:gd name="connsiteY6" fmla="*/ 177963 h 306421"/>
                  <a:gd name="connsiteX7" fmla="*/ 132299 w 198448"/>
                  <a:gd name="connsiteY7" fmla="*/ 177963 h 306421"/>
                  <a:gd name="connsiteX8" fmla="*/ 198448 w 198448"/>
                  <a:gd name="connsiteY8" fmla="*/ 236856 h 306421"/>
                  <a:gd name="connsiteX9" fmla="*/ 96013 w 198448"/>
                  <a:gd name="connsiteY9" fmla="*/ 306422 h 306421"/>
                  <a:gd name="connsiteX10" fmla="*/ 0 w 198448"/>
                  <a:gd name="connsiteY10" fmla="*/ 246247 h 306421"/>
                  <a:gd name="connsiteX11" fmla="*/ 28591 w 198448"/>
                  <a:gd name="connsiteY11" fmla="*/ 201008 h 306421"/>
                  <a:gd name="connsiteX12" fmla="*/ 8520 w 198448"/>
                  <a:gd name="connsiteY12" fmla="*/ 166012 h 306421"/>
                  <a:gd name="connsiteX13" fmla="*/ 38832 w 198448"/>
                  <a:gd name="connsiteY13" fmla="*/ 125042 h 306421"/>
                  <a:gd name="connsiteX14" fmla="*/ 17918 w 198448"/>
                  <a:gd name="connsiteY14" fmla="*/ 73405 h 306421"/>
                  <a:gd name="connsiteX15" fmla="*/ 98148 w 198448"/>
                  <a:gd name="connsiteY15" fmla="*/ 0 h 306421"/>
                  <a:gd name="connsiteX16" fmla="*/ 198448 w 198448"/>
                  <a:gd name="connsiteY16" fmla="*/ 0 h 306421"/>
                  <a:gd name="connsiteX17" fmla="*/ 198448 w 198448"/>
                  <a:gd name="connsiteY17" fmla="*/ 23045 h 306421"/>
                  <a:gd name="connsiteX18" fmla="*/ 124604 w 198448"/>
                  <a:gd name="connsiteY18" fmla="*/ 210824 h 306421"/>
                  <a:gd name="connsiteX19" fmla="*/ 68266 w 198448"/>
                  <a:gd name="connsiteY19" fmla="*/ 210824 h 306421"/>
                  <a:gd name="connsiteX20" fmla="*/ 35837 w 198448"/>
                  <a:gd name="connsiteY20" fmla="*/ 240699 h 306421"/>
                  <a:gd name="connsiteX21" fmla="*/ 98578 w 198448"/>
                  <a:gd name="connsiteY21" fmla="*/ 274413 h 306421"/>
                  <a:gd name="connsiteX22" fmla="*/ 162593 w 198448"/>
                  <a:gd name="connsiteY22" fmla="*/ 237711 h 306421"/>
                  <a:gd name="connsiteX23" fmla="*/ 124604 w 198448"/>
                  <a:gd name="connsiteY23" fmla="*/ 210824 h 306421"/>
                  <a:gd name="connsiteX24" fmla="*/ 143383 w 198448"/>
                  <a:gd name="connsiteY24" fmla="*/ 73405 h 306421"/>
                  <a:gd name="connsiteX25" fmla="*/ 98148 w 198448"/>
                  <a:gd name="connsiteY25" fmla="*/ 29444 h 306421"/>
                  <a:gd name="connsiteX26" fmla="*/ 52912 w 198448"/>
                  <a:gd name="connsiteY26" fmla="*/ 73405 h 306421"/>
                  <a:gd name="connsiteX27" fmla="*/ 98148 w 198448"/>
                  <a:gd name="connsiteY27" fmla="*/ 116933 h 306421"/>
                  <a:gd name="connsiteX28" fmla="*/ 143383 w 198448"/>
                  <a:gd name="connsiteY28" fmla="*/ 73405 h 3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8448" h="306421">
                    <a:moveTo>
                      <a:pt x="198448" y="23045"/>
                    </a:moveTo>
                    <a:lnTo>
                      <a:pt x="161302" y="26031"/>
                    </a:lnTo>
                    <a:cubicBezTo>
                      <a:pt x="172405" y="38409"/>
                      <a:pt x="178377" y="54627"/>
                      <a:pt x="178377" y="73405"/>
                    </a:cubicBezTo>
                    <a:cubicBezTo>
                      <a:pt x="178377" y="116081"/>
                      <a:pt x="146379" y="146808"/>
                      <a:pt x="98148" y="146808"/>
                    </a:cubicBezTo>
                    <a:cubicBezTo>
                      <a:pt x="84498" y="146808"/>
                      <a:pt x="72535" y="144246"/>
                      <a:pt x="61881" y="139981"/>
                    </a:cubicBezTo>
                    <a:cubicBezTo>
                      <a:pt x="50347" y="142115"/>
                      <a:pt x="42671" y="150223"/>
                      <a:pt x="42671" y="160464"/>
                    </a:cubicBezTo>
                    <a:cubicBezTo>
                      <a:pt x="42671" y="171560"/>
                      <a:pt x="51639" y="177963"/>
                      <a:pt x="67423" y="177963"/>
                    </a:cubicBezTo>
                    <a:lnTo>
                      <a:pt x="132299" y="177963"/>
                    </a:lnTo>
                    <a:cubicBezTo>
                      <a:pt x="174539" y="177963"/>
                      <a:pt x="198448" y="199302"/>
                      <a:pt x="198448" y="236856"/>
                    </a:cubicBezTo>
                    <a:cubicBezTo>
                      <a:pt x="198448" y="279535"/>
                      <a:pt x="166001" y="306422"/>
                      <a:pt x="96013" y="306422"/>
                    </a:cubicBezTo>
                    <a:cubicBezTo>
                      <a:pt x="31998" y="306422"/>
                      <a:pt x="0" y="282949"/>
                      <a:pt x="0" y="246247"/>
                    </a:cubicBezTo>
                    <a:cubicBezTo>
                      <a:pt x="0" y="225760"/>
                      <a:pt x="10242" y="209972"/>
                      <a:pt x="28591" y="201008"/>
                    </a:cubicBezTo>
                    <a:cubicBezTo>
                      <a:pt x="15784" y="193326"/>
                      <a:pt x="8520" y="181376"/>
                      <a:pt x="8520" y="166012"/>
                    </a:cubicBezTo>
                    <a:cubicBezTo>
                      <a:pt x="8520" y="146381"/>
                      <a:pt x="20896" y="131445"/>
                      <a:pt x="38832" y="125042"/>
                    </a:cubicBezTo>
                    <a:cubicBezTo>
                      <a:pt x="25595" y="112241"/>
                      <a:pt x="17918" y="94315"/>
                      <a:pt x="17918" y="73405"/>
                    </a:cubicBezTo>
                    <a:cubicBezTo>
                      <a:pt x="17918" y="30727"/>
                      <a:pt x="49935" y="0"/>
                      <a:pt x="98148" y="0"/>
                    </a:cubicBezTo>
                    <a:lnTo>
                      <a:pt x="198448" y="0"/>
                    </a:lnTo>
                    <a:lnTo>
                      <a:pt x="198448" y="23045"/>
                    </a:lnTo>
                    <a:close/>
                    <a:moveTo>
                      <a:pt x="124604" y="210824"/>
                    </a:moveTo>
                    <a:lnTo>
                      <a:pt x="68266" y="210824"/>
                    </a:lnTo>
                    <a:cubicBezTo>
                      <a:pt x="48643" y="210824"/>
                      <a:pt x="35837" y="223199"/>
                      <a:pt x="35837" y="240699"/>
                    </a:cubicBezTo>
                    <a:cubicBezTo>
                      <a:pt x="35837" y="261610"/>
                      <a:pt x="54186" y="274413"/>
                      <a:pt x="98578" y="274413"/>
                    </a:cubicBezTo>
                    <a:cubicBezTo>
                      <a:pt x="144244" y="274413"/>
                      <a:pt x="162593" y="260756"/>
                      <a:pt x="162593" y="237711"/>
                    </a:cubicBezTo>
                    <a:cubicBezTo>
                      <a:pt x="162593" y="220639"/>
                      <a:pt x="152352" y="210824"/>
                      <a:pt x="124604" y="210824"/>
                    </a:cubicBezTo>
                    <a:close/>
                    <a:moveTo>
                      <a:pt x="143383" y="73405"/>
                    </a:moveTo>
                    <a:cubicBezTo>
                      <a:pt x="143383" y="46945"/>
                      <a:pt x="126308" y="29444"/>
                      <a:pt x="98148" y="29444"/>
                    </a:cubicBezTo>
                    <a:cubicBezTo>
                      <a:pt x="69988" y="29444"/>
                      <a:pt x="52912" y="46945"/>
                      <a:pt x="52912" y="73405"/>
                    </a:cubicBezTo>
                    <a:cubicBezTo>
                      <a:pt x="52912" y="99436"/>
                      <a:pt x="69988" y="116933"/>
                      <a:pt x="98148" y="116933"/>
                    </a:cubicBezTo>
                    <a:cubicBezTo>
                      <a:pt x="126308" y="116933"/>
                      <a:pt x="143383" y="99436"/>
                      <a:pt x="143383" y="73405"/>
                    </a:cubicBezTo>
                    <a:close/>
                  </a:path>
                </a:pathLst>
              </a:custGeom>
              <a:solidFill>
                <a:srgbClr val="00315F"/>
              </a:solidFill>
              <a:ln w="17906" cap="flat">
                <a:noFill/>
                <a:prstDash val="solid"/>
                <a:miter/>
              </a:ln>
            </p:spPr>
            <p:txBody>
              <a:bodyPr rtlCol="0" anchor="ctr"/>
              <a:lstStyle/>
              <a:p>
                <a:endParaRPr lang="nl-NL"/>
              </a:p>
            </p:txBody>
          </p:sp>
          <p:sp>
            <p:nvSpPr>
              <p:cNvPr id="67" name="Vrije vorm: vorm 66">
                <a:extLst>
                  <a:ext uri="{FF2B5EF4-FFF2-40B4-BE49-F238E27FC236}">
                    <a16:creationId xmlns:a16="http://schemas.microsoft.com/office/drawing/2014/main" id="{614D4243-8220-BEDA-7FDF-BA471A5C904E}"/>
                  </a:ext>
                </a:extLst>
              </p:cNvPr>
              <p:cNvSpPr/>
              <p:nvPr/>
            </p:nvSpPr>
            <p:spPr>
              <a:xfrm>
                <a:off x="7594411" y="5976709"/>
                <a:ext cx="162593" cy="210824"/>
              </a:xfrm>
              <a:custGeom>
                <a:avLst/>
                <a:gdLst>
                  <a:gd name="connsiteX0" fmla="*/ 0 w 162593"/>
                  <a:gd name="connsiteY0" fmla="*/ 145102 h 210824"/>
                  <a:gd name="connsiteX1" fmla="*/ 37541 w 162593"/>
                  <a:gd name="connsiteY1" fmla="*/ 145102 h 210824"/>
                  <a:gd name="connsiteX2" fmla="*/ 83638 w 162593"/>
                  <a:gd name="connsiteY2" fmla="*/ 180524 h 210824"/>
                  <a:gd name="connsiteX3" fmla="*/ 126308 w 162593"/>
                  <a:gd name="connsiteY3" fmla="*/ 149798 h 210824"/>
                  <a:gd name="connsiteX4" fmla="*/ 85772 w 162593"/>
                  <a:gd name="connsiteY4" fmla="*/ 120775 h 210824"/>
                  <a:gd name="connsiteX5" fmla="*/ 61450 w 162593"/>
                  <a:gd name="connsiteY5" fmla="*/ 116081 h 210824"/>
                  <a:gd name="connsiteX6" fmla="*/ 2977 w 162593"/>
                  <a:gd name="connsiteY6" fmla="*/ 61454 h 210824"/>
                  <a:gd name="connsiteX7" fmla="*/ 81934 w 162593"/>
                  <a:gd name="connsiteY7" fmla="*/ 0 h 210824"/>
                  <a:gd name="connsiteX8" fmla="*/ 159186 w 162593"/>
                  <a:gd name="connsiteY8" fmla="*/ 60175 h 210824"/>
                  <a:gd name="connsiteX9" fmla="*/ 121627 w 162593"/>
                  <a:gd name="connsiteY9" fmla="*/ 60175 h 210824"/>
                  <a:gd name="connsiteX10" fmla="*/ 79799 w 162593"/>
                  <a:gd name="connsiteY10" fmla="*/ 30300 h 210824"/>
                  <a:gd name="connsiteX11" fmla="*/ 39245 w 162593"/>
                  <a:gd name="connsiteY11" fmla="*/ 59319 h 210824"/>
                  <a:gd name="connsiteX12" fmla="*/ 79369 w 162593"/>
                  <a:gd name="connsiteY12" fmla="*/ 85779 h 210824"/>
                  <a:gd name="connsiteX13" fmla="*/ 103708 w 162593"/>
                  <a:gd name="connsiteY13" fmla="*/ 90475 h 210824"/>
                  <a:gd name="connsiteX14" fmla="*/ 162593 w 162593"/>
                  <a:gd name="connsiteY14" fmla="*/ 146806 h 210824"/>
                  <a:gd name="connsiteX15" fmla="*/ 83207 w 162593"/>
                  <a:gd name="connsiteY15" fmla="*/ 210824 h 210824"/>
                  <a:gd name="connsiteX16" fmla="*/ 0 w 162593"/>
                  <a:gd name="connsiteY16" fmla="*/ 145102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93" h="210824">
                    <a:moveTo>
                      <a:pt x="0" y="145102"/>
                    </a:moveTo>
                    <a:lnTo>
                      <a:pt x="37541" y="145102"/>
                    </a:lnTo>
                    <a:cubicBezTo>
                      <a:pt x="40536" y="168147"/>
                      <a:pt x="58042" y="180524"/>
                      <a:pt x="83638" y="180524"/>
                    </a:cubicBezTo>
                    <a:cubicBezTo>
                      <a:pt x="109681" y="180524"/>
                      <a:pt x="126308" y="167720"/>
                      <a:pt x="126308" y="149798"/>
                    </a:cubicBezTo>
                    <a:cubicBezTo>
                      <a:pt x="126308" y="135710"/>
                      <a:pt x="116084" y="126749"/>
                      <a:pt x="85772" y="120775"/>
                    </a:cubicBezTo>
                    <a:lnTo>
                      <a:pt x="61450" y="116081"/>
                    </a:lnTo>
                    <a:cubicBezTo>
                      <a:pt x="21757" y="108397"/>
                      <a:pt x="2977" y="90475"/>
                      <a:pt x="2977" y="61454"/>
                    </a:cubicBezTo>
                    <a:cubicBezTo>
                      <a:pt x="2977" y="26031"/>
                      <a:pt x="32859" y="0"/>
                      <a:pt x="81934" y="0"/>
                    </a:cubicBezTo>
                    <a:cubicBezTo>
                      <a:pt x="127169" y="0"/>
                      <a:pt x="155760" y="21766"/>
                      <a:pt x="159186" y="60175"/>
                    </a:cubicBezTo>
                    <a:lnTo>
                      <a:pt x="121627" y="60175"/>
                    </a:lnTo>
                    <a:cubicBezTo>
                      <a:pt x="119492" y="41395"/>
                      <a:pt x="104982" y="30300"/>
                      <a:pt x="79799" y="30300"/>
                    </a:cubicBezTo>
                    <a:cubicBezTo>
                      <a:pt x="54204" y="30300"/>
                      <a:pt x="39245" y="41822"/>
                      <a:pt x="39245" y="59319"/>
                    </a:cubicBezTo>
                    <a:cubicBezTo>
                      <a:pt x="39245" y="71697"/>
                      <a:pt x="46509" y="79379"/>
                      <a:pt x="79369" y="85779"/>
                    </a:cubicBezTo>
                    <a:lnTo>
                      <a:pt x="103708" y="90475"/>
                    </a:lnTo>
                    <a:cubicBezTo>
                      <a:pt x="144245" y="98157"/>
                      <a:pt x="162593" y="116081"/>
                      <a:pt x="162593" y="146806"/>
                    </a:cubicBezTo>
                    <a:cubicBezTo>
                      <a:pt x="162593" y="184363"/>
                      <a:pt x="133142" y="210824"/>
                      <a:pt x="83207" y="210824"/>
                    </a:cubicBezTo>
                    <a:cubicBezTo>
                      <a:pt x="34563" y="210824"/>
                      <a:pt x="2977" y="185645"/>
                      <a:pt x="0" y="145102"/>
                    </a:cubicBezTo>
                    <a:close/>
                  </a:path>
                </a:pathLst>
              </a:custGeom>
              <a:solidFill>
                <a:srgbClr val="00315F"/>
              </a:solidFill>
              <a:ln w="17906" cap="flat">
                <a:noFill/>
                <a:prstDash val="solid"/>
                <a:miter/>
              </a:ln>
            </p:spPr>
            <p:txBody>
              <a:bodyPr rtlCol="0" anchor="ctr"/>
              <a:lstStyle/>
              <a:p>
                <a:endParaRPr lang="nl-NL"/>
              </a:p>
            </p:txBody>
          </p:sp>
          <p:sp>
            <p:nvSpPr>
              <p:cNvPr id="68" name="Vrije vorm: vorm 67">
                <a:extLst>
                  <a:ext uri="{FF2B5EF4-FFF2-40B4-BE49-F238E27FC236}">
                    <a16:creationId xmlns:a16="http://schemas.microsoft.com/office/drawing/2014/main" id="{C91DB2F2-833A-3E34-07ED-0A5E93CAE625}"/>
                  </a:ext>
                </a:extLst>
              </p:cNvPr>
              <p:cNvSpPr/>
              <p:nvPr/>
            </p:nvSpPr>
            <p:spPr>
              <a:xfrm>
                <a:off x="7802078" y="5883673"/>
                <a:ext cx="178395" cy="298739"/>
              </a:xfrm>
              <a:custGeom>
                <a:avLst/>
                <a:gdLst>
                  <a:gd name="connsiteX0" fmla="*/ 129322 w 178395"/>
                  <a:gd name="connsiteY0" fmla="*/ 298740 h 298739"/>
                  <a:gd name="connsiteX1" fmla="*/ 38850 w 178395"/>
                  <a:gd name="connsiteY1" fmla="*/ 203567 h 298739"/>
                  <a:gd name="connsiteX2" fmla="*/ 37559 w 178395"/>
                  <a:gd name="connsiteY2" fmla="*/ 203567 h 298739"/>
                  <a:gd name="connsiteX3" fmla="*/ 37559 w 178395"/>
                  <a:gd name="connsiteY3" fmla="*/ 298740 h 298739"/>
                  <a:gd name="connsiteX4" fmla="*/ 0 w 178395"/>
                  <a:gd name="connsiteY4" fmla="*/ 298740 h 298739"/>
                  <a:gd name="connsiteX5" fmla="*/ 0 w 178395"/>
                  <a:gd name="connsiteY5" fmla="*/ 0 h 298739"/>
                  <a:gd name="connsiteX6" fmla="*/ 37559 w 178395"/>
                  <a:gd name="connsiteY6" fmla="*/ 0 h 298739"/>
                  <a:gd name="connsiteX7" fmla="*/ 37559 w 178395"/>
                  <a:gd name="connsiteY7" fmla="*/ 183938 h 298739"/>
                  <a:gd name="connsiteX8" fmla="*/ 38420 w 178395"/>
                  <a:gd name="connsiteY8" fmla="*/ 183938 h 298739"/>
                  <a:gd name="connsiteX9" fmla="*/ 127618 w 178395"/>
                  <a:gd name="connsiteY9" fmla="*/ 98157 h 298739"/>
                  <a:gd name="connsiteX10" fmla="*/ 175831 w 178395"/>
                  <a:gd name="connsiteY10" fmla="*/ 98157 h 298739"/>
                  <a:gd name="connsiteX11" fmla="*/ 77252 w 178395"/>
                  <a:gd name="connsiteY11" fmla="*/ 192899 h 298739"/>
                  <a:gd name="connsiteX12" fmla="*/ 178395 w 178395"/>
                  <a:gd name="connsiteY12" fmla="*/ 298740 h 298739"/>
                  <a:gd name="connsiteX13" fmla="*/ 129322 w 178395"/>
                  <a:gd name="connsiteY13" fmla="*/ 298740 h 29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395" h="298739">
                    <a:moveTo>
                      <a:pt x="129322" y="298740"/>
                    </a:moveTo>
                    <a:lnTo>
                      <a:pt x="38850" y="203567"/>
                    </a:lnTo>
                    <a:lnTo>
                      <a:pt x="37559" y="203567"/>
                    </a:lnTo>
                    <a:lnTo>
                      <a:pt x="37559" y="298740"/>
                    </a:lnTo>
                    <a:lnTo>
                      <a:pt x="0" y="298740"/>
                    </a:lnTo>
                    <a:lnTo>
                      <a:pt x="0" y="0"/>
                    </a:lnTo>
                    <a:lnTo>
                      <a:pt x="37559" y="0"/>
                    </a:lnTo>
                    <a:lnTo>
                      <a:pt x="37559" y="183938"/>
                    </a:lnTo>
                    <a:lnTo>
                      <a:pt x="38420" y="183938"/>
                    </a:lnTo>
                    <a:lnTo>
                      <a:pt x="127618" y="98157"/>
                    </a:lnTo>
                    <a:lnTo>
                      <a:pt x="175831" y="98157"/>
                    </a:lnTo>
                    <a:lnTo>
                      <a:pt x="77252" y="192899"/>
                    </a:lnTo>
                    <a:lnTo>
                      <a:pt x="178395" y="298740"/>
                    </a:lnTo>
                    <a:lnTo>
                      <a:pt x="129322" y="298740"/>
                    </a:lnTo>
                    <a:close/>
                  </a:path>
                </a:pathLst>
              </a:custGeom>
              <a:solidFill>
                <a:srgbClr val="00315F"/>
              </a:solidFill>
              <a:ln w="17906" cap="flat">
                <a:noFill/>
                <a:prstDash val="solid"/>
                <a:miter/>
              </a:ln>
            </p:spPr>
            <p:txBody>
              <a:bodyPr rtlCol="0" anchor="ctr"/>
              <a:lstStyle/>
              <a:p>
                <a:endParaRPr lang="nl-NL"/>
              </a:p>
            </p:txBody>
          </p:sp>
          <p:sp>
            <p:nvSpPr>
              <p:cNvPr id="69" name="Vrije vorm: vorm 68">
                <a:extLst>
                  <a:ext uri="{FF2B5EF4-FFF2-40B4-BE49-F238E27FC236}">
                    <a16:creationId xmlns:a16="http://schemas.microsoft.com/office/drawing/2014/main" id="{694AD317-C643-FAB8-693B-A41A0C119F9F}"/>
                  </a:ext>
                </a:extLst>
              </p:cNvPr>
              <p:cNvSpPr/>
              <p:nvPr/>
            </p:nvSpPr>
            <p:spPr>
              <a:xfrm>
                <a:off x="7997226" y="5976709"/>
                <a:ext cx="175830" cy="210824"/>
              </a:xfrm>
              <a:custGeom>
                <a:avLst/>
                <a:gdLst>
                  <a:gd name="connsiteX0" fmla="*/ 175830 w 175830"/>
                  <a:gd name="connsiteY0" fmla="*/ 78097 h 210824"/>
                  <a:gd name="connsiteX1" fmla="*/ 175830 w 175830"/>
                  <a:gd name="connsiteY1" fmla="*/ 205704 h 210824"/>
                  <a:gd name="connsiteX2" fmla="*/ 142110 w 175830"/>
                  <a:gd name="connsiteY2" fmla="*/ 205704 h 210824"/>
                  <a:gd name="connsiteX3" fmla="*/ 139563 w 175830"/>
                  <a:gd name="connsiteY3" fmla="*/ 178390 h 210824"/>
                  <a:gd name="connsiteX4" fmla="*/ 138272 w 175830"/>
                  <a:gd name="connsiteY4" fmla="*/ 178390 h 210824"/>
                  <a:gd name="connsiteX5" fmla="*/ 67441 w 175830"/>
                  <a:gd name="connsiteY5" fmla="*/ 210824 h 210824"/>
                  <a:gd name="connsiteX6" fmla="*/ 0 w 175830"/>
                  <a:gd name="connsiteY6" fmla="*/ 153211 h 210824"/>
                  <a:gd name="connsiteX7" fmla="*/ 70418 w 175830"/>
                  <a:gd name="connsiteY7" fmla="*/ 91754 h 210824"/>
                  <a:gd name="connsiteX8" fmla="*/ 138702 w 175830"/>
                  <a:gd name="connsiteY8" fmla="*/ 82366 h 210824"/>
                  <a:gd name="connsiteX9" fmla="*/ 138702 w 175830"/>
                  <a:gd name="connsiteY9" fmla="*/ 78097 h 210824"/>
                  <a:gd name="connsiteX10" fmla="*/ 91763 w 175830"/>
                  <a:gd name="connsiteY10" fmla="*/ 32006 h 210824"/>
                  <a:gd name="connsiteX11" fmla="*/ 45236 w 175830"/>
                  <a:gd name="connsiteY11" fmla="*/ 69563 h 210824"/>
                  <a:gd name="connsiteX12" fmla="*/ 6834 w 175830"/>
                  <a:gd name="connsiteY12" fmla="*/ 69563 h 210824"/>
                  <a:gd name="connsiteX13" fmla="*/ 93036 w 175830"/>
                  <a:gd name="connsiteY13" fmla="*/ 0 h 210824"/>
                  <a:gd name="connsiteX14" fmla="*/ 175830 w 175830"/>
                  <a:gd name="connsiteY14" fmla="*/ 78097 h 210824"/>
                  <a:gd name="connsiteX15" fmla="*/ 138702 w 175830"/>
                  <a:gd name="connsiteY15" fmla="*/ 119494 h 210824"/>
                  <a:gd name="connsiteX16" fmla="*/ 138702 w 175830"/>
                  <a:gd name="connsiteY16" fmla="*/ 110958 h 210824"/>
                  <a:gd name="connsiteX17" fmla="*/ 82794 w 175830"/>
                  <a:gd name="connsiteY17" fmla="*/ 118640 h 210824"/>
                  <a:gd name="connsiteX18" fmla="*/ 38402 w 175830"/>
                  <a:gd name="connsiteY18" fmla="*/ 151929 h 210824"/>
                  <a:gd name="connsiteX19" fmla="*/ 75548 w 175830"/>
                  <a:gd name="connsiteY19" fmla="*/ 179669 h 210824"/>
                  <a:gd name="connsiteX20" fmla="*/ 138702 w 175830"/>
                  <a:gd name="connsiteY20" fmla="*/ 119494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830" h="210824">
                    <a:moveTo>
                      <a:pt x="175830" y="78097"/>
                    </a:moveTo>
                    <a:lnTo>
                      <a:pt x="175830" y="205704"/>
                    </a:lnTo>
                    <a:lnTo>
                      <a:pt x="142110" y="205704"/>
                    </a:lnTo>
                    <a:lnTo>
                      <a:pt x="139563" y="178390"/>
                    </a:lnTo>
                    <a:lnTo>
                      <a:pt x="138272" y="178390"/>
                    </a:lnTo>
                    <a:cubicBezTo>
                      <a:pt x="125465" y="197168"/>
                      <a:pt x="98166" y="210824"/>
                      <a:pt x="67441" y="210824"/>
                    </a:cubicBezTo>
                    <a:cubicBezTo>
                      <a:pt x="26456" y="210824"/>
                      <a:pt x="0" y="186924"/>
                      <a:pt x="0" y="153211"/>
                    </a:cubicBezTo>
                    <a:cubicBezTo>
                      <a:pt x="0" y="120350"/>
                      <a:pt x="24322" y="98157"/>
                      <a:pt x="70418" y="91754"/>
                    </a:cubicBezTo>
                    <a:lnTo>
                      <a:pt x="138702" y="82366"/>
                    </a:lnTo>
                    <a:lnTo>
                      <a:pt x="138702" y="78097"/>
                    </a:lnTo>
                    <a:cubicBezTo>
                      <a:pt x="138702" y="47370"/>
                      <a:pt x="123331" y="32006"/>
                      <a:pt x="91763" y="32006"/>
                    </a:cubicBezTo>
                    <a:cubicBezTo>
                      <a:pt x="62311" y="32006"/>
                      <a:pt x="46940" y="45662"/>
                      <a:pt x="45236" y="69563"/>
                    </a:cubicBezTo>
                    <a:lnTo>
                      <a:pt x="6834" y="69563"/>
                    </a:lnTo>
                    <a:cubicBezTo>
                      <a:pt x="9829" y="26458"/>
                      <a:pt x="41828" y="0"/>
                      <a:pt x="93036" y="0"/>
                    </a:cubicBezTo>
                    <a:cubicBezTo>
                      <a:pt x="145966" y="0"/>
                      <a:pt x="175830" y="28592"/>
                      <a:pt x="175830" y="78097"/>
                    </a:cubicBezTo>
                    <a:close/>
                    <a:moveTo>
                      <a:pt x="138702" y="119494"/>
                    </a:moveTo>
                    <a:lnTo>
                      <a:pt x="138702" y="110958"/>
                    </a:lnTo>
                    <a:lnTo>
                      <a:pt x="82794" y="118640"/>
                    </a:lnTo>
                    <a:cubicBezTo>
                      <a:pt x="50796" y="122909"/>
                      <a:pt x="38402" y="134858"/>
                      <a:pt x="38402" y="151929"/>
                    </a:cubicBezTo>
                    <a:cubicBezTo>
                      <a:pt x="38402" y="169002"/>
                      <a:pt x="51639" y="179669"/>
                      <a:pt x="75548" y="179669"/>
                    </a:cubicBezTo>
                    <a:cubicBezTo>
                      <a:pt x="112676" y="179669"/>
                      <a:pt x="138702" y="154063"/>
                      <a:pt x="138702" y="119494"/>
                    </a:cubicBezTo>
                    <a:close/>
                  </a:path>
                </a:pathLst>
              </a:custGeom>
              <a:solidFill>
                <a:srgbClr val="00315F"/>
              </a:solidFill>
              <a:ln w="17906" cap="flat">
                <a:noFill/>
                <a:prstDash val="solid"/>
                <a:miter/>
              </a:ln>
            </p:spPr>
            <p:txBody>
              <a:bodyPr rtlCol="0" anchor="ctr"/>
              <a:lstStyle/>
              <a:p>
                <a:endParaRPr lang="nl-NL"/>
              </a:p>
            </p:txBody>
          </p:sp>
          <p:sp>
            <p:nvSpPr>
              <p:cNvPr id="70" name="Vrije vorm: vorm 69">
                <a:extLst>
                  <a:ext uri="{FF2B5EF4-FFF2-40B4-BE49-F238E27FC236}">
                    <a16:creationId xmlns:a16="http://schemas.microsoft.com/office/drawing/2014/main" id="{F8656F20-2CB0-B120-2B07-D4CF4ED2E49C}"/>
                  </a:ext>
                </a:extLst>
              </p:cNvPr>
              <p:cNvSpPr/>
              <p:nvPr/>
            </p:nvSpPr>
            <p:spPr>
              <a:xfrm>
                <a:off x="8229162" y="5976709"/>
                <a:ext cx="301295" cy="205703"/>
              </a:xfrm>
              <a:custGeom>
                <a:avLst/>
                <a:gdLst>
                  <a:gd name="connsiteX0" fmla="*/ 301296 w 301295"/>
                  <a:gd name="connsiteY0" fmla="*/ 78952 h 205703"/>
                  <a:gd name="connsiteX1" fmla="*/ 301296 w 301295"/>
                  <a:gd name="connsiteY1" fmla="*/ 205704 h 205703"/>
                  <a:gd name="connsiteX2" fmla="*/ 263737 w 301295"/>
                  <a:gd name="connsiteY2" fmla="*/ 205704 h 205703"/>
                  <a:gd name="connsiteX3" fmla="*/ 263737 w 301295"/>
                  <a:gd name="connsiteY3" fmla="*/ 91754 h 205703"/>
                  <a:gd name="connsiteX4" fmla="*/ 221478 w 301295"/>
                  <a:gd name="connsiteY4" fmla="*/ 33286 h 205703"/>
                  <a:gd name="connsiteX5" fmla="*/ 169427 w 301295"/>
                  <a:gd name="connsiteY5" fmla="*/ 95597 h 205703"/>
                  <a:gd name="connsiteX6" fmla="*/ 169427 w 301295"/>
                  <a:gd name="connsiteY6" fmla="*/ 205704 h 205703"/>
                  <a:gd name="connsiteX7" fmla="*/ 131868 w 301295"/>
                  <a:gd name="connsiteY7" fmla="*/ 205704 h 205703"/>
                  <a:gd name="connsiteX8" fmla="*/ 131868 w 301295"/>
                  <a:gd name="connsiteY8" fmla="*/ 91754 h 205703"/>
                  <a:gd name="connsiteX9" fmla="*/ 90041 w 301295"/>
                  <a:gd name="connsiteY9" fmla="*/ 33286 h 205703"/>
                  <a:gd name="connsiteX10" fmla="*/ 37541 w 301295"/>
                  <a:gd name="connsiteY10" fmla="*/ 95597 h 205703"/>
                  <a:gd name="connsiteX11" fmla="*/ 37541 w 301295"/>
                  <a:gd name="connsiteY11" fmla="*/ 205704 h 205703"/>
                  <a:gd name="connsiteX12" fmla="*/ 0 w 301295"/>
                  <a:gd name="connsiteY12" fmla="*/ 205704 h 205703"/>
                  <a:gd name="connsiteX13" fmla="*/ 0 w 301295"/>
                  <a:gd name="connsiteY13" fmla="*/ 5121 h 205703"/>
                  <a:gd name="connsiteX14" fmla="*/ 33702 w 301295"/>
                  <a:gd name="connsiteY14" fmla="*/ 5121 h 205703"/>
                  <a:gd name="connsiteX15" fmla="*/ 36267 w 301295"/>
                  <a:gd name="connsiteY15" fmla="*/ 32006 h 205703"/>
                  <a:gd name="connsiteX16" fmla="*/ 37541 w 301295"/>
                  <a:gd name="connsiteY16" fmla="*/ 32006 h 205703"/>
                  <a:gd name="connsiteX17" fmla="*/ 100282 w 301295"/>
                  <a:gd name="connsiteY17" fmla="*/ 0 h 205703"/>
                  <a:gd name="connsiteX18" fmla="*/ 160459 w 301295"/>
                  <a:gd name="connsiteY18" fmla="*/ 37553 h 205703"/>
                  <a:gd name="connsiteX19" fmla="*/ 161732 w 301295"/>
                  <a:gd name="connsiteY19" fmla="*/ 37553 h 205703"/>
                  <a:gd name="connsiteX20" fmla="*/ 231308 w 301295"/>
                  <a:gd name="connsiteY20" fmla="*/ 0 h 205703"/>
                  <a:gd name="connsiteX21" fmla="*/ 301296 w 301295"/>
                  <a:gd name="connsiteY21" fmla="*/ 78952 h 20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1295" h="205703">
                    <a:moveTo>
                      <a:pt x="301296" y="78952"/>
                    </a:moveTo>
                    <a:lnTo>
                      <a:pt x="301296" y="205704"/>
                    </a:lnTo>
                    <a:lnTo>
                      <a:pt x="263737" y="205704"/>
                    </a:lnTo>
                    <a:lnTo>
                      <a:pt x="263737" y="91754"/>
                    </a:lnTo>
                    <a:cubicBezTo>
                      <a:pt x="263737" y="50358"/>
                      <a:pt x="248383" y="33286"/>
                      <a:pt x="221478" y="33286"/>
                    </a:cubicBezTo>
                    <a:cubicBezTo>
                      <a:pt x="190772" y="33286"/>
                      <a:pt x="169427" y="55479"/>
                      <a:pt x="169427" y="95597"/>
                    </a:cubicBezTo>
                    <a:lnTo>
                      <a:pt x="169427" y="205704"/>
                    </a:lnTo>
                    <a:lnTo>
                      <a:pt x="131868" y="205704"/>
                    </a:lnTo>
                    <a:lnTo>
                      <a:pt x="131868" y="91754"/>
                    </a:lnTo>
                    <a:cubicBezTo>
                      <a:pt x="131868" y="49931"/>
                      <a:pt x="116927" y="33286"/>
                      <a:pt x="90041" y="33286"/>
                    </a:cubicBezTo>
                    <a:cubicBezTo>
                      <a:pt x="59316" y="33286"/>
                      <a:pt x="37541" y="55052"/>
                      <a:pt x="37541" y="95597"/>
                    </a:cubicBezTo>
                    <a:lnTo>
                      <a:pt x="37541" y="205704"/>
                    </a:lnTo>
                    <a:lnTo>
                      <a:pt x="0" y="205704"/>
                    </a:lnTo>
                    <a:lnTo>
                      <a:pt x="0" y="5121"/>
                    </a:lnTo>
                    <a:lnTo>
                      <a:pt x="33702" y="5121"/>
                    </a:lnTo>
                    <a:lnTo>
                      <a:pt x="36267" y="32006"/>
                    </a:lnTo>
                    <a:lnTo>
                      <a:pt x="37541" y="32006"/>
                    </a:lnTo>
                    <a:cubicBezTo>
                      <a:pt x="50347" y="11947"/>
                      <a:pt x="74669" y="0"/>
                      <a:pt x="100282" y="0"/>
                    </a:cubicBezTo>
                    <a:cubicBezTo>
                      <a:pt x="127169" y="0"/>
                      <a:pt x="149356" y="12801"/>
                      <a:pt x="160459" y="37553"/>
                    </a:cubicBezTo>
                    <a:lnTo>
                      <a:pt x="161732" y="37553"/>
                    </a:lnTo>
                    <a:cubicBezTo>
                      <a:pt x="174970" y="15361"/>
                      <a:pt x="200995" y="0"/>
                      <a:pt x="231308" y="0"/>
                    </a:cubicBezTo>
                    <a:cubicBezTo>
                      <a:pt x="272705" y="0"/>
                      <a:pt x="301296" y="28592"/>
                      <a:pt x="301296" y="78952"/>
                    </a:cubicBezTo>
                    <a:close/>
                  </a:path>
                </a:pathLst>
              </a:custGeom>
              <a:solidFill>
                <a:srgbClr val="00315F"/>
              </a:solidFill>
              <a:ln w="17906" cap="flat">
                <a:noFill/>
                <a:prstDash val="solid"/>
                <a:miter/>
              </a:ln>
            </p:spPr>
            <p:txBody>
              <a:bodyPr rtlCol="0" anchor="ctr"/>
              <a:lstStyle/>
              <a:p>
                <a:endParaRPr lang="nl-NL"/>
              </a:p>
            </p:txBody>
          </p:sp>
          <p:sp>
            <p:nvSpPr>
              <p:cNvPr id="71" name="Vrije vorm: vorm 70">
                <a:extLst>
                  <a:ext uri="{FF2B5EF4-FFF2-40B4-BE49-F238E27FC236}">
                    <a16:creationId xmlns:a16="http://schemas.microsoft.com/office/drawing/2014/main" id="{5C1B4A41-49C7-3852-4114-7EDDCE9CFDC2}"/>
                  </a:ext>
                </a:extLst>
              </p:cNvPr>
              <p:cNvSpPr/>
              <p:nvPr/>
            </p:nvSpPr>
            <p:spPr>
              <a:xfrm>
                <a:off x="8575083" y="5976709"/>
                <a:ext cx="198448" cy="210824"/>
              </a:xfrm>
              <a:custGeom>
                <a:avLst/>
                <a:gdLst>
                  <a:gd name="connsiteX0" fmla="*/ 197175 w 198448"/>
                  <a:gd name="connsiteY0" fmla="*/ 114375 h 210824"/>
                  <a:gd name="connsiteX1" fmla="*/ 38420 w 198448"/>
                  <a:gd name="connsiteY1" fmla="*/ 114375 h 210824"/>
                  <a:gd name="connsiteX2" fmla="*/ 104139 w 198448"/>
                  <a:gd name="connsiteY2" fmla="*/ 178390 h 210824"/>
                  <a:gd name="connsiteX3" fmla="*/ 160047 w 198448"/>
                  <a:gd name="connsiteY3" fmla="*/ 146808 h 210824"/>
                  <a:gd name="connsiteX4" fmla="*/ 195471 w 198448"/>
                  <a:gd name="connsiteY4" fmla="*/ 146808 h 210824"/>
                  <a:gd name="connsiteX5" fmla="*/ 102847 w 198448"/>
                  <a:gd name="connsiteY5" fmla="*/ 210824 h 210824"/>
                  <a:gd name="connsiteX6" fmla="*/ 0 w 198448"/>
                  <a:gd name="connsiteY6" fmla="*/ 106693 h 210824"/>
                  <a:gd name="connsiteX7" fmla="*/ 103278 w 198448"/>
                  <a:gd name="connsiteY7" fmla="*/ 0 h 210824"/>
                  <a:gd name="connsiteX8" fmla="*/ 198448 w 198448"/>
                  <a:gd name="connsiteY8" fmla="*/ 98157 h 210824"/>
                  <a:gd name="connsiteX9" fmla="*/ 197175 w 198448"/>
                  <a:gd name="connsiteY9" fmla="*/ 114375 h 210824"/>
                  <a:gd name="connsiteX10" fmla="*/ 40124 w 198448"/>
                  <a:gd name="connsiteY10" fmla="*/ 84927 h 210824"/>
                  <a:gd name="connsiteX11" fmla="*/ 160459 w 198448"/>
                  <a:gd name="connsiteY11" fmla="*/ 84927 h 210824"/>
                  <a:gd name="connsiteX12" fmla="*/ 103278 w 198448"/>
                  <a:gd name="connsiteY12" fmla="*/ 31152 h 210824"/>
                  <a:gd name="connsiteX13" fmla="*/ 40124 w 198448"/>
                  <a:gd name="connsiteY13" fmla="*/ 84927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448" h="210824">
                    <a:moveTo>
                      <a:pt x="197175" y="114375"/>
                    </a:moveTo>
                    <a:lnTo>
                      <a:pt x="38420" y="114375"/>
                    </a:lnTo>
                    <a:cubicBezTo>
                      <a:pt x="41397" y="156624"/>
                      <a:pt x="68284" y="178390"/>
                      <a:pt x="104139" y="178390"/>
                    </a:cubicBezTo>
                    <a:cubicBezTo>
                      <a:pt x="129322" y="178390"/>
                      <a:pt x="149805" y="167295"/>
                      <a:pt x="160047" y="146808"/>
                    </a:cubicBezTo>
                    <a:lnTo>
                      <a:pt x="195471" y="146808"/>
                    </a:lnTo>
                    <a:cubicBezTo>
                      <a:pt x="184799" y="186497"/>
                      <a:pt x="148083" y="210824"/>
                      <a:pt x="102847" y="210824"/>
                    </a:cubicBezTo>
                    <a:cubicBezTo>
                      <a:pt x="42689" y="210824"/>
                      <a:pt x="0" y="168572"/>
                      <a:pt x="0" y="106693"/>
                    </a:cubicBezTo>
                    <a:cubicBezTo>
                      <a:pt x="0" y="43530"/>
                      <a:pt x="44393" y="0"/>
                      <a:pt x="103278" y="0"/>
                    </a:cubicBezTo>
                    <a:cubicBezTo>
                      <a:pt x="158755" y="0"/>
                      <a:pt x="198448" y="38836"/>
                      <a:pt x="198448" y="98157"/>
                    </a:cubicBezTo>
                    <a:cubicBezTo>
                      <a:pt x="198448" y="104132"/>
                      <a:pt x="198018" y="108827"/>
                      <a:pt x="197175" y="114375"/>
                    </a:cubicBezTo>
                    <a:close/>
                    <a:moveTo>
                      <a:pt x="40124" y="84927"/>
                    </a:moveTo>
                    <a:lnTo>
                      <a:pt x="160459" y="84927"/>
                    </a:lnTo>
                    <a:cubicBezTo>
                      <a:pt x="155778" y="48653"/>
                      <a:pt x="134003" y="31152"/>
                      <a:pt x="103278" y="31152"/>
                    </a:cubicBezTo>
                    <a:cubicBezTo>
                      <a:pt x="71261" y="31152"/>
                      <a:pt x="46940" y="50358"/>
                      <a:pt x="40124" y="84927"/>
                    </a:cubicBezTo>
                    <a:close/>
                  </a:path>
                </a:pathLst>
              </a:custGeom>
              <a:solidFill>
                <a:srgbClr val="00315F"/>
              </a:solidFill>
              <a:ln w="17906" cap="flat">
                <a:noFill/>
                <a:prstDash val="solid"/>
                <a:miter/>
              </a:ln>
            </p:spPr>
            <p:txBody>
              <a:bodyPr rtlCol="0" anchor="ctr"/>
              <a:lstStyle/>
              <a:p>
                <a:endParaRPr lang="nl-NL"/>
              </a:p>
            </p:txBody>
          </p:sp>
          <p:sp>
            <p:nvSpPr>
              <p:cNvPr id="72" name="Vrije vorm: vorm 71">
                <a:extLst>
                  <a:ext uri="{FF2B5EF4-FFF2-40B4-BE49-F238E27FC236}">
                    <a16:creationId xmlns:a16="http://schemas.microsoft.com/office/drawing/2014/main" id="{F165535E-0EF3-992C-50B6-EDD0673FDA53}"/>
                  </a:ext>
                </a:extLst>
              </p:cNvPr>
              <p:cNvSpPr/>
              <p:nvPr/>
            </p:nvSpPr>
            <p:spPr>
              <a:xfrm>
                <a:off x="8819556" y="5977988"/>
                <a:ext cx="113088" cy="204424"/>
              </a:xfrm>
              <a:custGeom>
                <a:avLst/>
                <a:gdLst>
                  <a:gd name="connsiteX0" fmla="*/ 113089 w 113088"/>
                  <a:gd name="connsiteY0" fmla="*/ 3413 h 204424"/>
                  <a:gd name="connsiteX1" fmla="*/ 113089 w 113088"/>
                  <a:gd name="connsiteY1" fmla="*/ 35848 h 204424"/>
                  <a:gd name="connsiteX2" fmla="*/ 95601 w 113088"/>
                  <a:gd name="connsiteY2" fmla="*/ 34569 h 204424"/>
                  <a:gd name="connsiteX3" fmla="*/ 37559 w 113088"/>
                  <a:gd name="connsiteY3" fmla="*/ 99439 h 204424"/>
                  <a:gd name="connsiteX4" fmla="*/ 37559 w 113088"/>
                  <a:gd name="connsiteY4" fmla="*/ 204425 h 204424"/>
                  <a:gd name="connsiteX5" fmla="*/ 0 w 113088"/>
                  <a:gd name="connsiteY5" fmla="*/ 204425 h 204424"/>
                  <a:gd name="connsiteX6" fmla="*/ 0 w 113088"/>
                  <a:gd name="connsiteY6" fmla="*/ 3842 h 204424"/>
                  <a:gd name="connsiteX7" fmla="*/ 33290 w 113088"/>
                  <a:gd name="connsiteY7" fmla="*/ 3842 h 204424"/>
                  <a:gd name="connsiteX8" fmla="*/ 36285 w 113088"/>
                  <a:gd name="connsiteY8" fmla="*/ 34569 h 204424"/>
                  <a:gd name="connsiteX9" fmla="*/ 37559 w 113088"/>
                  <a:gd name="connsiteY9" fmla="*/ 34569 h 204424"/>
                  <a:gd name="connsiteX10" fmla="*/ 93036 w 113088"/>
                  <a:gd name="connsiteY10" fmla="*/ 0 h 204424"/>
                  <a:gd name="connsiteX11" fmla="*/ 113089 w 113088"/>
                  <a:gd name="connsiteY11" fmla="*/ 3413 h 20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088" h="204424">
                    <a:moveTo>
                      <a:pt x="113089" y="3413"/>
                    </a:moveTo>
                    <a:lnTo>
                      <a:pt x="113089" y="35848"/>
                    </a:lnTo>
                    <a:cubicBezTo>
                      <a:pt x="107116" y="34996"/>
                      <a:pt x="101143" y="34569"/>
                      <a:pt x="95601" y="34569"/>
                    </a:cubicBezTo>
                    <a:cubicBezTo>
                      <a:pt x="58473" y="34569"/>
                      <a:pt x="37559" y="55479"/>
                      <a:pt x="37559" y="99439"/>
                    </a:cubicBezTo>
                    <a:lnTo>
                      <a:pt x="37559" y="204425"/>
                    </a:lnTo>
                    <a:lnTo>
                      <a:pt x="0" y="204425"/>
                    </a:lnTo>
                    <a:lnTo>
                      <a:pt x="0" y="3842"/>
                    </a:lnTo>
                    <a:lnTo>
                      <a:pt x="33290" y="3842"/>
                    </a:lnTo>
                    <a:lnTo>
                      <a:pt x="36285" y="34569"/>
                    </a:lnTo>
                    <a:lnTo>
                      <a:pt x="37559" y="34569"/>
                    </a:lnTo>
                    <a:cubicBezTo>
                      <a:pt x="46957" y="13230"/>
                      <a:pt x="68284" y="0"/>
                      <a:pt x="93036" y="0"/>
                    </a:cubicBezTo>
                    <a:cubicBezTo>
                      <a:pt x="100731" y="0"/>
                      <a:pt x="107547" y="1281"/>
                      <a:pt x="113089" y="3413"/>
                    </a:cubicBezTo>
                    <a:close/>
                  </a:path>
                </a:pathLst>
              </a:custGeom>
              <a:solidFill>
                <a:srgbClr val="00315F"/>
              </a:solidFill>
              <a:ln w="17906" cap="flat">
                <a:noFill/>
                <a:prstDash val="solid"/>
                <a:miter/>
              </a:ln>
            </p:spPr>
            <p:txBody>
              <a:bodyPr rtlCol="0" anchor="ctr"/>
              <a:lstStyle/>
              <a:p>
                <a:endParaRPr lang="nl-NL"/>
              </a:p>
            </p:txBody>
          </p:sp>
        </p:grpSp>
        <p:sp>
          <p:nvSpPr>
            <p:cNvPr id="54" name="Vrije vorm: vorm 53">
              <a:extLst>
                <a:ext uri="{FF2B5EF4-FFF2-40B4-BE49-F238E27FC236}">
                  <a16:creationId xmlns:a16="http://schemas.microsoft.com/office/drawing/2014/main" id="{8D4AD19E-A6F9-0E6C-92FE-66498859F1A0}"/>
                </a:ext>
              </a:extLst>
            </p:cNvPr>
            <p:cNvSpPr/>
            <p:nvPr/>
          </p:nvSpPr>
          <p:spPr>
            <a:xfrm>
              <a:off x="4763501" y="5699323"/>
              <a:ext cx="824902" cy="899802"/>
            </a:xfrm>
            <a:custGeom>
              <a:avLst/>
              <a:gdLst>
                <a:gd name="connsiteX0" fmla="*/ 453121 w 824902"/>
                <a:gd name="connsiteY0" fmla="*/ 899803 h 899802"/>
                <a:gd name="connsiteX1" fmla="*/ 274717 w 824902"/>
                <a:gd name="connsiteY1" fmla="*/ 899803 h 899802"/>
                <a:gd name="connsiteX2" fmla="*/ 274717 w 824902"/>
                <a:gd name="connsiteY2" fmla="*/ 739740 h 899802"/>
                <a:gd name="connsiteX3" fmla="*/ 453128 w 824902"/>
                <a:gd name="connsiteY3" fmla="*/ 561329 h 899802"/>
                <a:gd name="connsiteX4" fmla="*/ 549434 w 824902"/>
                <a:gd name="connsiteY4" fmla="*/ 561329 h 899802"/>
                <a:gd name="connsiteX5" fmla="*/ 549434 w 824902"/>
                <a:gd name="connsiteY5" fmla="*/ 319006 h 899802"/>
                <a:gd name="connsiteX6" fmla="*/ 526554 w 824902"/>
                <a:gd name="connsiteY6" fmla="*/ 265843 h 899802"/>
                <a:gd name="connsiteX7" fmla="*/ 344548 w 824902"/>
                <a:gd name="connsiteY7" fmla="*/ 93544 h 899802"/>
                <a:gd name="connsiteX8" fmla="*/ 286974 w 824902"/>
                <a:gd name="connsiteY8" fmla="*/ 93544 h 899802"/>
                <a:gd name="connsiteX9" fmla="*/ 104966 w 824902"/>
                <a:gd name="connsiteY9" fmla="*/ 265843 h 899802"/>
                <a:gd name="connsiteX10" fmla="*/ 82089 w 824902"/>
                <a:gd name="connsiteY10" fmla="*/ 319006 h 899802"/>
                <a:gd name="connsiteX11" fmla="*/ 82089 w 824902"/>
                <a:gd name="connsiteY11" fmla="*/ 579626 h 899802"/>
                <a:gd name="connsiteX12" fmla="*/ 175315 w 824902"/>
                <a:gd name="connsiteY12" fmla="*/ 688232 h 899802"/>
                <a:gd name="connsiteX13" fmla="*/ 191956 w 824902"/>
                <a:gd name="connsiteY13" fmla="*/ 707593 h 899802"/>
                <a:gd name="connsiteX14" fmla="*/ 191963 w 824902"/>
                <a:gd name="connsiteY14" fmla="*/ 750856 h 899802"/>
                <a:gd name="connsiteX15" fmla="*/ 170370 w 824902"/>
                <a:gd name="connsiteY15" fmla="*/ 770372 h 899802"/>
                <a:gd name="connsiteX16" fmla="*/ 0 w 824902"/>
                <a:gd name="connsiteY16" fmla="*/ 579626 h 899802"/>
                <a:gd name="connsiteX17" fmla="*/ 0 w 824902"/>
                <a:gd name="connsiteY17" fmla="*/ 319006 h 899802"/>
                <a:gd name="connsiteX18" fmla="*/ 48535 w 824902"/>
                <a:gd name="connsiteY18" fmla="*/ 206229 h 899802"/>
                <a:gd name="connsiteX19" fmla="*/ 230541 w 824902"/>
                <a:gd name="connsiteY19" fmla="*/ 33929 h 899802"/>
                <a:gd name="connsiteX20" fmla="*/ 400982 w 824902"/>
                <a:gd name="connsiteY20" fmla="*/ 33929 h 899802"/>
                <a:gd name="connsiteX21" fmla="*/ 582989 w 824902"/>
                <a:gd name="connsiteY21" fmla="*/ 206229 h 899802"/>
                <a:gd name="connsiteX22" fmla="*/ 631522 w 824902"/>
                <a:gd name="connsiteY22" fmla="*/ 319006 h 899802"/>
                <a:gd name="connsiteX23" fmla="*/ 631522 w 824902"/>
                <a:gd name="connsiteY23" fmla="*/ 561329 h 899802"/>
                <a:gd name="connsiteX24" fmla="*/ 805300 w 824902"/>
                <a:gd name="connsiteY24" fmla="*/ 561329 h 899802"/>
                <a:gd name="connsiteX25" fmla="*/ 824903 w 824902"/>
                <a:gd name="connsiteY25" fmla="*/ 580933 h 899802"/>
                <a:gd name="connsiteX26" fmla="*/ 824903 w 824902"/>
                <a:gd name="connsiteY26" fmla="*/ 623814 h 899802"/>
                <a:gd name="connsiteX27" fmla="*/ 805300 w 824902"/>
                <a:gd name="connsiteY27" fmla="*/ 643418 h 899802"/>
                <a:gd name="connsiteX28" fmla="*/ 631522 w 824902"/>
                <a:gd name="connsiteY28" fmla="*/ 643418 h 899802"/>
                <a:gd name="connsiteX29" fmla="*/ 631522 w 824902"/>
                <a:gd name="connsiteY29" fmla="*/ 721400 h 899802"/>
                <a:gd name="connsiteX30" fmla="*/ 453121 w 824902"/>
                <a:gd name="connsiteY30" fmla="*/ 899801 h 899802"/>
                <a:gd name="connsiteX31" fmla="*/ 356806 w 824902"/>
                <a:gd name="connsiteY31" fmla="*/ 817717 h 899802"/>
                <a:gd name="connsiteX32" fmla="*/ 453119 w 824902"/>
                <a:gd name="connsiteY32" fmla="*/ 817717 h 899802"/>
                <a:gd name="connsiteX33" fmla="*/ 549434 w 824902"/>
                <a:gd name="connsiteY33" fmla="*/ 721400 h 899802"/>
                <a:gd name="connsiteX34" fmla="*/ 549434 w 824902"/>
                <a:gd name="connsiteY34" fmla="*/ 643418 h 899802"/>
                <a:gd name="connsiteX35" fmla="*/ 453126 w 824902"/>
                <a:gd name="connsiteY35" fmla="*/ 643418 h 899802"/>
                <a:gd name="connsiteX36" fmla="*/ 356806 w 824902"/>
                <a:gd name="connsiteY36" fmla="*/ 739740 h 899802"/>
                <a:gd name="connsiteX37" fmla="*/ 356806 w 824902"/>
                <a:gd name="connsiteY37" fmla="*/ 817717 h 89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4902" h="899802">
                  <a:moveTo>
                    <a:pt x="453121" y="899803"/>
                  </a:moveTo>
                  <a:lnTo>
                    <a:pt x="274717" y="899803"/>
                  </a:lnTo>
                  <a:lnTo>
                    <a:pt x="274717" y="739740"/>
                  </a:lnTo>
                  <a:cubicBezTo>
                    <a:pt x="274717" y="641207"/>
                    <a:pt x="354594" y="561329"/>
                    <a:pt x="453128" y="561329"/>
                  </a:cubicBezTo>
                  <a:lnTo>
                    <a:pt x="549434" y="561329"/>
                  </a:lnTo>
                  <a:lnTo>
                    <a:pt x="549434" y="319006"/>
                  </a:lnTo>
                  <a:cubicBezTo>
                    <a:pt x="549434" y="298984"/>
                    <a:pt x="541095" y="279607"/>
                    <a:pt x="526554" y="265843"/>
                  </a:cubicBezTo>
                  <a:lnTo>
                    <a:pt x="344548" y="93544"/>
                  </a:lnTo>
                  <a:cubicBezTo>
                    <a:pt x="328404" y="78262"/>
                    <a:pt x="303119" y="78262"/>
                    <a:pt x="286974" y="93544"/>
                  </a:cubicBezTo>
                  <a:lnTo>
                    <a:pt x="104966" y="265843"/>
                  </a:lnTo>
                  <a:cubicBezTo>
                    <a:pt x="90361" y="279668"/>
                    <a:pt x="82089" y="298894"/>
                    <a:pt x="82089" y="319006"/>
                  </a:cubicBezTo>
                  <a:lnTo>
                    <a:pt x="82089" y="579626"/>
                  </a:lnTo>
                  <a:cubicBezTo>
                    <a:pt x="82089" y="634551"/>
                    <a:pt x="122602" y="680192"/>
                    <a:pt x="175315" y="688232"/>
                  </a:cubicBezTo>
                  <a:cubicBezTo>
                    <a:pt x="184884" y="689692"/>
                    <a:pt x="191954" y="697913"/>
                    <a:pt x="191956" y="707593"/>
                  </a:cubicBezTo>
                  <a:lnTo>
                    <a:pt x="191963" y="750856"/>
                  </a:lnTo>
                  <a:cubicBezTo>
                    <a:pt x="191965" y="762469"/>
                    <a:pt x="181910" y="771669"/>
                    <a:pt x="170370" y="770372"/>
                  </a:cubicBezTo>
                  <a:cubicBezTo>
                    <a:pt x="74643" y="759608"/>
                    <a:pt x="0" y="678168"/>
                    <a:pt x="0" y="579626"/>
                  </a:cubicBezTo>
                  <a:lnTo>
                    <a:pt x="0" y="319006"/>
                  </a:lnTo>
                  <a:cubicBezTo>
                    <a:pt x="0" y="276535"/>
                    <a:pt x="17690" y="235428"/>
                    <a:pt x="48535" y="206229"/>
                  </a:cubicBezTo>
                  <a:lnTo>
                    <a:pt x="230541" y="33929"/>
                  </a:lnTo>
                  <a:cubicBezTo>
                    <a:pt x="278327" y="-11309"/>
                    <a:pt x="353194" y="-11310"/>
                    <a:pt x="400982" y="33929"/>
                  </a:cubicBezTo>
                  <a:lnTo>
                    <a:pt x="582989" y="206229"/>
                  </a:lnTo>
                  <a:cubicBezTo>
                    <a:pt x="613833" y="235430"/>
                    <a:pt x="631522" y="276535"/>
                    <a:pt x="631522" y="319006"/>
                  </a:cubicBezTo>
                  <a:lnTo>
                    <a:pt x="631522" y="561329"/>
                  </a:lnTo>
                  <a:lnTo>
                    <a:pt x="805300" y="561329"/>
                  </a:lnTo>
                  <a:cubicBezTo>
                    <a:pt x="816127" y="561329"/>
                    <a:pt x="824903" y="570107"/>
                    <a:pt x="824903" y="580933"/>
                  </a:cubicBezTo>
                  <a:lnTo>
                    <a:pt x="824903" y="623814"/>
                  </a:lnTo>
                  <a:cubicBezTo>
                    <a:pt x="824903" y="634640"/>
                    <a:pt x="816127" y="643418"/>
                    <a:pt x="805300" y="643418"/>
                  </a:cubicBezTo>
                  <a:lnTo>
                    <a:pt x="631522" y="643418"/>
                  </a:lnTo>
                  <a:lnTo>
                    <a:pt x="631522" y="721400"/>
                  </a:lnTo>
                  <a:cubicBezTo>
                    <a:pt x="631522" y="819929"/>
                    <a:pt x="551649" y="899801"/>
                    <a:pt x="453121" y="899801"/>
                  </a:cubicBezTo>
                  <a:close/>
                  <a:moveTo>
                    <a:pt x="356806" y="817717"/>
                  </a:moveTo>
                  <a:lnTo>
                    <a:pt x="453119" y="817717"/>
                  </a:lnTo>
                  <a:cubicBezTo>
                    <a:pt x="506227" y="817717"/>
                    <a:pt x="549434" y="774508"/>
                    <a:pt x="549434" y="721400"/>
                  </a:cubicBezTo>
                  <a:lnTo>
                    <a:pt x="549434" y="643418"/>
                  </a:lnTo>
                  <a:lnTo>
                    <a:pt x="453126" y="643418"/>
                  </a:lnTo>
                  <a:cubicBezTo>
                    <a:pt x="400015" y="643418"/>
                    <a:pt x="356806" y="686627"/>
                    <a:pt x="356806" y="739740"/>
                  </a:cubicBezTo>
                  <a:lnTo>
                    <a:pt x="356806" y="817717"/>
                  </a:lnTo>
                  <a:close/>
                </a:path>
              </a:pathLst>
            </a:custGeom>
            <a:solidFill>
              <a:srgbClr val="00315F"/>
            </a:solidFill>
            <a:ln w="17906" cap="flat">
              <a:noFill/>
              <a:prstDash val="solid"/>
              <a:miter/>
            </a:ln>
          </p:spPr>
          <p:txBody>
            <a:bodyPr rtlCol="0" anchor="ctr"/>
            <a:lstStyle/>
            <a:p>
              <a:endParaRPr lang="nl-NL"/>
            </a:p>
          </p:txBody>
        </p:sp>
        <p:sp>
          <p:nvSpPr>
            <p:cNvPr id="55" name="Vrije vorm: vorm 54">
              <a:extLst>
                <a:ext uri="{FF2B5EF4-FFF2-40B4-BE49-F238E27FC236}">
                  <a16:creationId xmlns:a16="http://schemas.microsoft.com/office/drawing/2014/main" id="{B9A346B7-9F08-6283-67A7-E925C232E0D9}"/>
                </a:ext>
              </a:extLst>
            </p:cNvPr>
            <p:cNvSpPr/>
            <p:nvPr/>
          </p:nvSpPr>
          <p:spPr>
            <a:xfrm>
              <a:off x="5216621" y="6342741"/>
              <a:ext cx="178402" cy="256384"/>
            </a:xfrm>
            <a:custGeom>
              <a:avLst/>
              <a:gdLst>
                <a:gd name="connsiteX0" fmla="*/ 0 w 178402"/>
                <a:gd name="connsiteY0" fmla="*/ 256385 h 256384"/>
                <a:gd name="connsiteX1" fmla="*/ 0 w 178402"/>
                <a:gd name="connsiteY1" fmla="*/ 174299 h 256384"/>
                <a:gd name="connsiteX2" fmla="*/ 96315 w 178402"/>
                <a:gd name="connsiteY2" fmla="*/ 77982 h 256384"/>
                <a:gd name="connsiteX3" fmla="*/ 96315 w 178402"/>
                <a:gd name="connsiteY3" fmla="*/ 0 h 256384"/>
                <a:gd name="connsiteX4" fmla="*/ 178403 w 178402"/>
                <a:gd name="connsiteY4" fmla="*/ 0 h 256384"/>
                <a:gd name="connsiteX5" fmla="*/ 178403 w 178402"/>
                <a:gd name="connsiteY5" fmla="*/ 77982 h 256384"/>
                <a:gd name="connsiteX6" fmla="*/ 0 w 178402"/>
                <a:gd name="connsiteY6" fmla="*/ 256385 h 25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02" h="256384">
                  <a:moveTo>
                    <a:pt x="0" y="256385"/>
                  </a:moveTo>
                  <a:lnTo>
                    <a:pt x="0" y="174299"/>
                  </a:lnTo>
                  <a:cubicBezTo>
                    <a:pt x="53108" y="174299"/>
                    <a:pt x="96315" y="131090"/>
                    <a:pt x="96315" y="77982"/>
                  </a:cubicBezTo>
                  <a:lnTo>
                    <a:pt x="96315" y="0"/>
                  </a:lnTo>
                  <a:lnTo>
                    <a:pt x="178403" y="0"/>
                  </a:lnTo>
                  <a:lnTo>
                    <a:pt x="178403" y="77982"/>
                  </a:lnTo>
                  <a:cubicBezTo>
                    <a:pt x="178403" y="176354"/>
                    <a:pt x="98372" y="256385"/>
                    <a:pt x="0" y="256385"/>
                  </a:cubicBezTo>
                  <a:close/>
                </a:path>
              </a:pathLst>
            </a:custGeom>
            <a:gradFill>
              <a:gsLst>
                <a:gs pos="6024">
                  <a:srgbClr val="181716"/>
                </a:gs>
                <a:gs pos="19727">
                  <a:srgbClr val="1B1826">
                    <a:alpha val="76078"/>
                  </a:srgbClr>
                </a:gs>
                <a:gs pos="37495">
                  <a:srgbClr val="241E54">
                    <a:alpha val="8627"/>
                  </a:srgbClr>
                </a:gs>
                <a:gs pos="39323">
                  <a:srgbClr val="261F5B">
                    <a:alpha val="0"/>
                  </a:srgbClr>
                </a:gs>
              </a:gsLst>
              <a:lin ang="5400000" scaled="1"/>
            </a:gradFill>
            <a:ln w="17906" cap="flat">
              <a:noFill/>
              <a:prstDash val="solid"/>
              <a:miter/>
            </a:ln>
          </p:spPr>
          <p:txBody>
            <a:bodyPr rtlCol="0" anchor="ctr"/>
            <a:lstStyle/>
            <a:p>
              <a:endParaRPr lang="nl-NL"/>
            </a:p>
          </p:txBody>
        </p:sp>
        <p:sp>
          <p:nvSpPr>
            <p:cNvPr id="56" name="Vrije vorm: vorm 55">
              <a:extLst>
                <a:ext uri="{FF2B5EF4-FFF2-40B4-BE49-F238E27FC236}">
                  <a16:creationId xmlns:a16="http://schemas.microsoft.com/office/drawing/2014/main" id="{0C59EC89-E4BD-5536-CACA-C4B1F8615B9B}"/>
                </a:ext>
              </a:extLst>
            </p:cNvPr>
            <p:cNvSpPr/>
            <p:nvPr/>
          </p:nvSpPr>
          <p:spPr>
            <a:xfrm>
              <a:off x="5038218" y="6260651"/>
              <a:ext cx="550186" cy="178411"/>
            </a:xfrm>
            <a:custGeom>
              <a:avLst/>
              <a:gdLst>
                <a:gd name="connsiteX0" fmla="*/ 82090 w 550186"/>
                <a:gd name="connsiteY0" fmla="*/ 178412 h 178411"/>
                <a:gd name="connsiteX1" fmla="*/ 0 w 550186"/>
                <a:gd name="connsiteY1" fmla="*/ 178412 h 178411"/>
                <a:gd name="connsiteX2" fmla="*/ 178410 w 550186"/>
                <a:gd name="connsiteY2" fmla="*/ 0 h 178411"/>
                <a:gd name="connsiteX3" fmla="*/ 530584 w 550186"/>
                <a:gd name="connsiteY3" fmla="*/ 0 h 178411"/>
                <a:gd name="connsiteX4" fmla="*/ 550186 w 550186"/>
                <a:gd name="connsiteY4" fmla="*/ 19605 h 178411"/>
                <a:gd name="connsiteX5" fmla="*/ 550186 w 550186"/>
                <a:gd name="connsiteY5" fmla="*/ 62485 h 178411"/>
                <a:gd name="connsiteX6" fmla="*/ 530584 w 550186"/>
                <a:gd name="connsiteY6" fmla="*/ 82089 h 178411"/>
                <a:gd name="connsiteX7" fmla="*/ 178410 w 550186"/>
                <a:gd name="connsiteY7" fmla="*/ 82089 h 178411"/>
                <a:gd name="connsiteX8" fmla="*/ 82090 w 550186"/>
                <a:gd name="connsiteY8" fmla="*/ 178412 h 17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186" h="178411">
                  <a:moveTo>
                    <a:pt x="82090" y="178412"/>
                  </a:moveTo>
                  <a:lnTo>
                    <a:pt x="0" y="178412"/>
                  </a:lnTo>
                  <a:cubicBezTo>
                    <a:pt x="0" y="80036"/>
                    <a:pt x="80034" y="0"/>
                    <a:pt x="178410" y="0"/>
                  </a:cubicBezTo>
                  <a:lnTo>
                    <a:pt x="530584" y="0"/>
                  </a:lnTo>
                  <a:cubicBezTo>
                    <a:pt x="541410" y="0"/>
                    <a:pt x="550186" y="8778"/>
                    <a:pt x="550186" y="19605"/>
                  </a:cubicBezTo>
                  <a:lnTo>
                    <a:pt x="550186" y="62485"/>
                  </a:lnTo>
                  <a:cubicBezTo>
                    <a:pt x="550186" y="73311"/>
                    <a:pt x="541410" y="82089"/>
                    <a:pt x="530584" y="82089"/>
                  </a:cubicBezTo>
                  <a:lnTo>
                    <a:pt x="178410" y="82089"/>
                  </a:lnTo>
                  <a:cubicBezTo>
                    <a:pt x="125298" y="82089"/>
                    <a:pt x="82090" y="125298"/>
                    <a:pt x="82090" y="178412"/>
                  </a:cubicBezTo>
                  <a:close/>
                </a:path>
              </a:pathLst>
            </a:custGeom>
            <a:gradFill>
              <a:gsLst>
                <a:gs pos="9194">
                  <a:srgbClr val="00B2BB"/>
                </a:gs>
                <a:gs pos="17465">
                  <a:srgbClr val="00B2BB">
                    <a:alpha val="96863"/>
                  </a:srgbClr>
                </a:gs>
                <a:gs pos="28213">
                  <a:srgbClr val="00B2BB">
                    <a:alpha val="88235"/>
                  </a:srgbClr>
                </a:gs>
                <a:gs pos="40329">
                  <a:srgbClr val="00B2BB">
                    <a:alpha val="73725"/>
                  </a:srgbClr>
                </a:gs>
                <a:gs pos="53448">
                  <a:srgbClr val="00B2BB">
                    <a:alpha val="53725"/>
                  </a:srgbClr>
                </a:gs>
                <a:gs pos="67212">
                  <a:srgbClr val="00B2BB">
                    <a:alpha val="28235"/>
                  </a:srgbClr>
                </a:gs>
                <a:gs pos="80593">
                  <a:srgbClr val="00B2BB">
                    <a:alpha val="0"/>
                  </a:srgbClr>
                </a:gs>
              </a:gsLst>
              <a:lin ang="10800000" scaled="1"/>
            </a:gradFill>
            <a:ln w="17906" cap="flat">
              <a:noFill/>
              <a:prstDash val="solid"/>
              <a:miter/>
            </a:ln>
          </p:spPr>
          <p:txBody>
            <a:bodyPr rtlCol="0" anchor="ctr"/>
            <a:lstStyle/>
            <a:p>
              <a:endParaRPr lang="nl-NL"/>
            </a:p>
          </p:txBody>
        </p:sp>
      </p:grpSp>
      <p:sp>
        <p:nvSpPr>
          <p:cNvPr id="74" name="Tijdelijke aanduiding voor tekst 9">
            <a:extLst>
              <a:ext uri="{FF2B5EF4-FFF2-40B4-BE49-F238E27FC236}">
                <a16:creationId xmlns:a16="http://schemas.microsoft.com/office/drawing/2014/main" id="{372A1317-1A87-F9A4-F694-5094CB275C4E}"/>
              </a:ext>
              <a:ext uri="{C183D7F6-B498-43B3-948B-1728B52AA6E4}">
                <adec:decorative xmlns:adec="http://schemas.microsoft.com/office/drawing/2017/decorative" val="1"/>
              </a:ext>
            </a:extLst>
          </p:cNvPr>
          <p:cNvSpPr>
            <a:spLocks noGrp="1"/>
          </p:cNvSpPr>
          <p:nvPr>
            <p:ph type="body" sz="quarter" idx="15" hasCustomPrompt="1"/>
          </p:nvPr>
        </p:nvSpPr>
        <p:spPr>
          <a:xfrm>
            <a:off x="4099034" y="3197727"/>
            <a:ext cx="8092966" cy="143728"/>
          </a:xfrm>
          <a:solidFill>
            <a:schemeClr val="accent2"/>
          </a:solidFill>
        </p:spPr>
        <p:txBody>
          <a:bodyPr>
            <a:noAutofit/>
          </a:bodyPr>
          <a:lstStyle>
            <a:lvl1pPr marL="0" indent="0" algn="ctr">
              <a:buNone/>
              <a:defRPr sz="600">
                <a:solidFill>
                  <a:schemeClr val="accent2"/>
                </a:solidFill>
              </a:defRPr>
            </a:lvl1pPr>
          </a:lstStyle>
          <a:p>
            <a:pPr lvl="0"/>
            <a:r>
              <a:rPr lang="nl-NL" dirty="0"/>
              <a:t> </a:t>
            </a:r>
          </a:p>
        </p:txBody>
      </p:sp>
      <p:sp>
        <p:nvSpPr>
          <p:cNvPr id="77" name="Tijdelijke aanduiding voor tekst 9">
            <a:extLst>
              <a:ext uri="{FF2B5EF4-FFF2-40B4-BE49-F238E27FC236}">
                <a16:creationId xmlns:a16="http://schemas.microsoft.com/office/drawing/2014/main" id="{FFFADDAC-6A8D-E435-9746-3E407C77758A}"/>
              </a:ext>
              <a:ext uri="{C183D7F6-B498-43B3-948B-1728B52AA6E4}">
                <adec:decorative xmlns:adec="http://schemas.microsoft.com/office/drawing/2017/decorative" val="1"/>
              </a:ext>
            </a:extLst>
          </p:cNvPr>
          <p:cNvSpPr>
            <a:spLocks noGrp="1"/>
          </p:cNvSpPr>
          <p:nvPr>
            <p:ph type="body" sz="quarter" idx="16" hasCustomPrompt="1"/>
          </p:nvPr>
        </p:nvSpPr>
        <p:spPr>
          <a:xfrm>
            <a:off x="11099797" y="898979"/>
            <a:ext cx="1092200" cy="143728"/>
          </a:xfrm>
          <a:gradFill flip="none" rotWithShape="1">
            <a:gsLst>
              <a:gs pos="83000">
                <a:schemeClr val="accent1"/>
              </a:gs>
              <a:gs pos="11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buFontTx/>
              <a:buNone/>
              <a:defRPr lang="nl-NL" sz="600" dirty="0">
                <a:solidFill>
                  <a:schemeClr val="accent2"/>
                </a:solidFill>
              </a:defRPr>
            </a:lvl1pPr>
          </a:lstStyle>
          <a:p>
            <a:pPr marL="0" lvl="0" algn="ctr"/>
            <a:r>
              <a:rPr lang="nl-NL" dirty="0"/>
              <a:t>  </a:t>
            </a:r>
          </a:p>
        </p:txBody>
      </p:sp>
      <p:sp>
        <p:nvSpPr>
          <p:cNvPr id="78" name="Tijdelijke aanduiding voor tekst 9">
            <a:extLst>
              <a:ext uri="{FF2B5EF4-FFF2-40B4-BE49-F238E27FC236}">
                <a16:creationId xmlns:a16="http://schemas.microsoft.com/office/drawing/2014/main" id="{1D34B877-EEB7-1619-5E2F-2AA37DFD834F}"/>
              </a:ext>
              <a:ext uri="{C183D7F6-B498-43B3-948B-1728B52AA6E4}">
                <adec:decorative xmlns:adec="http://schemas.microsoft.com/office/drawing/2017/decorative" val="1"/>
              </a:ext>
            </a:extLst>
          </p:cNvPr>
          <p:cNvSpPr>
            <a:spLocks noGrp="1"/>
          </p:cNvSpPr>
          <p:nvPr>
            <p:ph type="body" sz="quarter" idx="17" hasCustomPrompt="1"/>
          </p:nvPr>
        </p:nvSpPr>
        <p:spPr>
          <a:xfrm>
            <a:off x="4099033" y="5363222"/>
            <a:ext cx="8092964" cy="143728"/>
          </a:xfrm>
          <a:gradFill flip="none" rotWithShape="1">
            <a:gsLst>
              <a:gs pos="83000">
                <a:schemeClr val="accent1"/>
              </a:gs>
              <a:gs pos="11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buFontTx/>
              <a:buNone/>
              <a:defRPr lang="nl-NL" sz="600" dirty="0">
                <a:solidFill>
                  <a:schemeClr val="accent2"/>
                </a:solidFill>
              </a:defRPr>
            </a:lvl1pPr>
          </a:lstStyle>
          <a:p>
            <a:pPr marL="0" lvl="0" algn="ctr"/>
            <a:r>
              <a:rPr lang="nl-NL" dirty="0"/>
              <a:t>  </a:t>
            </a:r>
          </a:p>
        </p:txBody>
      </p:sp>
      <p:sp>
        <p:nvSpPr>
          <p:cNvPr id="12" name="Tijdelijke aanduiding voor tekst 10">
            <a:extLst>
              <a:ext uri="{FF2B5EF4-FFF2-40B4-BE49-F238E27FC236}">
                <a16:creationId xmlns:a16="http://schemas.microsoft.com/office/drawing/2014/main" id="{F17B391A-8C6B-336C-D800-A6F2913C26BE}"/>
              </a:ext>
              <a:ext uri="{C183D7F6-B498-43B3-948B-1728B52AA6E4}">
                <adec:decorative xmlns:adec="http://schemas.microsoft.com/office/drawing/2017/decorative" val="1"/>
              </a:ext>
            </a:extLst>
          </p:cNvPr>
          <p:cNvSpPr>
            <a:spLocks noGrp="1"/>
          </p:cNvSpPr>
          <p:nvPr>
            <p:ph type="body" sz="quarter" idx="18" hasCustomPrompt="1"/>
          </p:nvPr>
        </p:nvSpPr>
        <p:spPr>
          <a:xfrm>
            <a:off x="522288" y="2982913"/>
            <a:ext cx="3454400" cy="3217862"/>
          </a:xfrm>
          <a:blipFill>
            <a:blip r:embed="rId2"/>
            <a:stretch>
              <a:fillRect/>
            </a:stretch>
          </a:blipFill>
        </p:spPr>
        <p:txBody>
          <a:bodyPr anchor="ctr"/>
          <a:lstStyle>
            <a:lvl1pPr marL="0" indent="0" algn="ctr">
              <a:buFontTx/>
              <a:buNone/>
              <a:defRPr/>
            </a:lvl1pPr>
          </a:lstStyle>
          <a:p>
            <a:pPr lvl="0"/>
            <a:r>
              <a:rPr lang="nl-NL" dirty="0"/>
              <a:t> </a:t>
            </a:r>
          </a:p>
        </p:txBody>
      </p:sp>
    </p:spTree>
    <p:extLst>
      <p:ext uri="{BB962C8B-B14F-4D97-AF65-F5344CB8AC3E}">
        <p14:creationId xmlns:p14="http://schemas.microsoft.com/office/powerpoint/2010/main" val="8967052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N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CA7BE4-0173-1A19-AECD-83A2BE78662A}"/>
              </a:ext>
              <a:ext uri="{C183D7F6-B498-43B3-948B-1728B52AA6E4}">
                <adec:decorative xmlns:adec="http://schemas.microsoft.com/office/drawing/2017/decorative" val="1"/>
              </a:ext>
            </a:extLst>
          </p:cNvPr>
          <p:cNvSpPr>
            <a:spLocks noGrp="1"/>
          </p:cNvSpPr>
          <p:nvPr>
            <p:ph type="pic" sz="quarter" idx="13" hasCustomPrompt="1"/>
          </p:nvPr>
        </p:nvSpPr>
        <p:spPr>
          <a:xfrm>
            <a:off x="522513" y="402772"/>
            <a:ext cx="11397344" cy="4136572"/>
          </a:xfrm>
          <a:solidFill>
            <a:schemeClr val="bg1">
              <a:lumMod val="95000"/>
            </a:schemeClr>
          </a:solidFill>
        </p:spPr>
        <p:txBody>
          <a:bodyPr tIns="396000">
            <a:normAutofit/>
          </a:bodyPr>
          <a:lstStyle>
            <a:lvl1pPr marL="0" indent="0" algn="ctr">
              <a:buNone/>
              <a:defRPr sz="1800">
                <a:solidFill>
                  <a:schemeClr val="bg1">
                    <a:lumMod val="75000"/>
                  </a:schemeClr>
                </a:solidFill>
              </a:defRPr>
            </a:lvl1pPr>
          </a:lstStyle>
          <a:p>
            <a:r>
              <a:rPr lang="nl-NL"/>
              <a:t>Voeg afbeelding via Office lint toe</a:t>
            </a:r>
            <a:endParaRPr lang="nl-NL" dirty="0"/>
          </a:p>
        </p:txBody>
      </p:sp>
      <p:sp>
        <p:nvSpPr>
          <p:cNvPr id="9" name="Tijdelijke aanduiding voor tekst 9">
            <a:extLst>
              <a:ext uri="{FF2B5EF4-FFF2-40B4-BE49-F238E27FC236}">
                <a16:creationId xmlns:a16="http://schemas.microsoft.com/office/drawing/2014/main" id="{70998511-BAAC-02CC-924B-727743F1C0D1}"/>
              </a:ext>
              <a:ext uri="{C183D7F6-B498-43B3-948B-1728B52AA6E4}">
                <adec:decorative xmlns:adec="http://schemas.microsoft.com/office/drawing/2017/decorative" val="1"/>
              </a:ext>
            </a:extLst>
          </p:cNvPr>
          <p:cNvSpPr>
            <a:spLocks noGrp="1"/>
          </p:cNvSpPr>
          <p:nvPr>
            <p:ph type="body" sz="quarter" idx="14" hasCustomPrompt="1"/>
          </p:nvPr>
        </p:nvSpPr>
        <p:spPr>
          <a:xfrm>
            <a:off x="0" y="3183218"/>
            <a:ext cx="1065439" cy="143728"/>
          </a:xfrm>
          <a:solidFill>
            <a:schemeClr val="accent2"/>
          </a:solidFill>
        </p:spPr>
        <p:txBody>
          <a:bodyPr>
            <a:noAutofit/>
          </a:bodyPr>
          <a:lstStyle>
            <a:lvl1pPr marL="0" indent="0" algn="ctr">
              <a:buNone/>
              <a:defRPr sz="600">
                <a:solidFill>
                  <a:schemeClr val="accent2"/>
                </a:solidFill>
              </a:defRPr>
            </a:lvl1pPr>
          </a:lstStyle>
          <a:p>
            <a:pPr lvl="0"/>
            <a:r>
              <a:rPr lang="nl-NL" dirty="0"/>
              <a:t> </a:t>
            </a:r>
          </a:p>
        </p:txBody>
      </p:sp>
      <p:sp>
        <p:nvSpPr>
          <p:cNvPr id="2" name="Titel 1">
            <a:extLst>
              <a:ext uri="{FF2B5EF4-FFF2-40B4-BE49-F238E27FC236}">
                <a16:creationId xmlns:a16="http://schemas.microsoft.com/office/drawing/2014/main" id="{AB98A55A-54F0-3FDF-A670-E2F8FF9ECE77}"/>
              </a:ext>
            </a:extLst>
          </p:cNvPr>
          <p:cNvSpPr>
            <a:spLocks noGrp="1"/>
          </p:cNvSpPr>
          <p:nvPr>
            <p:ph type="ctrTitle"/>
          </p:nvPr>
        </p:nvSpPr>
        <p:spPr>
          <a:xfrm>
            <a:off x="4099037" y="3197727"/>
            <a:ext cx="8092964" cy="2305855"/>
          </a:xfrm>
          <a:solidFill>
            <a:schemeClr val="accent1"/>
          </a:solidFill>
        </p:spPr>
        <p:txBody>
          <a:bodyPr lIns="432000" rIns="180000" anchor="ctr">
            <a:normAutofit/>
          </a:bodyPr>
          <a:lstStyle>
            <a:lvl1pPr algn="l">
              <a:defRPr sz="4000" b="1">
                <a:solidFill>
                  <a:schemeClr val="bg1"/>
                </a:solidFill>
                <a:latin typeface="+mn-lt"/>
              </a:defRPr>
            </a:lvl1pPr>
          </a:lstStyle>
          <a:p>
            <a:r>
              <a:rPr lang="nl-NL" dirty="0"/>
              <a:t>Klik om stijl te bewerken</a:t>
            </a:r>
          </a:p>
        </p:txBody>
      </p:sp>
      <p:sp>
        <p:nvSpPr>
          <p:cNvPr id="3" name="Ondertitel 2">
            <a:extLst>
              <a:ext uri="{FF2B5EF4-FFF2-40B4-BE49-F238E27FC236}">
                <a16:creationId xmlns:a16="http://schemas.microsoft.com/office/drawing/2014/main" id="{0FADF9BF-CA64-7DDA-B6BB-654742A72E46}"/>
              </a:ext>
            </a:extLst>
          </p:cNvPr>
          <p:cNvSpPr>
            <a:spLocks noGrp="1"/>
          </p:cNvSpPr>
          <p:nvPr>
            <p:ph type="subTitle" idx="1"/>
          </p:nvPr>
        </p:nvSpPr>
        <p:spPr>
          <a:xfrm>
            <a:off x="838199" y="7545362"/>
            <a:ext cx="10515599" cy="361345"/>
          </a:xfrm>
        </p:spPr>
        <p:txBody>
          <a:bodyPr anchor="ctr">
            <a:normAutofit/>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F04FA624-21FC-5F9D-5DBE-9F114EA5787D}"/>
              </a:ext>
            </a:extLst>
          </p:cNvPr>
          <p:cNvSpPr>
            <a:spLocks noGrp="1"/>
          </p:cNvSpPr>
          <p:nvPr>
            <p:ph type="dt" sz="half" idx="10"/>
          </p:nvPr>
        </p:nvSpPr>
        <p:spPr>
          <a:xfrm>
            <a:off x="1378822" y="4784969"/>
            <a:ext cx="2597813" cy="338554"/>
          </a:xfrm>
        </p:spPr>
        <p:txBody>
          <a:bodyPr>
            <a:spAutoFit/>
          </a:bodyPr>
          <a:lstStyle>
            <a:lvl1pPr>
              <a:defRPr sz="1600" b="1">
                <a:solidFill>
                  <a:schemeClr val="accent1"/>
                </a:solidFill>
              </a:defRPr>
            </a:lvl1pPr>
          </a:lstStyle>
          <a:p>
            <a:r>
              <a:rPr lang="en-US"/>
              <a:t>30-1-2025</a:t>
            </a:r>
            <a:endParaRPr lang="nl-NL" dirty="0"/>
          </a:p>
        </p:txBody>
      </p:sp>
      <p:sp>
        <p:nvSpPr>
          <p:cNvPr id="5" name="Tijdelijke aanduiding voor voettekst 4">
            <a:extLst>
              <a:ext uri="{FF2B5EF4-FFF2-40B4-BE49-F238E27FC236}">
                <a16:creationId xmlns:a16="http://schemas.microsoft.com/office/drawing/2014/main" id="{75A50B28-8919-76DA-EB19-E8033A9010F9}"/>
              </a:ext>
            </a:extLst>
          </p:cNvPr>
          <p:cNvSpPr>
            <a:spLocks noGrp="1"/>
          </p:cNvSpPr>
          <p:nvPr>
            <p:ph type="ftr" sz="quarter" idx="11"/>
          </p:nvPr>
        </p:nvSpPr>
        <p:spPr>
          <a:xfrm>
            <a:off x="2782537" y="6881298"/>
            <a:ext cx="6626927" cy="288000"/>
          </a:xfrm>
        </p:spPr>
        <p:txBody>
          <a:bodyPr/>
          <a:lstStyle/>
          <a:p>
            <a:r>
              <a:rPr lang="nl-NL"/>
              <a:t>Aandachtspunten afhandeling bezwaar- en beroepsprocedures</a:t>
            </a:r>
            <a:endParaRPr lang="nl-NL" dirty="0"/>
          </a:p>
        </p:txBody>
      </p:sp>
      <p:sp>
        <p:nvSpPr>
          <p:cNvPr id="6" name="Tijdelijke aanduiding voor dianummer 5">
            <a:extLst>
              <a:ext uri="{FF2B5EF4-FFF2-40B4-BE49-F238E27FC236}">
                <a16:creationId xmlns:a16="http://schemas.microsoft.com/office/drawing/2014/main" id="{CF442609-0FE6-60A3-D8FF-6E9234D71499}"/>
              </a:ext>
            </a:extLst>
          </p:cNvPr>
          <p:cNvSpPr>
            <a:spLocks noGrp="1"/>
          </p:cNvSpPr>
          <p:nvPr>
            <p:ph type="sldNum" sz="quarter" idx="12"/>
          </p:nvPr>
        </p:nvSpPr>
        <p:spPr>
          <a:xfrm>
            <a:off x="9768677" y="6881298"/>
            <a:ext cx="1107141" cy="288000"/>
          </a:xfrm>
        </p:spPr>
        <p:txBody>
          <a:bodyPr/>
          <a:lstStyle/>
          <a:p>
            <a:fld id="{AF524CCF-8B23-4FE6-AEF8-D0EE8DF5D8E9}" type="slidenum">
              <a:rPr lang="nl-NL" smtClean="0"/>
              <a:t>‹nr.›</a:t>
            </a:fld>
            <a:endParaRPr lang="nl-NL" dirty="0"/>
          </a:p>
        </p:txBody>
      </p:sp>
      <p:grpSp>
        <p:nvGrpSpPr>
          <p:cNvPr id="52" name="Graphic 2">
            <a:extLst>
              <a:ext uri="{FF2B5EF4-FFF2-40B4-BE49-F238E27FC236}">
                <a16:creationId xmlns:a16="http://schemas.microsoft.com/office/drawing/2014/main" id="{6D6F097C-6AB7-08B9-F246-1B54863BDF11}"/>
              </a:ext>
              <a:ext uri="{C183D7F6-B498-43B3-948B-1728B52AA6E4}">
                <adec:decorative xmlns:adec="http://schemas.microsoft.com/office/drawing/2017/decorative" val="1"/>
              </a:ext>
            </a:extLst>
          </p:cNvPr>
          <p:cNvGrpSpPr/>
          <p:nvPr userDrawn="1"/>
        </p:nvGrpSpPr>
        <p:grpSpPr>
          <a:xfrm>
            <a:off x="4763501" y="5699323"/>
            <a:ext cx="4169143" cy="899802"/>
            <a:chOff x="4763501" y="5699323"/>
            <a:chExt cx="4169143" cy="899802"/>
          </a:xfrm>
        </p:grpSpPr>
        <p:grpSp>
          <p:nvGrpSpPr>
            <p:cNvPr id="53" name="Graphic 2">
              <a:extLst>
                <a:ext uri="{FF2B5EF4-FFF2-40B4-BE49-F238E27FC236}">
                  <a16:creationId xmlns:a16="http://schemas.microsoft.com/office/drawing/2014/main" id="{241AF1C4-2435-BD7C-839D-118D9659902A}"/>
                </a:ext>
              </a:extLst>
            </p:cNvPr>
            <p:cNvGrpSpPr/>
            <p:nvPr/>
          </p:nvGrpSpPr>
          <p:grpSpPr>
            <a:xfrm>
              <a:off x="5511873" y="5883673"/>
              <a:ext cx="3420771" cy="399457"/>
              <a:chOff x="5511873" y="5883673"/>
              <a:chExt cx="3420771" cy="399457"/>
            </a:xfrm>
            <a:solidFill>
              <a:srgbClr val="00315F"/>
            </a:solidFill>
          </p:grpSpPr>
          <p:sp>
            <p:nvSpPr>
              <p:cNvPr id="57" name="Vrije vorm: vorm 56">
                <a:extLst>
                  <a:ext uri="{FF2B5EF4-FFF2-40B4-BE49-F238E27FC236}">
                    <a16:creationId xmlns:a16="http://schemas.microsoft.com/office/drawing/2014/main" id="{9E6C7209-534A-EFEC-4360-BE40985B729A}"/>
                  </a:ext>
                </a:extLst>
              </p:cNvPr>
              <p:cNvSpPr/>
              <p:nvPr/>
            </p:nvSpPr>
            <p:spPr>
              <a:xfrm>
                <a:off x="5511873" y="5981830"/>
                <a:ext cx="317517" cy="200582"/>
              </a:xfrm>
              <a:custGeom>
                <a:avLst/>
                <a:gdLst>
                  <a:gd name="connsiteX0" fmla="*/ 0 w 317517"/>
                  <a:gd name="connsiteY0" fmla="*/ 0 h 200582"/>
                  <a:gd name="connsiteX1" fmla="*/ 38832 w 317517"/>
                  <a:gd name="connsiteY1" fmla="*/ 0 h 200582"/>
                  <a:gd name="connsiteX2" fmla="*/ 87061 w 317517"/>
                  <a:gd name="connsiteY2" fmla="*/ 152355 h 200582"/>
                  <a:gd name="connsiteX3" fmla="*/ 88337 w 317517"/>
                  <a:gd name="connsiteY3" fmla="*/ 152355 h 200582"/>
                  <a:gd name="connsiteX4" fmla="*/ 141689 w 317517"/>
                  <a:gd name="connsiteY4" fmla="*/ 0 h 200582"/>
                  <a:gd name="connsiteX5" fmla="*/ 175829 w 317517"/>
                  <a:gd name="connsiteY5" fmla="*/ 0 h 200582"/>
                  <a:gd name="connsiteX6" fmla="*/ 229173 w 317517"/>
                  <a:gd name="connsiteY6" fmla="*/ 152355 h 200582"/>
                  <a:gd name="connsiteX7" fmla="*/ 230456 w 317517"/>
                  <a:gd name="connsiteY7" fmla="*/ 152355 h 200582"/>
                  <a:gd name="connsiteX8" fmla="*/ 278680 w 317517"/>
                  <a:gd name="connsiteY8" fmla="*/ 0 h 200582"/>
                  <a:gd name="connsiteX9" fmla="*/ 317517 w 317517"/>
                  <a:gd name="connsiteY9" fmla="*/ 0 h 200582"/>
                  <a:gd name="connsiteX10" fmla="*/ 250512 w 317517"/>
                  <a:gd name="connsiteY10" fmla="*/ 200583 h 200582"/>
                  <a:gd name="connsiteX11" fmla="*/ 212103 w 317517"/>
                  <a:gd name="connsiteY11" fmla="*/ 200583 h 200582"/>
                  <a:gd name="connsiteX12" fmla="*/ 159182 w 317517"/>
                  <a:gd name="connsiteY12" fmla="*/ 49079 h 200582"/>
                  <a:gd name="connsiteX13" fmla="*/ 158330 w 317517"/>
                  <a:gd name="connsiteY13" fmla="*/ 49079 h 200582"/>
                  <a:gd name="connsiteX14" fmla="*/ 105414 w 317517"/>
                  <a:gd name="connsiteY14" fmla="*/ 200583 h 200582"/>
                  <a:gd name="connsiteX15" fmla="*/ 66998 w 317517"/>
                  <a:gd name="connsiteY15" fmla="*/ 200583 h 200582"/>
                  <a:gd name="connsiteX16" fmla="*/ 0 w 317517"/>
                  <a:gd name="connsiteY16" fmla="*/ 0 h 20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7517" h="200582">
                    <a:moveTo>
                      <a:pt x="0" y="0"/>
                    </a:moveTo>
                    <a:lnTo>
                      <a:pt x="38832" y="0"/>
                    </a:lnTo>
                    <a:lnTo>
                      <a:pt x="87061" y="152355"/>
                    </a:lnTo>
                    <a:lnTo>
                      <a:pt x="88337" y="152355"/>
                    </a:lnTo>
                    <a:lnTo>
                      <a:pt x="141689" y="0"/>
                    </a:lnTo>
                    <a:lnTo>
                      <a:pt x="175829" y="0"/>
                    </a:lnTo>
                    <a:lnTo>
                      <a:pt x="229173" y="152355"/>
                    </a:lnTo>
                    <a:lnTo>
                      <a:pt x="230456" y="152355"/>
                    </a:lnTo>
                    <a:lnTo>
                      <a:pt x="278680" y="0"/>
                    </a:lnTo>
                    <a:lnTo>
                      <a:pt x="317517" y="0"/>
                    </a:lnTo>
                    <a:lnTo>
                      <a:pt x="250512" y="200583"/>
                    </a:lnTo>
                    <a:lnTo>
                      <a:pt x="212103" y="200583"/>
                    </a:lnTo>
                    <a:lnTo>
                      <a:pt x="159182" y="49079"/>
                    </a:lnTo>
                    <a:lnTo>
                      <a:pt x="158330" y="49079"/>
                    </a:lnTo>
                    <a:lnTo>
                      <a:pt x="105414" y="200583"/>
                    </a:lnTo>
                    <a:lnTo>
                      <a:pt x="66998" y="200583"/>
                    </a:lnTo>
                    <a:lnTo>
                      <a:pt x="0" y="0"/>
                    </a:lnTo>
                    <a:close/>
                  </a:path>
                </a:pathLst>
              </a:custGeom>
              <a:solidFill>
                <a:srgbClr val="00315F"/>
              </a:solidFill>
              <a:ln w="17906" cap="flat">
                <a:noFill/>
                <a:prstDash val="solid"/>
                <a:miter/>
              </a:ln>
            </p:spPr>
            <p:txBody>
              <a:bodyPr rtlCol="0" anchor="ctr"/>
              <a:lstStyle/>
              <a:p>
                <a:endParaRPr lang="nl-NL"/>
              </a:p>
            </p:txBody>
          </p:sp>
          <p:sp>
            <p:nvSpPr>
              <p:cNvPr id="58" name="Vrije vorm: vorm 57">
                <a:extLst>
                  <a:ext uri="{FF2B5EF4-FFF2-40B4-BE49-F238E27FC236}">
                    <a16:creationId xmlns:a16="http://schemas.microsoft.com/office/drawing/2014/main" id="{50CC95BC-44F4-9B0A-4545-728821D534F6}"/>
                  </a:ext>
                </a:extLst>
              </p:cNvPr>
              <p:cNvSpPr/>
              <p:nvPr/>
            </p:nvSpPr>
            <p:spPr>
              <a:xfrm>
                <a:off x="5848362" y="5976709"/>
                <a:ext cx="175835" cy="210824"/>
              </a:xfrm>
              <a:custGeom>
                <a:avLst/>
                <a:gdLst>
                  <a:gd name="connsiteX0" fmla="*/ 175836 w 175835"/>
                  <a:gd name="connsiteY0" fmla="*/ 78097 h 210824"/>
                  <a:gd name="connsiteX1" fmla="*/ 175836 w 175835"/>
                  <a:gd name="connsiteY1" fmla="*/ 205704 h 210824"/>
                  <a:gd name="connsiteX2" fmla="*/ 142119 w 175835"/>
                  <a:gd name="connsiteY2" fmla="*/ 205704 h 210824"/>
                  <a:gd name="connsiteX3" fmla="*/ 139554 w 175835"/>
                  <a:gd name="connsiteY3" fmla="*/ 178390 h 210824"/>
                  <a:gd name="connsiteX4" fmla="*/ 138279 w 175835"/>
                  <a:gd name="connsiteY4" fmla="*/ 178390 h 210824"/>
                  <a:gd name="connsiteX5" fmla="*/ 67434 w 175835"/>
                  <a:gd name="connsiteY5" fmla="*/ 210824 h 210824"/>
                  <a:gd name="connsiteX6" fmla="*/ 0 w 175835"/>
                  <a:gd name="connsiteY6" fmla="*/ 153211 h 210824"/>
                  <a:gd name="connsiteX7" fmla="*/ 70422 w 175835"/>
                  <a:gd name="connsiteY7" fmla="*/ 91754 h 210824"/>
                  <a:gd name="connsiteX8" fmla="*/ 138702 w 175835"/>
                  <a:gd name="connsiteY8" fmla="*/ 82366 h 210824"/>
                  <a:gd name="connsiteX9" fmla="*/ 138702 w 175835"/>
                  <a:gd name="connsiteY9" fmla="*/ 78097 h 210824"/>
                  <a:gd name="connsiteX10" fmla="*/ 91761 w 175835"/>
                  <a:gd name="connsiteY10" fmla="*/ 32006 h 210824"/>
                  <a:gd name="connsiteX11" fmla="*/ 45243 w 175835"/>
                  <a:gd name="connsiteY11" fmla="*/ 69563 h 210824"/>
                  <a:gd name="connsiteX12" fmla="*/ 6834 w 175835"/>
                  <a:gd name="connsiteY12" fmla="*/ 69563 h 210824"/>
                  <a:gd name="connsiteX13" fmla="*/ 93036 w 175835"/>
                  <a:gd name="connsiteY13" fmla="*/ 0 h 210824"/>
                  <a:gd name="connsiteX14" fmla="*/ 175836 w 175835"/>
                  <a:gd name="connsiteY14" fmla="*/ 78097 h 210824"/>
                  <a:gd name="connsiteX15" fmla="*/ 138702 w 175835"/>
                  <a:gd name="connsiteY15" fmla="*/ 119494 h 210824"/>
                  <a:gd name="connsiteX16" fmla="*/ 138702 w 175835"/>
                  <a:gd name="connsiteY16" fmla="*/ 110958 h 210824"/>
                  <a:gd name="connsiteX17" fmla="*/ 82800 w 175835"/>
                  <a:gd name="connsiteY17" fmla="*/ 118640 h 210824"/>
                  <a:gd name="connsiteX18" fmla="*/ 38409 w 175835"/>
                  <a:gd name="connsiteY18" fmla="*/ 151929 h 210824"/>
                  <a:gd name="connsiteX19" fmla="*/ 75543 w 175835"/>
                  <a:gd name="connsiteY19" fmla="*/ 179669 h 210824"/>
                  <a:gd name="connsiteX20" fmla="*/ 138702 w 175835"/>
                  <a:gd name="connsiteY20" fmla="*/ 119494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835" h="210824">
                    <a:moveTo>
                      <a:pt x="175836" y="78097"/>
                    </a:moveTo>
                    <a:lnTo>
                      <a:pt x="175836" y="205704"/>
                    </a:lnTo>
                    <a:lnTo>
                      <a:pt x="142119" y="205704"/>
                    </a:lnTo>
                    <a:lnTo>
                      <a:pt x="139554" y="178390"/>
                    </a:lnTo>
                    <a:lnTo>
                      <a:pt x="138279" y="178390"/>
                    </a:lnTo>
                    <a:cubicBezTo>
                      <a:pt x="125470" y="197168"/>
                      <a:pt x="98157" y="210824"/>
                      <a:pt x="67434" y="210824"/>
                    </a:cubicBezTo>
                    <a:cubicBezTo>
                      <a:pt x="26461" y="210824"/>
                      <a:pt x="0" y="186924"/>
                      <a:pt x="0" y="153211"/>
                    </a:cubicBezTo>
                    <a:cubicBezTo>
                      <a:pt x="0" y="120350"/>
                      <a:pt x="24327" y="98157"/>
                      <a:pt x="70422" y="91754"/>
                    </a:cubicBezTo>
                    <a:lnTo>
                      <a:pt x="138702" y="82366"/>
                    </a:lnTo>
                    <a:lnTo>
                      <a:pt x="138702" y="78097"/>
                    </a:lnTo>
                    <a:cubicBezTo>
                      <a:pt x="138702" y="47370"/>
                      <a:pt x="123336" y="32006"/>
                      <a:pt x="91761" y="32006"/>
                    </a:cubicBezTo>
                    <a:cubicBezTo>
                      <a:pt x="62313" y="32006"/>
                      <a:pt x="46947" y="45662"/>
                      <a:pt x="45243" y="69563"/>
                    </a:cubicBezTo>
                    <a:lnTo>
                      <a:pt x="6834" y="69563"/>
                    </a:lnTo>
                    <a:cubicBezTo>
                      <a:pt x="9820" y="26458"/>
                      <a:pt x="41826" y="0"/>
                      <a:pt x="93036" y="0"/>
                    </a:cubicBezTo>
                    <a:cubicBezTo>
                      <a:pt x="145957" y="0"/>
                      <a:pt x="175836" y="28592"/>
                      <a:pt x="175836" y="78097"/>
                    </a:cubicBezTo>
                    <a:close/>
                    <a:moveTo>
                      <a:pt x="138702" y="119494"/>
                    </a:moveTo>
                    <a:lnTo>
                      <a:pt x="138702" y="110958"/>
                    </a:lnTo>
                    <a:lnTo>
                      <a:pt x="82800" y="118640"/>
                    </a:lnTo>
                    <a:cubicBezTo>
                      <a:pt x="50787" y="122909"/>
                      <a:pt x="38409" y="134858"/>
                      <a:pt x="38409" y="151929"/>
                    </a:cubicBezTo>
                    <a:cubicBezTo>
                      <a:pt x="38409" y="169002"/>
                      <a:pt x="51641" y="179669"/>
                      <a:pt x="75543" y="179669"/>
                    </a:cubicBezTo>
                    <a:cubicBezTo>
                      <a:pt x="112671" y="179669"/>
                      <a:pt x="138702" y="154063"/>
                      <a:pt x="138702" y="119494"/>
                    </a:cubicBezTo>
                    <a:close/>
                  </a:path>
                </a:pathLst>
              </a:custGeom>
              <a:solidFill>
                <a:srgbClr val="00315F"/>
              </a:solidFill>
              <a:ln w="17906" cap="flat">
                <a:noFill/>
                <a:prstDash val="solid"/>
                <a:miter/>
              </a:ln>
            </p:spPr>
            <p:txBody>
              <a:bodyPr rtlCol="0" anchor="ctr"/>
              <a:lstStyle/>
              <a:p>
                <a:endParaRPr lang="nl-NL"/>
              </a:p>
            </p:txBody>
          </p:sp>
          <p:sp>
            <p:nvSpPr>
              <p:cNvPr id="59" name="Vrije vorm: vorm 58">
                <a:extLst>
                  <a:ext uri="{FF2B5EF4-FFF2-40B4-BE49-F238E27FC236}">
                    <a16:creationId xmlns:a16="http://schemas.microsoft.com/office/drawing/2014/main" id="{16AD5AC6-17E2-FDDB-042C-FF64CBA4B213}"/>
                  </a:ext>
                </a:extLst>
              </p:cNvPr>
              <p:cNvSpPr/>
              <p:nvPr/>
            </p:nvSpPr>
            <p:spPr>
              <a:xfrm>
                <a:off x="6069876" y="5976709"/>
                <a:ext cx="175834" cy="210824"/>
              </a:xfrm>
              <a:custGeom>
                <a:avLst/>
                <a:gdLst>
                  <a:gd name="connsiteX0" fmla="*/ 175834 w 175834"/>
                  <a:gd name="connsiteY0" fmla="*/ 78097 h 210824"/>
                  <a:gd name="connsiteX1" fmla="*/ 175834 w 175834"/>
                  <a:gd name="connsiteY1" fmla="*/ 205704 h 210824"/>
                  <a:gd name="connsiteX2" fmla="*/ 142117 w 175834"/>
                  <a:gd name="connsiteY2" fmla="*/ 205704 h 210824"/>
                  <a:gd name="connsiteX3" fmla="*/ 139554 w 175834"/>
                  <a:gd name="connsiteY3" fmla="*/ 178390 h 210824"/>
                  <a:gd name="connsiteX4" fmla="*/ 138277 w 175834"/>
                  <a:gd name="connsiteY4" fmla="*/ 178390 h 210824"/>
                  <a:gd name="connsiteX5" fmla="*/ 67434 w 175834"/>
                  <a:gd name="connsiteY5" fmla="*/ 210824 h 210824"/>
                  <a:gd name="connsiteX6" fmla="*/ 0 w 175834"/>
                  <a:gd name="connsiteY6" fmla="*/ 153211 h 210824"/>
                  <a:gd name="connsiteX7" fmla="*/ 70420 w 175834"/>
                  <a:gd name="connsiteY7" fmla="*/ 91754 h 210824"/>
                  <a:gd name="connsiteX8" fmla="*/ 138700 w 175834"/>
                  <a:gd name="connsiteY8" fmla="*/ 82366 h 210824"/>
                  <a:gd name="connsiteX9" fmla="*/ 138700 w 175834"/>
                  <a:gd name="connsiteY9" fmla="*/ 78097 h 210824"/>
                  <a:gd name="connsiteX10" fmla="*/ 91759 w 175834"/>
                  <a:gd name="connsiteY10" fmla="*/ 32006 h 210824"/>
                  <a:gd name="connsiteX11" fmla="*/ 45241 w 175834"/>
                  <a:gd name="connsiteY11" fmla="*/ 69563 h 210824"/>
                  <a:gd name="connsiteX12" fmla="*/ 6832 w 175834"/>
                  <a:gd name="connsiteY12" fmla="*/ 69563 h 210824"/>
                  <a:gd name="connsiteX13" fmla="*/ 93036 w 175834"/>
                  <a:gd name="connsiteY13" fmla="*/ 0 h 210824"/>
                  <a:gd name="connsiteX14" fmla="*/ 175834 w 175834"/>
                  <a:gd name="connsiteY14" fmla="*/ 78097 h 210824"/>
                  <a:gd name="connsiteX15" fmla="*/ 138700 w 175834"/>
                  <a:gd name="connsiteY15" fmla="*/ 119494 h 210824"/>
                  <a:gd name="connsiteX16" fmla="*/ 138700 w 175834"/>
                  <a:gd name="connsiteY16" fmla="*/ 110958 h 210824"/>
                  <a:gd name="connsiteX17" fmla="*/ 82798 w 175834"/>
                  <a:gd name="connsiteY17" fmla="*/ 118640 h 210824"/>
                  <a:gd name="connsiteX18" fmla="*/ 38409 w 175834"/>
                  <a:gd name="connsiteY18" fmla="*/ 151929 h 210824"/>
                  <a:gd name="connsiteX19" fmla="*/ 75543 w 175834"/>
                  <a:gd name="connsiteY19" fmla="*/ 179669 h 210824"/>
                  <a:gd name="connsiteX20" fmla="*/ 138700 w 175834"/>
                  <a:gd name="connsiteY20" fmla="*/ 119494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834" h="210824">
                    <a:moveTo>
                      <a:pt x="175834" y="78097"/>
                    </a:moveTo>
                    <a:lnTo>
                      <a:pt x="175834" y="205704"/>
                    </a:lnTo>
                    <a:lnTo>
                      <a:pt x="142117" y="205704"/>
                    </a:lnTo>
                    <a:lnTo>
                      <a:pt x="139554" y="178390"/>
                    </a:lnTo>
                    <a:lnTo>
                      <a:pt x="138277" y="178390"/>
                    </a:lnTo>
                    <a:cubicBezTo>
                      <a:pt x="125470" y="197168"/>
                      <a:pt x="98157" y="210824"/>
                      <a:pt x="67434" y="210824"/>
                    </a:cubicBezTo>
                    <a:cubicBezTo>
                      <a:pt x="26460" y="210824"/>
                      <a:pt x="0" y="186924"/>
                      <a:pt x="0" y="153211"/>
                    </a:cubicBezTo>
                    <a:cubicBezTo>
                      <a:pt x="0" y="120350"/>
                      <a:pt x="24325" y="98157"/>
                      <a:pt x="70420" y="91754"/>
                    </a:cubicBezTo>
                    <a:lnTo>
                      <a:pt x="138700" y="82366"/>
                    </a:lnTo>
                    <a:lnTo>
                      <a:pt x="138700" y="78097"/>
                    </a:lnTo>
                    <a:cubicBezTo>
                      <a:pt x="138700" y="47370"/>
                      <a:pt x="123336" y="32006"/>
                      <a:pt x="91759" y="32006"/>
                    </a:cubicBezTo>
                    <a:cubicBezTo>
                      <a:pt x="62311" y="32006"/>
                      <a:pt x="46947" y="45662"/>
                      <a:pt x="45241" y="69563"/>
                    </a:cubicBezTo>
                    <a:lnTo>
                      <a:pt x="6832" y="69563"/>
                    </a:lnTo>
                    <a:cubicBezTo>
                      <a:pt x="9820" y="26458"/>
                      <a:pt x="41826" y="0"/>
                      <a:pt x="93036" y="0"/>
                    </a:cubicBezTo>
                    <a:cubicBezTo>
                      <a:pt x="145958" y="0"/>
                      <a:pt x="175834" y="28592"/>
                      <a:pt x="175834" y="78097"/>
                    </a:cubicBezTo>
                    <a:close/>
                    <a:moveTo>
                      <a:pt x="138700" y="119494"/>
                    </a:moveTo>
                    <a:lnTo>
                      <a:pt x="138700" y="110958"/>
                    </a:lnTo>
                    <a:lnTo>
                      <a:pt x="82798" y="118640"/>
                    </a:lnTo>
                    <a:cubicBezTo>
                      <a:pt x="50787" y="122909"/>
                      <a:pt x="38409" y="134858"/>
                      <a:pt x="38409" y="151929"/>
                    </a:cubicBezTo>
                    <a:cubicBezTo>
                      <a:pt x="38409" y="169002"/>
                      <a:pt x="51639" y="179669"/>
                      <a:pt x="75543" y="179669"/>
                    </a:cubicBezTo>
                    <a:cubicBezTo>
                      <a:pt x="112669" y="179669"/>
                      <a:pt x="138700" y="154063"/>
                      <a:pt x="138700" y="119494"/>
                    </a:cubicBezTo>
                    <a:close/>
                  </a:path>
                </a:pathLst>
              </a:custGeom>
              <a:solidFill>
                <a:srgbClr val="00315F"/>
              </a:solidFill>
              <a:ln w="17906" cap="flat">
                <a:noFill/>
                <a:prstDash val="solid"/>
                <a:miter/>
              </a:ln>
            </p:spPr>
            <p:txBody>
              <a:bodyPr rtlCol="0" anchor="ctr"/>
              <a:lstStyle/>
              <a:p>
                <a:endParaRPr lang="nl-NL"/>
              </a:p>
            </p:txBody>
          </p:sp>
          <p:sp>
            <p:nvSpPr>
              <p:cNvPr id="60" name="Vrije vorm: vorm 59">
                <a:extLst>
                  <a:ext uri="{FF2B5EF4-FFF2-40B4-BE49-F238E27FC236}">
                    <a16:creationId xmlns:a16="http://schemas.microsoft.com/office/drawing/2014/main" id="{2E645797-56D9-7E27-B0CA-5255A90C148A}"/>
                  </a:ext>
                </a:extLst>
              </p:cNvPr>
              <p:cNvSpPr/>
              <p:nvPr/>
            </p:nvSpPr>
            <p:spPr>
              <a:xfrm>
                <a:off x="6301810" y="5977988"/>
                <a:ext cx="113085" cy="204424"/>
              </a:xfrm>
              <a:custGeom>
                <a:avLst/>
                <a:gdLst>
                  <a:gd name="connsiteX0" fmla="*/ 113085 w 113085"/>
                  <a:gd name="connsiteY0" fmla="*/ 3413 h 204424"/>
                  <a:gd name="connsiteX1" fmla="*/ 113085 w 113085"/>
                  <a:gd name="connsiteY1" fmla="*/ 35848 h 204424"/>
                  <a:gd name="connsiteX2" fmla="*/ 95597 w 113085"/>
                  <a:gd name="connsiteY2" fmla="*/ 34569 h 204424"/>
                  <a:gd name="connsiteX3" fmla="*/ 37557 w 113085"/>
                  <a:gd name="connsiteY3" fmla="*/ 99439 h 204424"/>
                  <a:gd name="connsiteX4" fmla="*/ 37557 w 113085"/>
                  <a:gd name="connsiteY4" fmla="*/ 204425 h 204424"/>
                  <a:gd name="connsiteX5" fmla="*/ 0 w 113085"/>
                  <a:gd name="connsiteY5" fmla="*/ 204425 h 204424"/>
                  <a:gd name="connsiteX6" fmla="*/ 0 w 113085"/>
                  <a:gd name="connsiteY6" fmla="*/ 3842 h 204424"/>
                  <a:gd name="connsiteX7" fmla="*/ 33286 w 113085"/>
                  <a:gd name="connsiteY7" fmla="*/ 3842 h 204424"/>
                  <a:gd name="connsiteX8" fmla="*/ 36275 w 113085"/>
                  <a:gd name="connsiteY8" fmla="*/ 34569 h 204424"/>
                  <a:gd name="connsiteX9" fmla="*/ 37555 w 113085"/>
                  <a:gd name="connsiteY9" fmla="*/ 34569 h 204424"/>
                  <a:gd name="connsiteX10" fmla="*/ 93036 w 113085"/>
                  <a:gd name="connsiteY10" fmla="*/ 0 h 204424"/>
                  <a:gd name="connsiteX11" fmla="*/ 113085 w 113085"/>
                  <a:gd name="connsiteY11" fmla="*/ 3413 h 20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085" h="204424">
                    <a:moveTo>
                      <a:pt x="113085" y="3413"/>
                    </a:moveTo>
                    <a:lnTo>
                      <a:pt x="113085" y="35848"/>
                    </a:lnTo>
                    <a:cubicBezTo>
                      <a:pt x="107113" y="34996"/>
                      <a:pt x="101140" y="34569"/>
                      <a:pt x="95597" y="34569"/>
                    </a:cubicBezTo>
                    <a:cubicBezTo>
                      <a:pt x="58465" y="34569"/>
                      <a:pt x="37557" y="55479"/>
                      <a:pt x="37557" y="99439"/>
                    </a:cubicBezTo>
                    <a:lnTo>
                      <a:pt x="37557" y="204425"/>
                    </a:lnTo>
                    <a:lnTo>
                      <a:pt x="0" y="204425"/>
                    </a:lnTo>
                    <a:lnTo>
                      <a:pt x="0" y="3842"/>
                    </a:lnTo>
                    <a:lnTo>
                      <a:pt x="33286" y="3842"/>
                    </a:lnTo>
                    <a:lnTo>
                      <a:pt x="36275" y="34569"/>
                    </a:lnTo>
                    <a:lnTo>
                      <a:pt x="37555" y="34569"/>
                    </a:lnTo>
                    <a:cubicBezTo>
                      <a:pt x="46947" y="13230"/>
                      <a:pt x="68286" y="0"/>
                      <a:pt x="93036" y="0"/>
                    </a:cubicBezTo>
                    <a:cubicBezTo>
                      <a:pt x="100727" y="0"/>
                      <a:pt x="107543" y="1281"/>
                      <a:pt x="113085" y="3413"/>
                    </a:cubicBezTo>
                    <a:close/>
                  </a:path>
                </a:pathLst>
              </a:custGeom>
              <a:solidFill>
                <a:srgbClr val="00315F"/>
              </a:solidFill>
              <a:ln w="17906"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70B08FA7-6E15-BD1B-34A1-2FAC04026D66}"/>
                  </a:ext>
                </a:extLst>
              </p:cNvPr>
              <p:cNvSpPr/>
              <p:nvPr/>
            </p:nvSpPr>
            <p:spPr>
              <a:xfrm>
                <a:off x="6434877" y="5883673"/>
                <a:ext cx="201443" cy="303860"/>
              </a:xfrm>
              <a:custGeom>
                <a:avLst/>
                <a:gdLst>
                  <a:gd name="connsiteX0" fmla="*/ 201444 w 201443"/>
                  <a:gd name="connsiteY0" fmla="*/ 0 h 303860"/>
                  <a:gd name="connsiteX1" fmla="*/ 201444 w 201443"/>
                  <a:gd name="connsiteY1" fmla="*/ 298740 h 303860"/>
                  <a:gd name="connsiteX2" fmla="*/ 167741 w 201443"/>
                  <a:gd name="connsiteY2" fmla="*/ 298740 h 303860"/>
                  <a:gd name="connsiteX3" fmla="*/ 165176 w 201443"/>
                  <a:gd name="connsiteY3" fmla="*/ 271851 h 303860"/>
                  <a:gd name="connsiteX4" fmla="*/ 163885 w 201443"/>
                  <a:gd name="connsiteY4" fmla="*/ 271851 h 303860"/>
                  <a:gd name="connsiteX5" fmla="*/ 96032 w 201443"/>
                  <a:gd name="connsiteY5" fmla="*/ 303861 h 303860"/>
                  <a:gd name="connsiteX6" fmla="*/ 0 w 201443"/>
                  <a:gd name="connsiteY6" fmla="*/ 198447 h 303860"/>
                  <a:gd name="connsiteX7" fmla="*/ 96032 w 201443"/>
                  <a:gd name="connsiteY7" fmla="*/ 93036 h 303860"/>
                  <a:gd name="connsiteX8" fmla="*/ 162611 w 201443"/>
                  <a:gd name="connsiteY8" fmla="*/ 124615 h 303860"/>
                  <a:gd name="connsiteX9" fmla="*/ 163885 w 201443"/>
                  <a:gd name="connsiteY9" fmla="*/ 124615 h 303860"/>
                  <a:gd name="connsiteX10" fmla="*/ 163885 w 201443"/>
                  <a:gd name="connsiteY10" fmla="*/ 0 h 303860"/>
                  <a:gd name="connsiteX11" fmla="*/ 201444 w 201443"/>
                  <a:gd name="connsiteY11" fmla="*/ 0 h 303860"/>
                  <a:gd name="connsiteX12" fmla="*/ 165607 w 201443"/>
                  <a:gd name="connsiteY12" fmla="*/ 198447 h 303860"/>
                  <a:gd name="connsiteX13" fmla="*/ 102004 w 201443"/>
                  <a:gd name="connsiteY13" fmla="*/ 125470 h 303860"/>
                  <a:gd name="connsiteX14" fmla="*/ 38420 w 201443"/>
                  <a:gd name="connsiteY14" fmla="*/ 198447 h 303860"/>
                  <a:gd name="connsiteX15" fmla="*/ 102004 w 201443"/>
                  <a:gd name="connsiteY15" fmla="*/ 271426 h 303860"/>
                  <a:gd name="connsiteX16" fmla="*/ 165607 w 201443"/>
                  <a:gd name="connsiteY16" fmla="*/ 198447 h 30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443" h="303860">
                    <a:moveTo>
                      <a:pt x="201444" y="0"/>
                    </a:moveTo>
                    <a:lnTo>
                      <a:pt x="201444" y="298740"/>
                    </a:lnTo>
                    <a:lnTo>
                      <a:pt x="167741" y="298740"/>
                    </a:lnTo>
                    <a:lnTo>
                      <a:pt x="165176" y="271851"/>
                    </a:lnTo>
                    <a:lnTo>
                      <a:pt x="163885" y="271851"/>
                    </a:lnTo>
                    <a:cubicBezTo>
                      <a:pt x="152370" y="290631"/>
                      <a:pt x="125913" y="303861"/>
                      <a:pt x="96032" y="303861"/>
                    </a:cubicBezTo>
                    <a:cubicBezTo>
                      <a:pt x="41397" y="303861"/>
                      <a:pt x="0" y="260331"/>
                      <a:pt x="0" y="198447"/>
                    </a:cubicBezTo>
                    <a:cubicBezTo>
                      <a:pt x="0" y="136566"/>
                      <a:pt x="41828" y="93036"/>
                      <a:pt x="96032" y="93036"/>
                    </a:cubicBezTo>
                    <a:cubicBezTo>
                      <a:pt x="123779" y="93036"/>
                      <a:pt x="150666" y="104984"/>
                      <a:pt x="162611" y="124615"/>
                    </a:cubicBezTo>
                    <a:lnTo>
                      <a:pt x="163885" y="124615"/>
                    </a:lnTo>
                    <a:lnTo>
                      <a:pt x="163885" y="0"/>
                    </a:lnTo>
                    <a:lnTo>
                      <a:pt x="201444" y="0"/>
                    </a:lnTo>
                    <a:close/>
                    <a:moveTo>
                      <a:pt x="165607" y="198447"/>
                    </a:moveTo>
                    <a:cubicBezTo>
                      <a:pt x="165607" y="153211"/>
                      <a:pt x="140837" y="125470"/>
                      <a:pt x="102004" y="125470"/>
                    </a:cubicBezTo>
                    <a:cubicBezTo>
                      <a:pt x="64033" y="125470"/>
                      <a:pt x="38420" y="153211"/>
                      <a:pt x="38420" y="198447"/>
                    </a:cubicBezTo>
                    <a:cubicBezTo>
                      <a:pt x="38420" y="243686"/>
                      <a:pt x="64033" y="271426"/>
                      <a:pt x="102004" y="271426"/>
                    </a:cubicBezTo>
                    <a:cubicBezTo>
                      <a:pt x="140837" y="271426"/>
                      <a:pt x="165607" y="243686"/>
                      <a:pt x="165607" y="198447"/>
                    </a:cubicBezTo>
                    <a:close/>
                  </a:path>
                </a:pathLst>
              </a:custGeom>
              <a:solidFill>
                <a:srgbClr val="00315F"/>
              </a:solidFill>
              <a:ln w="17906" cap="flat">
                <a:noFill/>
                <a:prstDash val="solid"/>
                <a:miter/>
              </a:ln>
            </p:spPr>
            <p:txBody>
              <a:bodyPr rtlCol="0" anchor="ctr"/>
              <a:lstStyle/>
              <a:p>
                <a:endParaRPr lang="nl-NL"/>
              </a:p>
            </p:txBody>
          </p:sp>
          <p:sp>
            <p:nvSpPr>
              <p:cNvPr id="62" name="Vrije vorm: vorm 61">
                <a:extLst>
                  <a:ext uri="{FF2B5EF4-FFF2-40B4-BE49-F238E27FC236}">
                    <a16:creationId xmlns:a16="http://schemas.microsoft.com/office/drawing/2014/main" id="{107A22B1-368A-18F0-7883-96CB299B484B}"/>
                  </a:ext>
                </a:extLst>
              </p:cNvPr>
              <p:cNvSpPr/>
              <p:nvPr/>
            </p:nvSpPr>
            <p:spPr>
              <a:xfrm>
                <a:off x="6682004" y="5976709"/>
                <a:ext cx="198466" cy="210824"/>
              </a:xfrm>
              <a:custGeom>
                <a:avLst/>
                <a:gdLst>
                  <a:gd name="connsiteX0" fmla="*/ 197175 w 198466"/>
                  <a:gd name="connsiteY0" fmla="*/ 114375 h 210824"/>
                  <a:gd name="connsiteX1" fmla="*/ 38420 w 198466"/>
                  <a:gd name="connsiteY1" fmla="*/ 114375 h 210824"/>
                  <a:gd name="connsiteX2" fmla="*/ 104139 w 198466"/>
                  <a:gd name="connsiteY2" fmla="*/ 178390 h 210824"/>
                  <a:gd name="connsiteX3" fmla="*/ 160047 w 198466"/>
                  <a:gd name="connsiteY3" fmla="*/ 146808 h 210824"/>
                  <a:gd name="connsiteX4" fmla="*/ 195471 w 198466"/>
                  <a:gd name="connsiteY4" fmla="*/ 146808 h 210824"/>
                  <a:gd name="connsiteX5" fmla="*/ 102865 w 198466"/>
                  <a:gd name="connsiteY5" fmla="*/ 210824 h 210824"/>
                  <a:gd name="connsiteX6" fmla="*/ 0 w 198466"/>
                  <a:gd name="connsiteY6" fmla="*/ 106693 h 210824"/>
                  <a:gd name="connsiteX7" fmla="*/ 103296 w 198466"/>
                  <a:gd name="connsiteY7" fmla="*/ 0 h 210824"/>
                  <a:gd name="connsiteX8" fmla="*/ 198466 w 198466"/>
                  <a:gd name="connsiteY8" fmla="*/ 98157 h 210824"/>
                  <a:gd name="connsiteX9" fmla="*/ 197175 w 198466"/>
                  <a:gd name="connsiteY9" fmla="*/ 114375 h 210824"/>
                  <a:gd name="connsiteX10" fmla="*/ 40124 w 198466"/>
                  <a:gd name="connsiteY10" fmla="*/ 84927 h 210824"/>
                  <a:gd name="connsiteX11" fmla="*/ 160477 w 198466"/>
                  <a:gd name="connsiteY11" fmla="*/ 84927 h 210824"/>
                  <a:gd name="connsiteX12" fmla="*/ 103296 w 198466"/>
                  <a:gd name="connsiteY12" fmla="*/ 31152 h 210824"/>
                  <a:gd name="connsiteX13" fmla="*/ 40124 w 198466"/>
                  <a:gd name="connsiteY13" fmla="*/ 84927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466" h="210824">
                    <a:moveTo>
                      <a:pt x="197175" y="114375"/>
                    </a:moveTo>
                    <a:lnTo>
                      <a:pt x="38420" y="114375"/>
                    </a:lnTo>
                    <a:cubicBezTo>
                      <a:pt x="41397" y="156624"/>
                      <a:pt x="68284" y="178390"/>
                      <a:pt x="104139" y="178390"/>
                    </a:cubicBezTo>
                    <a:cubicBezTo>
                      <a:pt x="129321" y="178390"/>
                      <a:pt x="149805" y="167295"/>
                      <a:pt x="160047" y="146808"/>
                    </a:cubicBezTo>
                    <a:lnTo>
                      <a:pt x="195471" y="146808"/>
                    </a:lnTo>
                    <a:cubicBezTo>
                      <a:pt x="184799" y="186497"/>
                      <a:pt x="148101" y="210824"/>
                      <a:pt x="102865" y="210824"/>
                    </a:cubicBezTo>
                    <a:cubicBezTo>
                      <a:pt x="42689" y="210824"/>
                      <a:pt x="0" y="168572"/>
                      <a:pt x="0" y="106693"/>
                    </a:cubicBezTo>
                    <a:cubicBezTo>
                      <a:pt x="0" y="43530"/>
                      <a:pt x="44393" y="0"/>
                      <a:pt x="103296" y="0"/>
                    </a:cubicBezTo>
                    <a:cubicBezTo>
                      <a:pt x="158773" y="0"/>
                      <a:pt x="198466" y="38836"/>
                      <a:pt x="198466" y="98157"/>
                    </a:cubicBezTo>
                    <a:cubicBezTo>
                      <a:pt x="198466" y="104132"/>
                      <a:pt x="198036" y="108827"/>
                      <a:pt x="197175" y="114375"/>
                    </a:cubicBezTo>
                    <a:close/>
                    <a:moveTo>
                      <a:pt x="40124" y="84927"/>
                    </a:moveTo>
                    <a:lnTo>
                      <a:pt x="160477" y="84927"/>
                    </a:lnTo>
                    <a:cubicBezTo>
                      <a:pt x="155778" y="48653"/>
                      <a:pt x="134021" y="31152"/>
                      <a:pt x="103296" y="31152"/>
                    </a:cubicBezTo>
                    <a:cubicBezTo>
                      <a:pt x="71279" y="31152"/>
                      <a:pt x="46958" y="50358"/>
                      <a:pt x="40124" y="84927"/>
                    </a:cubicBezTo>
                    <a:close/>
                  </a:path>
                </a:pathLst>
              </a:custGeom>
              <a:solidFill>
                <a:srgbClr val="00315F"/>
              </a:solidFill>
              <a:ln w="17906" cap="flat">
                <a:noFill/>
                <a:prstDash val="solid"/>
                <a:miter/>
              </a:ln>
            </p:spPr>
            <p:txBody>
              <a:bodyPr rtlCol="0" anchor="ctr"/>
              <a:lstStyle/>
              <a:p>
                <a:endParaRPr lang="nl-NL"/>
              </a:p>
            </p:txBody>
          </p:sp>
          <p:sp>
            <p:nvSpPr>
              <p:cNvPr id="63" name="Vrije vorm: vorm 62">
                <a:extLst>
                  <a:ext uri="{FF2B5EF4-FFF2-40B4-BE49-F238E27FC236}">
                    <a16:creationId xmlns:a16="http://schemas.microsoft.com/office/drawing/2014/main" id="{C9F9A163-E27F-1E81-A14F-2D336CC727D0}"/>
                  </a:ext>
                </a:extLst>
              </p:cNvPr>
              <p:cNvSpPr/>
              <p:nvPr/>
            </p:nvSpPr>
            <p:spPr>
              <a:xfrm>
                <a:off x="6926495" y="5977988"/>
                <a:ext cx="113088" cy="204424"/>
              </a:xfrm>
              <a:custGeom>
                <a:avLst/>
                <a:gdLst>
                  <a:gd name="connsiteX0" fmla="*/ 113089 w 113088"/>
                  <a:gd name="connsiteY0" fmla="*/ 3413 h 204424"/>
                  <a:gd name="connsiteX1" fmla="*/ 113089 w 113088"/>
                  <a:gd name="connsiteY1" fmla="*/ 35848 h 204424"/>
                  <a:gd name="connsiteX2" fmla="*/ 95601 w 113088"/>
                  <a:gd name="connsiteY2" fmla="*/ 34569 h 204424"/>
                  <a:gd name="connsiteX3" fmla="*/ 37559 w 113088"/>
                  <a:gd name="connsiteY3" fmla="*/ 99439 h 204424"/>
                  <a:gd name="connsiteX4" fmla="*/ 37559 w 113088"/>
                  <a:gd name="connsiteY4" fmla="*/ 204425 h 204424"/>
                  <a:gd name="connsiteX5" fmla="*/ 0 w 113088"/>
                  <a:gd name="connsiteY5" fmla="*/ 204425 h 204424"/>
                  <a:gd name="connsiteX6" fmla="*/ 0 w 113088"/>
                  <a:gd name="connsiteY6" fmla="*/ 3842 h 204424"/>
                  <a:gd name="connsiteX7" fmla="*/ 33290 w 113088"/>
                  <a:gd name="connsiteY7" fmla="*/ 3842 h 204424"/>
                  <a:gd name="connsiteX8" fmla="*/ 36267 w 113088"/>
                  <a:gd name="connsiteY8" fmla="*/ 34569 h 204424"/>
                  <a:gd name="connsiteX9" fmla="*/ 37559 w 113088"/>
                  <a:gd name="connsiteY9" fmla="*/ 34569 h 204424"/>
                  <a:gd name="connsiteX10" fmla="*/ 93036 w 113088"/>
                  <a:gd name="connsiteY10" fmla="*/ 0 h 204424"/>
                  <a:gd name="connsiteX11" fmla="*/ 113089 w 113088"/>
                  <a:gd name="connsiteY11" fmla="*/ 3413 h 20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088" h="204424">
                    <a:moveTo>
                      <a:pt x="113089" y="3413"/>
                    </a:moveTo>
                    <a:lnTo>
                      <a:pt x="113089" y="35848"/>
                    </a:lnTo>
                    <a:cubicBezTo>
                      <a:pt x="107116" y="34996"/>
                      <a:pt x="101143" y="34569"/>
                      <a:pt x="95601" y="34569"/>
                    </a:cubicBezTo>
                    <a:cubicBezTo>
                      <a:pt x="58455" y="34569"/>
                      <a:pt x="37559" y="55479"/>
                      <a:pt x="37559" y="99439"/>
                    </a:cubicBezTo>
                    <a:lnTo>
                      <a:pt x="37559" y="204425"/>
                    </a:lnTo>
                    <a:lnTo>
                      <a:pt x="0" y="204425"/>
                    </a:lnTo>
                    <a:lnTo>
                      <a:pt x="0" y="3842"/>
                    </a:lnTo>
                    <a:lnTo>
                      <a:pt x="33290" y="3842"/>
                    </a:lnTo>
                    <a:lnTo>
                      <a:pt x="36267" y="34569"/>
                    </a:lnTo>
                    <a:lnTo>
                      <a:pt x="37559" y="34569"/>
                    </a:lnTo>
                    <a:cubicBezTo>
                      <a:pt x="46939" y="13230"/>
                      <a:pt x="68284" y="0"/>
                      <a:pt x="93036" y="0"/>
                    </a:cubicBezTo>
                    <a:cubicBezTo>
                      <a:pt x="100713" y="0"/>
                      <a:pt x="107547" y="1281"/>
                      <a:pt x="113089" y="3413"/>
                    </a:cubicBezTo>
                    <a:close/>
                  </a:path>
                </a:pathLst>
              </a:custGeom>
              <a:solidFill>
                <a:srgbClr val="00315F"/>
              </a:solidFill>
              <a:ln w="17906" cap="flat">
                <a:noFill/>
                <a:prstDash val="solid"/>
                <a:miter/>
              </a:ln>
            </p:spPr>
            <p:txBody>
              <a:bodyPr rtlCol="0" anchor="ctr"/>
              <a:lstStyle/>
              <a:p>
                <a:endParaRPr lang="nl-NL"/>
              </a:p>
            </p:txBody>
          </p:sp>
          <p:sp>
            <p:nvSpPr>
              <p:cNvPr id="64" name="Vrije vorm: vorm 63">
                <a:extLst>
                  <a:ext uri="{FF2B5EF4-FFF2-40B4-BE49-F238E27FC236}">
                    <a16:creationId xmlns:a16="http://schemas.microsoft.com/office/drawing/2014/main" id="{519DC2CE-7456-232D-1708-AECB29A4620E}"/>
                  </a:ext>
                </a:extLst>
              </p:cNvPr>
              <p:cNvSpPr/>
              <p:nvPr/>
            </p:nvSpPr>
            <p:spPr>
              <a:xfrm>
                <a:off x="7067206" y="5894769"/>
                <a:ext cx="51208" cy="287644"/>
              </a:xfrm>
              <a:custGeom>
                <a:avLst/>
                <a:gdLst>
                  <a:gd name="connsiteX0" fmla="*/ 0 w 51208"/>
                  <a:gd name="connsiteY0" fmla="*/ 25604 h 287644"/>
                  <a:gd name="connsiteX1" fmla="*/ 25613 w 51208"/>
                  <a:gd name="connsiteY1" fmla="*/ 0 h 287644"/>
                  <a:gd name="connsiteX2" fmla="*/ 51208 w 51208"/>
                  <a:gd name="connsiteY2" fmla="*/ 25604 h 287644"/>
                  <a:gd name="connsiteX3" fmla="*/ 25613 w 51208"/>
                  <a:gd name="connsiteY3" fmla="*/ 51210 h 287644"/>
                  <a:gd name="connsiteX4" fmla="*/ 0 w 51208"/>
                  <a:gd name="connsiteY4" fmla="*/ 25604 h 287644"/>
                  <a:gd name="connsiteX5" fmla="*/ 6834 w 51208"/>
                  <a:gd name="connsiteY5" fmla="*/ 87061 h 287644"/>
                  <a:gd name="connsiteX6" fmla="*/ 44375 w 51208"/>
                  <a:gd name="connsiteY6" fmla="*/ 87061 h 287644"/>
                  <a:gd name="connsiteX7" fmla="*/ 44375 w 51208"/>
                  <a:gd name="connsiteY7" fmla="*/ 287644 h 287644"/>
                  <a:gd name="connsiteX8" fmla="*/ 6834 w 51208"/>
                  <a:gd name="connsiteY8" fmla="*/ 287644 h 287644"/>
                  <a:gd name="connsiteX9" fmla="*/ 6834 w 51208"/>
                  <a:gd name="connsiteY9" fmla="*/ 87061 h 28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08" h="287644">
                    <a:moveTo>
                      <a:pt x="0" y="25604"/>
                    </a:moveTo>
                    <a:cubicBezTo>
                      <a:pt x="0" y="11095"/>
                      <a:pt x="11515" y="0"/>
                      <a:pt x="25613" y="0"/>
                    </a:cubicBezTo>
                    <a:cubicBezTo>
                      <a:pt x="39693" y="0"/>
                      <a:pt x="51208" y="11095"/>
                      <a:pt x="51208" y="25604"/>
                    </a:cubicBezTo>
                    <a:cubicBezTo>
                      <a:pt x="51208" y="40115"/>
                      <a:pt x="39693" y="51210"/>
                      <a:pt x="25613" y="51210"/>
                    </a:cubicBezTo>
                    <a:cubicBezTo>
                      <a:pt x="11515" y="51210"/>
                      <a:pt x="0" y="40115"/>
                      <a:pt x="0" y="25604"/>
                    </a:cubicBezTo>
                    <a:close/>
                    <a:moveTo>
                      <a:pt x="6834" y="87061"/>
                    </a:moveTo>
                    <a:lnTo>
                      <a:pt x="44375" y="87061"/>
                    </a:lnTo>
                    <a:lnTo>
                      <a:pt x="44375" y="287644"/>
                    </a:lnTo>
                    <a:lnTo>
                      <a:pt x="6834" y="287644"/>
                    </a:lnTo>
                    <a:lnTo>
                      <a:pt x="6834" y="87061"/>
                    </a:lnTo>
                    <a:close/>
                  </a:path>
                </a:pathLst>
              </a:custGeom>
              <a:solidFill>
                <a:srgbClr val="00315F"/>
              </a:solidFill>
              <a:ln w="17906" cap="flat">
                <a:noFill/>
                <a:prstDash val="solid"/>
                <a:miter/>
              </a:ln>
            </p:spPr>
            <p:txBody>
              <a:bodyPr rtlCol="0" anchor="ctr"/>
              <a:lstStyle/>
              <a:p>
                <a:endParaRPr lang="nl-NL"/>
              </a:p>
            </p:txBody>
          </p:sp>
          <p:sp>
            <p:nvSpPr>
              <p:cNvPr id="65" name="Vrije vorm: vorm 64">
                <a:extLst>
                  <a:ext uri="{FF2B5EF4-FFF2-40B4-BE49-F238E27FC236}">
                    <a16:creationId xmlns:a16="http://schemas.microsoft.com/office/drawing/2014/main" id="{C31FD650-A9B4-388A-CFB6-09CB9A8360E4}"/>
                  </a:ext>
                </a:extLst>
              </p:cNvPr>
              <p:cNvSpPr/>
              <p:nvPr/>
            </p:nvSpPr>
            <p:spPr>
              <a:xfrm>
                <a:off x="7168959" y="5976709"/>
                <a:ext cx="175400" cy="205703"/>
              </a:xfrm>
              <a:custGeom>
                <a:avLst/>
                <a:gdLst>
                  <a:gd name="connsiteX0" fmla="*/ 175400 w 175400"/>
                  <a:gd name="connsiteY0" fmla="*/ 78952 h 205703"/>
                  <a:gd name="connsiteX1" fmla="*/ 175400 w 175400"/>
                  <a:gd name="connsiteY1" fmla="*/ 205704 h 205703"/>
                  <a:gd name="connsiteX2" fmla="*/ 137841 w 175400"/>
                  <a:gd name="connsiteY2" fmla="*/ 205704 h 205703"/>
                  <a:gd name="connsiteX3" fmla="*/ 137841 w 175400"/>
                  <a:gd name="connsiteY3" fmla="*/ 93461 h 205703"/>
                  <a:gd name="connsiteX4" fmla="*/ 92606 w 175400"/>
                  <a:gd name="connsiteY4" fmla="*/ 33286 h 205703"/>
                  <a:gd name="connsiteX5" fmla="*/ 37559 w 175400"/>
                  <a:gd name="connsiteY5" fmla="*/ 96449 h 205703"/>
                  <a:gd name="connsiteX6" fmla="*/ 37559 w 175400"/>
                  <a:gd name="connsiteY6" fmla="*/ 205704 h 205703"/>
                  <a:gd name="connsiteX7" fmla="*/ 0 w 175400"/>
                  <a:gd name="connsiteY7" fmla="*/ 205704 h 205703"/>
                  <a:gd name="connsiteX8" fmla="*/ 0 w 175400"/>
                  <a:gd name="connsiteY8" fmla="*/ 5121 h 205703"/>
                  <a:gd name="connsiteX9" fmla="*/ 33721 w 175400"/>
                  <a:gd name="connsiteY9" fmla="*/ 5121 h 205703"/>
                  <a:gd name="connsiteX10" fmla="*/ 36267 w 175400"/>
                  <a:gd name="connsiteY10" fmla="*/ 32006 h 205703"/>
                  <a:gd name="connsiteX11" fmla="*/ 37559 w 175400"/>
                  <a:gd name="connsiteY11" fmla="*/ 32006 h 205703"/>
                  <a:gd name="connsiteX12" fmla="*/ 102847 w 175400"/>
                  <a:gd name="connsiteY12" fmla="*/ 0 h 205703"/>
                  <a:gd name="connsiteX13" fmla="*/ 175400 w 175400"/>
                  <a:gd name="connsiteY13" fmla="*/ 78952 h 20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00" h="205703">
                    <a:moveTo>
                      <a:pt x="175400" y="78952"/>
                    </a:moveTo>
                    <a:lnTo>
                      <a:pt x="175400" y="205704"/>
                    </a:lnTo>
                    <a:lnTo>
                      <a:pt x="137841" y="205704"/>
                    </a:lnTo>
                    <a:lnTo>
                      <a:pt x="137841" y="93461"/>
                    </a:lnTo>
                    <a:cubicBezTo>
                      <a:pt x="137841" y="49079"/>
                      <a:pt x="121627" y="33286"/>
                      <a:pt x="92606" y="33286"/>
                    </a:cubicBezTo>
                    <a:cubicBezTo>
                      <a:pt x="59316" y="33286"/>
                      <a:pt x="37559" y="54200"/>
                      <a:pt x="37559" y="96449"/>
                    </a:cubicBezTo>
                    <a:lnTo>
                      <a:pt x="37559" y="205704"/>
                    </a:lnTo>
                    <a:lnTo>
                      <a:pt x="0" y="205704"/>
                    </a:lnTo>
                    <a:lnTo>
                      <a:pt x="0" y="5121"/>
                    </a:lnTo>
                    <a:lnTo>
                      <a:pt x="33721" y="5121"/>
                    </a:lnTo>
                    <a:lnTo>
                      <a:pt x="36267" y="32006"/>
                    </a:lnTo>
                    <a:lnTo>
                      <a:pt x="37559" y="32006"/>
                    </a:lnTo>
                    <a:cubicBezTo>
                      <a:pt x="50348" y="11947"/>
                      <a:pt x="74257" y="0"/>
                      <a:pt x="102847" y="0"/>
                    </a:cubicBezTo>
                    <a:cubicBezTo>
                      <a:pt x="146810" y="0"/>
                      <a:pt x="175400" y="28592"/>
                      <a:pt x="175400" y="78952"/>
                    </a:cubicBezTo>
                    <a:close/>
                  </a:path>
                </a:pathLst>
              </a:custGeom>
              <a:solidFill>
                <a:srgbClr val="00315F"/>
              </a:solidFill>
              <a:ln w="17906" cap="flat">
                <a:noFill/>
                <a:prstDash val="solid"/>
                <a:miter/>
              </a:ln>
            </p:spPr>
            <p:txBody>
              <a:bodyPr rtlCol="0" anchor="ctr"/>
              <a:lstStyle/>
              <a:p>
                <a:endParaRPr lang="nl-NL"/>
              </a:p>
            </p:txBody>
          </p:sp>
          <p:sp>
            <p:nvSpPr>
              <p:cNvPr id="66" name="Vrije vorm: vorm 65">
                <a:extLst>
                  <a:ext uri="{FF2B5EF4-FFF2-40B4-BE49-F238E27FC236}">
                    <a16:creationId xmlns:a16="http://schemas.microsoft.com/office/drawing/2014/main" id="{98FF879D-219E-0E54-614B-61C5814E05BA}"/>
                  </a:ext>
                </a:extLst>
              </p:cNvPr>
              <p:cNvSpPr/>
              <p:nvPr/>
            </p:nvSpPr>
            <p:spPr>
              <a:xfrm>
                <a:off x="7378277" y="5976709"/>
                <a:ext cx="198448" cy="306421"/>
              </a:xfrm>
              <a:custGeom>
                <a:avLst/>
                <a:gdLst>
                  <a:gd name="connsiteX0" fmla="*/ 198448 w 198448"/>
                  <a:gd name="connsiteY0" fmla="*/ 23045 h 306421"/>
                  <a:gd name="connsiteX1" fmla="*/ 161302 w 198448"/>
                  <a:gd name="connsiteY1" fmla="*/ 26031 h 306421"/>
                  <a:gd name="connsiteX2" fmla="*/ 178377 w 198448"/>
                  <a:gd name="connsiteY2" fmla="*/ 73405 h 306421"/>
                  <a:gd name="connsiteX3" fmla="*/ 98148 w 198448"/>
                  <a:gd name="connsiteY3" fmla="*/ 146808 h 306421"/>
                  <a:gd name="connsiteX4" fmla="*/ 61881 w 198448"/>
                  <a:gd name="connsiteY4" fmla="*/ 139981 h 306421"/>
                  <a:gd name="connsiteX5" fmla="*/ 42671 w 198448"/>
                  <a:gd name="connsiteY5" fmla="*/ 160464 h 306421"/>
                  <a:gd name="connsiteX6" fmla="*/ 67423 w 198448"/>
                  <a:gd name="connsiteY6" fmla="*/ 177963 h 306421"/>
                  <a:gd name="connsiteX7" fmla="*/ 132299 w 198448"/>
                  <a:gd name="connsiteY7" fmla="*/ 177963 h 306421"/>
                  <a:gd name="connsiteX8" fmla="*/ 198448 w 198448"/>
                  <a:gd name="connsiteY8" fmla="*/ 236856 h 306421"/>
                  <a:gd name="connsiteX9" fmla="*/ 96013 w 198448"/>
                  <a:gd name="connsiteY9" fmla="*/ 306422 h 306421"/>
                  <a:gd name="connsiteX10" fmla="*/ 0 w 198448"/>
                  <a:gd name="connsiteY10" fmla="*/ 246247 h 306421"/>
                  <a:gd name="connsiteX11" fmla="*/ 28591 w 198448"/>
                  <a:gd name="connsiteY11" fmla="*/ 201008 h 306421"/>
                  <a:gd name="connsiteX12" fmla="*/ 8520 w 198448"/>
                  <a:gd name="connsiteY12" fmla="*/ 166012 h 306421"/>
                  <a:gd name="connsiteX13" fmla="*/ 38832 w 198448"/>
                  <a:gd name="connsiteY13" fmla="*/ 125042 h 306421"/>
                  <a:gd name="connsiteX14" fmla="*/ 17918 w 198448"/>
                  <a:gd name="connsiteY14" fmla="*/ 73405 h 306421"/>
                  <a:gd name="connsiteX15" fmla="*/ 98148 w 198448"/>
                  <a:gd name="connsiteY15" fmla="*/ 0 h 306421"/>
                  <a:gd name="connsiteX16" fmla="*/ 198448 w 198448"/>
                  <a:gd name="connsiteY16" fmla="*/ 0 h 306421"/>
                  <a:gd name="connsiteX17" fmla="*/ 198448 w 198448"/>
                  <a:gd name="connsiteY17" fmla="*/ 23045 h 306421"/>
                  <a:gd name="connsiteX18" fmla="*/ 124604 w 198448"/>
                  <a:gd name="connsiteY18" fmla="*/ 210824 h 306421"/>
                  <a:gd name="connsiteX19" fmla="*/ 68266 w 198448"/>
                  <a:gd name="connsiteY19" fmla="*/ 210824 h 306421"/>
                  <a:gd name="connsiteX20" fmla="*/ 35837 w 198448"/>
                  <a:gd name="connsiteY20" fmla="*/ 240699 h 306421"/>
                  <a:gd name="connsiteX21" fmla="*/ 98578 w 198448"/>
                  <a:gd name="connsiteY21" fmla="*/ 274413 h 306421"/>
                  <a:gd name="connsiteX22" fmla="*/ 162593 w 198448"/>
                  <a:gd name="connsiteY22" fmla="*/ 237711 h 306421"/>
                  <a:gd name="connsiteX23" fmla="*/ 124604 w 198448"/>
                  <a:gd name="connsiteY23" fmla="*/ 210824 h 306421"/>
                  <a:gd name="connsiteX24" fmla="*/ 143383 w 198448"/>
                  <a:gd name="connsiteY24" fmla="*/ 73405 h 306421"/>
                  <a:gd name="connsiteX25" fmla="*/ 98148 w 198448"/>
                  <a:gd name="connsiteY25" fmla="*/ 29444 h 306421"/>
                  <a:gd name="connsiteX26" fmla="*/ 52912 w 198448"/>
                  <a:gd name="connsiteY26" fmla="*/ 73405 h 306421"/>
                  <a:gd name="connsiteX27" fmla="*/ 98148 w 198448"/>
                  <a:gd name="connsiteY27" fmla="*/ 116933 h 306421"/>
                  <a:gd name="connsiteX28" fmla="*/ 143383 w 198448"/>
                  <a:gd name="connsiteY28" fmla="*/ 73405 h 3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8448" h="306421">
                    <a:moveTo>
                      <a:pt x="198448" y="23045"/>
                    </a:moveTo>
                    <a:lnTo>
                      <a:pt x="161302" y="26031"/>
                    </a:lnTo>
                    <a:cubicBezTo>
                      <a:pt x="172405" y="38409"/>
                      <a:pt x="178377" y="54627"/>
                      <a:pt x="178377" y="73405"/>
                    </a:cubicBezTo>
                    <a:cubicBezTo>
                      <a:pt x="178377" y="116081"/>
                      <a:pt x="146379" y="146808"/>
                      <a:pt x="98148" y="146808"/>
                    </a:cubicBezTo>
                    <a:cubicBezTo>
                      <a:pt x="84498" y="146808"/>
                      <a:pt x="72535" y="144246"/>
                      <a:pt x="61881" y="139981"/>
                    </a:cubicBezTo>
                    <a:cubicBezTo>
                      <a:pt x="50347" y="142115"/>
                      <a:pt x="42671" y="150223"/>
                      <a:pt x="42671" y="160464"/>
                    </a:cubicBezTo>
                    <a:cubicBezTo>
                      <a:pt x="42671" y="171560"/>
                      <a:pt x="51639" y="177963"/>
                      <a:pt x="67423" y="177963"/>
                    </a:cubicBezTo>
                    <a:lnTo>
                      <a:pt x="132299" y="177963"/>
                    </a:lnTo>
                    <a:cubicBezTo>
                      <a:pt x="174539" y="177963"/>
                      <a:pt x="198448" y="199302"/>
                      <a:pt x="198448" y="236856"/>
                    </a:cubicBezTo>
                    <a:cubicBezTo>
                      <a:pt x="198448" y="279535"/>
                      <a:pt x="166001" y="306422"/>
                      <a:pt x="96013" y="306422"/>
                    </a:cubicBezTo>
                    <a:cubicBezTo>
                      <a:pt x="31998" y="306422"/>
                      <a:pt x="0" y="282949"/>
                      <a:pt x="0" y="246247"/>
                    </a:cubicBezTo>
                    <a:cubicBezTo>
                      <a:pt x="0" y="225760"/>
                      <a:pt x="10242" y="209972"/>
                      <a:pt x="28591" y="201008"/>
                    </a:cubicBezTo>
                    <a:cubicBezTo>
                      <a:pt x="15784" y="193326"/>
                      <a:pt x="8520" y="181376"/>
                      <a:pt x="8520" y="166012"/>
                    </a:cubicBezTo>
                    <a:cubicBezTo>
                      <a:pt x="8520" y="146381"/>
                      <a:pt x="20896" y="131445"/>
                      <a:pt x="38832" y="125042"/>
                    </a:cubicBezTo>
                    <a:cubicBezTo>
                      <a:pt x="25595" y="112241"/>
                      <a:pt x="17918" y="94315"/>
                      <a:pt x="17918" y="73405"/>
                    </a:cubicBezTo>
                    <a:cubicBezTo>
                      <a:pt x="17918" y="30727"/>
                      <a:pt x="49935" y="0"/>
                      <a:pt x="98148" y="0"/>
                    </a:cubicBezTo>
                    <a:lnTo>
                      <a:pt x="198448" y="0"/>
                    </a:lnTo>
                    <a:lnTo>
                      <a:pt x="198448" y="23045"/>
                    </a:lnTo>
                    <a:close/>
                    <a:moveTo>
                      <a:pt x="124604" y="210824"/>
                    </a:moveTo>
                    <a:lnTo>
                      <a:pt x="68266" y="210824"/>
                    </a:lnTo>
                    <a:cubicBezTo>
                      <a:pt x="48643" y="210824"/>
                      <a:pt x="35837" y="223199"/>
                      <a:pt x="35837" y="240699"/>
                    </a:cubicBezTo>
                    <a:cubicBezTo>
                      <a:pt x="35837" y="261610"/>
                      <a:pt x="54186" y="274413"/>
                      <a:pt x="98578" y="274413"/>
                    </a:cubicBezTo>
                    <a:cubicBezTo>
                      <a:pt x="144244" y="274413"/>
                      <a:pt x="162593" y="260756"/>
                      <a:pt x="162593" y="237711"/>
                    </a:cubicBezTo>
                    <a:cubicBezTo>
                      <a:pt x="162593" y="220639"/>
                      <a:pt x="152352" y="210824"/>
                      <a:pt x="124604" y="210824"/>
                    </a:cubicBezTo>
                    <a:close/>
                    <a:moveTo>
                      <a:pt x="143383" y="73405"/>
                    </a:moveTo>
                    <a:cubicBezTo>
                      <a:pt x="143383" y="46945"/>
                      <a:pt x="126308" y="29444"/>
                      <a:pt x="98148" y="29444"/>
                    </a:cubicBezTo>
                    <a:cubicBezTo>
                      <a:pt x="69988" y="29444"/>
                      <a:pt x="52912" y="46945"/>
                      <a:pt x="52912" y="73405"/>
                    </a:cubicBezTo>
                    <a:cubicBezTo>
                      <a:pt x="52912" y="99436"/>
                      <a:pt x="69988" y="116933"/>
                      <a:pt x="98148" y="116933"/>
                    </a:cubicBezTo>
                    <a:cubicBezTo>
                      <a:pt x="126308" y="116933"/>
                      <a:pt x="143383" y="99436"/>
                      <a:pt x="143383" y="73405"/>
                    </a:cubicBezTo>
                    <a:close/>
                  </a:path>
                </a:pathLst>
              </a:custGeom>
              <a:solidFill>
                <a:srgbClr val="00315F"/>
              </a:solidFill>
              <a:ln w="17906" cap="flat">
                <a:noFill/>
                <a:prstDash val="solid"/>
                <a:miter/>
              </a:ln>
            </p:spPr>
            <p:txBody>
              <a:bodyPr rtlCol="0" anchor="ctr"/>
              <a:lstStyle/>
              <a:p>
                <a:endParaRPr lang="nl-NL"/>
              </a:p>
            </p:txBody>
          </p:sp>
          <p:sp>
            <p:nvSpPr>
              <p:cNvPr id="67" name="Vrije vorm: vorm 66">
                <a:extLst>
                  <a:ext uri="{FF2B5EF4-FFF2-40B4-BE49-F238E27FC236}">
                    <a16:creationId xmlns:a16="http://schemas.microsoft.com/office/drawing/2014/main" id="{614D4243-8220-BEDA-7FDF-BA471A5C904E}"/>
                  </a:ext>
                </a:extLst>
              </p:cNvPr>
              <p:cNvSpPr/>
              <p:nvPr/>
            </p:nvSpPr>
            <p:spPr>
              <a:xfrm>
                <a:off x="7594411" y="5976709"/>
                <a:ext cx="162593" cy="210824"/>
              </a:xfrm>
              <a:custGeom>
                <a:avLst/>
                <a:gdLst>
                  <a:gd name="connsiteX0" fmla="*/ 0 w 162593"/>
                  <a:gd name="connsiteY0" fmla="*/ 145102 h 210824"/>
                  <a:gd name="connsiteX1" fmla="*/ 37541 w 162593"/>
                  <a:gd name="connsiteY1" fmla="*/ 145102 h 210824"/>
                  <a:gd name="connsiteX2" fmla="*/ 83638 w 162593"/>
                  <a:gd name="connsiteY2" fmla="*/ 180524 h 210824"/>
                  <a:gd name="connsiteX3" fmla="*/ 126308 w 162593"/>
                  <a:gd name="connsiteY3" fmla="*/ 149798 h 210824"/>
                  <a:gd name="connsiteX4" fmla="*/ 85772 w 162593"/>
                  <a:gd name="connsiteY4" fmla="*/ 120775 h 210824"/>
                  <a:gd name="connsiteX5" fmla="*/ 61450 w 162593"/>
                  <a:gd name="connsiteY5" fmla="*/ 116081 h 210824"/>
                  <a:gd name="connsiteX6" fmla="*/ 2977 w 162593"/>
                  <a:gd name="connsiteY6" fmla="*/ 61454 h 210824"/>
                  <a:gd name="connsiteX7" fmla="*/ 81934 w 162593"/>
                  <a:gd name="connsiteY7" fmla="*/ 0 h 210824"/>
                  <a:gd name="connsiteX8" fmla="*/ 159186 w 162593"/>
                  <a:gd name="connsiteY8" fmla="*/ 60175 h 210824"/>
                  <a:gd name="connsiteX9" fmla="*/ 121627 w 162593"/>
                  <a:gd name="connsiteY9" fmla="*/ 60175 h 210824"/>
                  <a:gd name="connsiteX10" fmla="*/ 79799 w 162593"/>
                  <a:gd name="connsiteY10" fmla="*/ 30300 h 210824"/>
                  <a:gd name="connsiteX11" fmla="*/ 39245 w 162593"/>
                  <a:gd name="connsiteY11" fmla="*/ 59319 h 210824"/>
                  <a:gd name="connsiteX12" fmla="*/ 79369 w 162593"/>
                  <a:gd name="connsiteY12" fmla="*/ 85779 h 210824"/>
                  <a:gd name="connsiteX13" fmla="*/ 103708 w 162593"/>
                  <a:gd name="connsiteY13" fmla="*/ 90475 h 210824"/>
                  <a:gd name="connsiteX14" fmla="*/ 162593 w 162593"/>
                  <a:gd name="connsiteY14" fmla="*/ 146806 h 210824"/>
                  <a:gd name="connsiteX15" fmla="*/ 83207 w 162593"/>
                  <a:gd name="connsiteY15" fmla="*/ 210824 h 210824"/>
                  <a:gd name="connsiteX16" fmla="*/ 0 w 162593"/>
                  <a:gd name="connsiteY16" fmla="*/ 145102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593" h="210824">
                    <a:moveTo>
                      <a:pt x="0" y="145102"/>
                    </a:moveTo>
                    <a:lnTo>
                      <a:pt x="37541" y="145102"/>
                    </a:lnTo>
                    <a:cubicBezTo>
                      <a:pt x="40536" y="168147"/>
                      <a:pt x="58042" y="180524"/>
                      <a:pt x="83638" y="180524"/>
                    </a:cubicBezTo>
                    <a:cubicBezTo>
                      <a:pt x="109681" y="180524"/>
                      <a:pt x="126308" y="167720"/>
                      <a:pt x="126308" y="149798"/>
                    </a:cubicBezTo>
                    <a:cubicBezTo>
                      <a:pt x="126308" y="135710"/>
                      <a:pt x="116084" y="126749"/>
                      <a:pt x="85772" y="120775"/>
                    </a:cubicBezTo>
                    <a:lnTo>
                      <a:pt x="61450" y="116081"/>
                    </a:lnTo>
                    <a:cubicBezTo>
                      <a:pt x="21757" y="108397"/>
                      <a:pt x="2977" y="90475"/>
                      <a:pt x="2977" y="61454"/>
                    </a:cubicBezTo>
                    <a:cubicBezTo>
                      <a:pt x="2977" y="26031"/>
                      <a:pt x="32859" y="0"/>
                      <a:pt x="81934" y="0"/>
                    </a:cubicBezTo>
                    <a:cubicBezTo>
                      <a:pt x="127169" y="0"/>
                      <a:pt x="155760" y="21766"/>
                      <a:pt x="159186" y="60175"/>
                    </a:cubicBezTo>
                    <a:lnTo>
                      <a:pt x="121627" y="60175"/>
                    </a:lnTo>
                    <a:cubicBezTo>
                      <a:pt x="119492" y="41395"/>
                      <a:pt x="104982" y="30300"/>
                      <a:pt x="79799" y="30300"/>
                    </a:cubicBezTo>
                    <a:cubicBezTo>
                      <a:pt x="54204" y="30300"/>
                      <a:pt x="39245" y="41822"/>
                      <a:pt x="39245" y="59319"/>
                    </a:cubicBezTo>
                    <a:cubicBezTo>
                      <a:pt x="39245" y="71697"/>
                      <a:pt x="46509" y="79379"/>
                      <a:pt x="79369" y="85779"/>
                    </a:cubicBezTo>
                    <a:lnTo>
                      <a:pt x="103708" y="90475"/>
                    </a:lnTo>
                    <a:cubicBezTo>
                      <a:pt x="144245" y="98157"/>
                      <a:pt x="162593" y="116081"/>
                      <a:pt x="162593" y="146806"/>
                    </a:cubicBezTo>
                    <a:cubicBezTo>
                      <a:pt x="162593" y="184363"/>
                      <a:pt x="133142" y="210824"/>
                      <a:pt x="83207" y="210824"/>
                    </a:cubicBezTo>
                    <a:cubicBezTo>
                      <a:pt x="34563" y="210824"/>
                      <a:pt x="2977" y="185645"/>
                      <a:pt x="0" y="145102"/>
                    </a:cubicBezTo>
                    <a:close/>
                  </a:path>
                </a:pathLst>
              </a:custGeom>
              <a:solidFill>
                <a:srgbClr val="00315F"/>
              </a:solidFill>
              <a:ln w="17906" cap="flat">
                <a:noFill/>
                <a:prstDash val="solid"/>
                <a:miter/>
              </a:ln>
            </p:spPr>
            <p:txBody>
              <a:bodyPr rtlCol="0" anchor="ctr"/>
              <a:lstStyle/>
              <a:p>
                <a:endParaRPr lang="nl-NL"/>
              </a:p>
            </p:txBody>
          </p:sp>
          <p:sp>
            <p:nvSpPr>
              <p:cNvPr id="68" name="Vrije vorm: vorm 67">
                <a:extLst>
                  <a:ext uri="{FF2B5EF4-FFF2-40B4-BE49-F238E27FC236}">
                    <a16:creationId xmlns:a16="http://schemas.microsoft.com/office/drawing/2014/main" id="{C91DB2F2-833A-3E34-07ED-0A5E93CAE625}"/>
                  </a:ext>
                </a:extLst>
              </p:cNvPr>
              <p:cNvSpPr/>
              <p:nvPr/>
            </p:nvSpPr>
            <p:spPr>
              <a:xfrm>
                <a:off x="7802078" y="5883673"/>
                <a:ext cx="178395" cy="298739"/>
              </a:xfrm>
              <a:custGeom>
                <a:avLst/>
                <a:gdLst>
                  <a:gd name="connsiteX0" fmla="*/ 129322 w 178395"/>
                  <a:gd name="connsiteY0" fmla="*/ 298740 h 298739"/>
                  <a:gd name="connsiteX1" fmla="*/ 38850 w 178395"/>
                  <a:gd name="connsiteY1" fmla="*/ 203567 h 298739"/>
                  <a:gd name="connsiteX2" fmla="*/ 37559 w 178395"/>
                  <a:gd name="connsiteY2" fmla="*/ 203567 h 298739"/>
                  <a:gd name="connsiteX3" fmla="*/ 37559 w 178395"/>
                  <a:gd name="connsiteY3" fmla="*/ 298740 h 298739"/>
                  <a:gd name="connsiteX4" fmla="*/ 0 w 178395"/>
                  <a:gd name="connsiteY4" fmla="*/ 298740 h 298739"/>
                  <a:gd name="connsiteX5" fmla="*/ 0 w 178395"/>
                  <a:gd name="connsiteY5" fmla="*/ 0 h 298739"/>
                  <a:gd name="connsiteX6" fmla="*/ 37559 w 178395"/>
                  <a:gd name="connsiteY6" fmla="*/ 0 h 298739"/>
                  <a:gd name="connsiteX7" fmla="*/ 37559 w 178395"/>
                  <a:gd name="connsiteY7" fmla="*/ 183938 h 298739"/>
                  <a:gd name="connsiteX8" fmla="*/ 38420 w 178395"/>
                  <a:gd name="connsiteY8" fmla="*/ 183938 h 298739"/>
                  <a:gd name="connsiteX9" fmla="*/ 127618 w 178395"/>
                  <a:gd name="connsiteY9" fmla="*/ 98157 h 298739"/>
                  <a:gd name="connsiteX10" fmla="*/ 175831 w 178395"/>
                  <a:gd name="connsiteY10" fmla="*/ 98157 h 298739"/>
                  <a:gd name="connsiteX11" fmla="*/ 77252 w 178395"/>
                  <a:gd name="connsiteY11" fmla="*/ 192899 h 298739"/>
                  <a:gd name="connsiteX12" fmla="*/ 178395 w 178395"/>
                  <a:gd name="connsiteY12" fmla="*/ 298740 h 298739"/>
                  <a:gd name="connsiteX13" fmla="*/ 129322 w 178395"/>
                  <a:gd name="connsiteY13" fmla="*/ 298740 h 29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395" h="298739">
                    <a:moveTo>
                      <a:pt x="129322" y="298740"/>
                    </a:moveTo>
                    <a:lnTo>
                      <a:pt x="38850" y="203567"/>
                    </a:lnTo>
                    <a:lnTo>
                      <a:pt x="37559" y="203567"/>
                    </a:lnTo>
                    <a:lnTo>
                      <a:pt x="37559" y="298740"/>
                    </a:lnTo>
                    <a:lnTo>
                      <a:pt x="0" y="298740"/>
                    </a:lnTo>
                    <a:lnTo>
                      <a:pt x="0" y="0"/>
                    </a:lnTo>
                    <a:lnTo>
                      <a:pt x="37559" y="0"/>
                    </a:lnTo>
                    <a:lnTo>
                      <a:pt x="37559" y="183938"/>
                    </a:lnTo>
                    <a:lnTo>
                      <a:pt x="38420" y="183938"/>
                    </a:lnTo>
                    <a:lnTo>
                      <a:pt x="127618" y="98157"/>
                    </a:lnTo>
                    <a:lnTo>
                      <a:pt x="175831" y="98157"/>
                    </a:lnTo>
                    <a:lnTo>
                      <a:pt x="77252" y="192899"/>
                    </a:lnTo>
                    <a:lnTo>
                      <a:pt x="178395" y="298740"/>
                    </a:lnTo>
                    <a:lnTo>
                      <a:pt x="129322" y="298740"/>
                    </a:lnTo>
                    <a:close/>
                  </a:path>
                </a:pathLst>
              </a:custGeom>
              <a:solidFill>
                <a:srgbClr val="00315F"/>
              </a:solidFill>
              <a:ln w="17906" cap="flat">
                <a:noFill/>
                <a:prstDash val="solid"/>
                <a:miter/>
              </a:ln>
            </p:spPr>
            <p:txBody>
              <a:bodyPr rtlCol="0" anchor="ctr"/>
              <a:lstStyle/>
              <a:p>
                <a:endParaRPr lang="nl-NL"/>
              </a:p>
            </p:txBody>
          </p:sp>
          <p:sp>
            <p:nvSpPr>
              <p:cNvPr id="69" name="Vrije vorm: vorm 68">
                <a:extLst>
                  <a:ext uri="{FF2B5EF4-FFF2-40B4-BE49-F238E27FC236}">
                    <a16:creationId xmlns:a16="http://schemas.microsoft.com/office/drawing/2014/main" id="{694AD317-C643-FAB8-693B-A41A0C119F9F}"/>
                  </a:ext>
                </a:extLst>
              </p:cNvPr>
              <p:cNvSpPr/>
              <p:nvPr/>
            </p:nvSpPr>
            <p:spPr>
              <a:xfrm>
                <a:off x="7997226" y="5976709"/>
                <a:ext cx="175830" cy="210824"/>
              </a:xfrm>
              <a:custGeom>
                <a:avLst/>
                <a:gdLst>
                  <a:gd name="connsiteX0" fmla="*/ 175830 w 175830"/>
                  <a:gd name="connsiteY0" fmla="*/ 78097 h 210824"/>
                  <a:gd name="connsiteX1" fmla="*/ 175830 w 175830"/>
                  <a:gd name="connsiteY1" fmla="*/ 205704 h 210824"/>
                  <a:gd name="connsiteX2" fmla="*/ 142110 w 175830"/>
                  <a:gd name="connsiteY2" fmla="*/ 205704 h 210824"/>
                  <a:gd name="connsiteX3" fmla="*/ 139563 w 175830"/>
                  <a:gd name="connsiteY3" fmla="*/ 178390 h 210824"/>
                  <a:gd name="connsiteX4" fmla="*/ 138272 w 175830"/>
                  <a:gd name="connsiteY4" fmla="*/ 178390 h 210824"/>
                  <a:gd name="connsiteX5" fmla="*/ 67441 w 175830"/>
                  <a:gd name="connsiteY5" fmla="*/ 210824 h 210824"/>
                  <a:gd name="connsiteX6" fmla="*/ 0 w 175830"/>
                  <a:gd name="connsiteY6" fmla="*/ 153211 h 210824"/>
                  <a:gd name="connsiteX7" fmla="*/ 70418 w 175830"/>
                  <a:gd name="connsiteY7" fmla="*/ 91754 h 210824"/>
                  <a:gd name="connsiteX8" fmla="*/ 138702 w 175830"/>
                  <a:gd name="connsiteY8" fmla="*/ 82366 h 210824"/>
                  <a:gd name="connsiteX9" fmla="*/ 138702 w 175830"/>
                  <a:gd name="connsiteY9" fmla="*/ 78097 h 210824"/>
                  <a:gd name="connsiteX10" fmla="*/ 91763 w 175830"/>
                  <a:gd name="connsiteY10" fmla="*/ 32006 h 210824"/>
                  <a:gd name="connsiteX11" fmla="*/ 45236 w 175830"/>
                  <a:gd name="connsiteY11" fmla="*/ 69563 h 210824"/>
                  <a:gd name="connsiteX12" fmla="*/ 6834 w 175830"/>
                  <a:gd name="connsiteY12" fmla="*/ 69563 h 210824"/>
                  <a:gd name="connsiteX13" fmla="*/ 93036 w 175830"/>
                  <a:gd name="connsiteY13" fmla="*/ 0 h 210824"/>
                  <a:gd name="connsiteX14" fmla="*/ 175830 w 175830"/>
                  <a:gd name="connsiteY14" fmla="*/ 78097 h 210824"/>
                  <a:gd name="connsiteX15" fmla="*/ 138702 w 175830"/>
                  <a:gd name="connsiteY15" fmla="*/ 119494 h 210824"/>
                  <a:gd name="connsiteX16" fmla="*/ 138702 w 175830"/>
                  <a:gd name="connsiteY16" fmla="*/ 110958 h 210824"/>
                  <a:gd name="connsiteX17" fmla="*/ 82794 w 175830"/>
                  <a:gd name="connsiteY17" fmla="*/ 118640 h 210824"/>
                  <a:gd name="connsiteX18" fmla="*/ 38402 w 175830"/>
                  <a:gd name="connsiteY18" fmla="*/ 151929 h 210824"/>
                  <a:gd name="connsiteX19" fmla="*/ 75548 w 175830"/>
                  <a:gd name="connsiteY19" fmla="*/ 179669 h 210824"/>
                  <a:gd name="connsiteX20" fmla="*/ 138702 w 175830"/>
                  <a:gd name="connsiteY20" fmla="*/ 119494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830" h="210824">
                    <a:moveTo>
                      <a:pt x="175830" y="78097"/>
                    </a:moveTo>
                    <a:lnTo>
                      <a:pt x="175830" y="205704"/>
                    </a:lnTo>
                    <a:lnTo>
                      <a:pt x="142110" y="205704"/>
                    </a:lnTo>
                    <a:lnTo>
                      <a:pt x="139563" y="178390"/>
                    </a:lnTo>
                    <a:lnTo>
                      <a:pt x="138272" y="178390"/>
                    </a:lnTo>
                    <a:cubicBezTo>
                      <a:pt x="125465" y="197168"/>
                      <a:pt x="98166" y="210824"/>
                      <a:pt x="67441" y="210824"/>
                    </a:cubicBezTo>
                    <a:cubicBezTo>
                      <a:pt x="26456" y="210824"/>
                      <a:pt x="0" y="186924"/>
                      <a:pt x="0" y="153211"/>
                    </a:cubicBezTo>
                    <a:cubicBezTo>
                      <a:pt x="0" y="120350"/>
                      <a:pt x="24322" y="98157"/>
                      <a:pt x="70418" y="91754"/>
                    </a:cubicBezTo>
                    <a:lnTo>
                      <a:pt x="138702" y="82366"/>
                    </a:lnTo>
                    <a:lnTo>
                      <a:pt x="138702" y="78097"/>
                    </a:lnTo>
                    <a:cubicBezTo>
                      <a:pt x="138702" y="47370"/>
                      <a:pt x="123331" y="32006"/>
                      <a:pt x="91763" y="32006"/>
                    </a:cubicBezTo>
                    <a:cubicBezTo>
                      <a:pt x="62311" y="32006"/>
                      <a:pt x="46940" y="45662"/>
                      <a:pt x="45236" y="69563"/>
                    </a:cubicBezTo>
                    <a:lnTo>
                      <a:pt x="6834" y="69563"/>
                    </a:lnTo>
                    <a:cubicBezTo>
                      <a:pt x="9829" y="26458"/>
                      <a:pt x="41828" y="0"/>
                      <a:pt x="93036" y="0"/>
                    </a:cubicBezTo>
                    <a:cubicBezTo>
                      <a:pt x="145966" y="0"/>
                      <a:pt x="175830" y="28592"/>
                      <a:pt x="175830" y="78097"/>
                    </a:cubicBezTo>
                    <a:close/>
                    <a:moveTo>
                      <a:pt x="138702" y="119494"/>
                    </a:moveTo>
                    <a:lnTo>
                      <a:pt x="138702" y="110958"/>
                    </a:lnTo>
                    <a:lnTo>
                      <a:pt x="82794" y="118640"/>
                    </a:lnTo>
                    <a:cubicBezTo>
                      <a:pt x="50796" y="122909"/>
                      <a:pt x="38402" y="134858"/>
                      <a:pt x="38402" y="151929"/>
                    </a:cubicBezTo>
                    <a:cubicBezTo>
                      <a:pt x="38402" y="169002"/>
                      <a:pt x="51639" y="179669"/>
                      <a:pt x="75548" y="179669"/>
                    </a:cubicBezTo>
                    <a:cubicBezTo>
                      <a:pt x="112676" y="179669"/>
                      <a:pt x="138702" y="154063"/>
                      <a:pt x="138702" y="119494"/>
                    </a:cubicBezTo>
                    <a:close/>
                  </a:path>
                </a:pathLst>
              </a:custGeom>
              <a:solidFill>
                <a:srgbClr val="00315F"/>
              </a:solidFill>
              <a:ln w="17906" cap="flat">
                <a:noFill/>
                <a:prstDash val="solid"/>
                <a:miter/>
              </a:ln>
            </p:spPr>
            <p:txBody>
              <a:bodyPr rtlCol="0" anchor="ctr"/>
              <a:lstStyle/>
              <a:p>
                <a:endParaRPr lang="nl-NL"/>
              </a:p>
            </p:txBody>
          </p:sp>
          <p:sp>
            <p:nvSpPr>
              <p:cNvPr id="70" name="Vrije vorm: vorm 69">
                <a:extLst>
                  <a:ext uri="{FF2B5EF4-FFF2-40B4-BE49-F238E27FC236}">
                    <a16:creationId xmlns:a16="http://schemas.microsoft.com/office/drawing/2014/main" id="{F8656F20-2CB0-B120-2B07-D4CF4ED2E49C}"/>
                  </a:ext>
                </a:extLst>
              </p:cNvPr>
              <p:cNvSpPr/>
              <p:nvPr/>
            </p:nvSpPr>
            <p:spPr>
              <a:xfrm>
                <a:off x="8229162" y="5976709"/>
                <a:ext cx="301295" cy="205703"/>
              </a:xfrm>
              <a:custGeom>
                <a:avLst/>
                <a:gdLst>
                  <a:gd name="connsiteX0" fmla="*/ 301296 w 301295"/>
                  <a:gd name="connsiteY0" fmla="*/ 78952 h 205703"/>
                  <a:gd name="connsiteX1" fmla="*/ 301296 w 301295"/>
                  <a:gd name="connsiteY1" fmla="*/ 205704 h 205703"/>
                  <a:gd name="connsiteX2" fmla="*/ 263737 w 301295"/>
                  <a:gd name="connsiteY2" fmla="*/ 205704 h 205703"/>
                  <a:gd name="connsiteX3" fmla="*/ 263737 w 301295"/>
                  <a:gd name="connsiteY3" fmla="*/ 91754 h 205703"/>
                  <a:gd name="connsiteX4" fmla="*/ 221478 w 301295"/>
                  <a:gd name="connsiteY4" fmla="*/ 33286 h 205703"/>
                  <a:gd name="connsiteX5" fmla="*/ 169427 w 301295"/>
                  <a:gd name="connsiteY5" fmla="*/ 95597 h 205703"/>
                  <a:gd name="connsiteX6" fmla="*/ 169427 w 301295"/>
                  <a:gd name="connsiteY6" fmla="*/ 205704 h 205703"/>
                  <a:gd name="connsiteX7" fmla="*/ 131868 w 301295"/>
                  <a:gd name="connsiteY7" fmla="*/ 205704 h 205703"/>
                  <a:gd name="connsiteX8" fmla="*/ 131868 w 301295"/>
                  <a:gd name="connsiteY8" fmla="*/ 91754 h 205703"/>
                  <a:gd name="connsiteX9" fmla="*/ 90041 w 301295"/>
                  <a:gd name="connsiteY9" fmla="*/ 33286 h 205703"/>
                  <a:gd name="connsiteX10" fmla="*/ 37541 w 301295"/>
                  <a:gd name="connsiteY10" fmla="*/ 95597 h 205703"/>
                  <a:gd name="connsiteX11" fmla="*/ 37541 w 301295"/>
                  <a:gd name="connsiteY11" fmla="*/ 205704 h 205703"/>
                  <a:gd name="connsiteX12" fmla="*/ 0 w 301295"/>
                  <a:gd name="connsiteY12" fmla="*/ 205704 h 205703"/>
                  <a:gd name="connsiteX13" fmla="*/ 0 w 301295"/>
                  <a:gd name="connsiteY13" fmla="*/ 5121 h 205703"/>
                  <a:gd name="connsiteX14" fmla="*/ 33702 w 301295"/>
                  <a:gd name="connsiteY14" fmla="*/ 5121 h 205703"/>
                  <a:gd name="connsiteX15" fmla="*/ 36267 w 301295"/>
                  <a:gd name="connsiteY15" fmla="*/ 32006 h 205703"/>
                  <a:gd name="connsiteX16" fmla="*/ 37541 w 301295"/>
                  <a:gd name="connsiteY16" fmla="*/ 32006 h 205703"/>
                  <a:gd name="connsiteX17" fmla="*/ 100282 w 301295"/>
                  <a:gd name="connsiteY17" fmla="*/ 0 h 205703"/>
                  <a:gd name="connsiteX18" fmla="*/ 160459 w 301295"/>
                  <a:gd name="connsiteY18" fmla="*/ 37553 h 205703"/>
                  <a:gd name="connsiteX19" fmla="*/ 161732 w 301295"/>
                  <a:gd name="connsiteY19" fmla="*/ 37553 h 205703"/>
                  <a:gd name="connsiteX20" fmla="*/ 231308 w 301295"/>
                  <a:gd name="connsiteY20" fmla="*/ 0 h 205703"/>
                  <a:gd name="connsiteX21" fmla="*/ 301296 w 301295"/>
                  <a:gd name="connsiteY21" fmla="*/ 78952 h 20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1295" h="205703">
                    <a:moveTo>
                      <a:pt x="301296" y="78952"/>
                    </a:moveTo>
                    <a:lnTo>
                      <a:pt x="301296" y="205704"/>
                    </a:lnTo>
                    <a:lnTo>
                      <a:pt x="263737" y="205704"/>
                    </a:lnTo>
                    <a:lnTo>
                      <a:pt x="263737" y="91754"/>
                    </a:lnTo>
                    <a:cubicBezTo>
                      <a:pt x="263737" y="50358"/>
                      <a:pt x="248383" y="33286"/>
                      <a:pt x="221478" y="33286"/>
                    </a:cubicBezTo>
                    <a:cubicBezTo>
                      <a:pt x="190772" y="33286"/>
                      <a:pt x="169427" y="55479"/>
                      <a:pt x="169427" y="95597"/>
                    </a:cubicBezTo>
                    <a:lnTo>
                      <a:pt x="169427" y="205704"/>
                    </a:lnTo>
                    <a:lnTo>
                      <a:pt x="131868" y="205704"/>
                    </a:lnTo>
                    <a:lnTo>
                      <a:pt x="131868" y="91754"/>
                    </a:lnTo>
                    <a:cubicBezTo>
                      <a:pt x="131868" y="49931"/>
                      <a:pt x="116927" y="33286"/>
                      <a:pt x="90041" y="33286"/>
                    </a:cubicBezTo>
                    <a:cubicBezTo>
                      <a:pt x="59316" y="33286"/>
                      <a:pt x="37541" y="55052"/>
                      <a:pt x="37541" y="95597"/>
                    </a:cubicBezTo>
                    <a:lnTo>
                      <a:pt x="37541" y="205704"/>
                    </a:lnTo>
                    <a:lnTo>
                      <a:pt x="0" y="205704"/>
                    </a:lnTo>
                    <a:lnTo>
                      <a:pt x="0" y="5121"/>
                    </a:lnTo>
                    <a:lnTo>
                      <a:pt x="33702" y="5121"/>
                    </a:lnTo>
                    <a:lnTo>
                      <a:pt x="36267" y="32006"/>
                    </a:lnTo>
                    <a:lnTo>
                      <a:pt x="37541" y="32006"/>
                    </a:lnTo>
                    <a:cubicBezTo>
                      <a:pt x="50347" y="11947"/>
                      <a:pt x="74669" y="0"/>
                      <a:pt x="100282" y="0"/>
                    </a:cubicBezTo>
                    <a:cubicBezTo>
                      <a:pt x="127169" y="0"/>
                      <a:pt x="149356" y="12801"/>
                      <a:pt x="160459" y="37553"/>
                    </a:cubicBezTo>
                    <a:lnTo>
                      <a:pt x="161732" y="37553"/>
                    </a:lnTo>
                    <a:cubicBezTo>
                      <a:pt x="174970" y="15361"/>
                      <a:pt x="200995" y="0"/>
                      <a:pt x="231308" y="0"/>
                    </a:cubicBezTo>
                    <a:cubicBezTo>
                      <a:pt x="272705" y="0"/>
                      <a:pt x="301296" y="28592"/>
                      <a:pt x="301296" y="78952"/>
                    </a:cubicBezTo>
                    <a:close/>
                  </a:path>
                </a:pathLst>
              </a:custGeom>
              <a:solidFill>
                <a:srgbClr val="00315F"/>
              </a:solidFill>
              <a:ln w="17906" cap="flat">
                <a:noFill/>
                <a:prstDash val="solid"/>
                <a:miter/>
              </a:ln>
            </p:spPr>
            <p:txBody>
              <a:bodyPr rtlCol="0" anchor="ctr"/>
              <a:lstStyle/>
              <a:p>
                <a:endParaRPr lang="nl-NL"/>
              </a:p>
            </p:txBody>
          </p:sp>
          <p:sp>
            <p:nvSpPr>
              <p:cNvPr id="71" name="Vrije vorm: vorm 70">
                <a:extLst>
                  <a:ext uri="{FF2B5EF4-FFF2-40B4-BE49-F238E27FC236}">
                    <a16:creationId xmlns:a16="http://schemas.microsoft.com/office/drawing/2014/main" id="{5C1B4A41-49C7-3852-4114-7EDDCE9CFDC2}"/>
                  </a:ext>
                </a:extLst>
              </p:cNvPr>
              <p:cNvSpPr/>
              <p:nvPr/>
            </p:nvSpPr>
            <p:spPr>
              <a:xfrm>
                <a:off x="8575083" y="5976709"/>
                <a:ext cx="198448" cy="210824"/>
              </a:xfrm>
              <a:custGeom>
                <a:avLst/>
                <a:gdLst>
                  <a:gd name="connsiteX0" fmla="*/ 197175 w 198448"/>
                  <a:gd name="connsiteY0" fmla="*/ 114375 h 210824"/>
                  <a:gd name="connsiteX1" fmla="*/ 38420 w 198448"/>
                  <a:gd name="connsiteY1" fmla="*/ 114375 h 210824"/>
                  <a:gd name="connsiteX2" fmla="*/ 104139 w 198448"/>
                  <a:gd name="connsiteY2" fmla="*/ 178390 h 210824"/>
                  <a:gd name="connsiteX3" fmla="*/ 160047 w 198448"/>
                  <a:gd name="connsiteY3" fmla="*/ 146808 h 210824"/>
                  <a:gd name="connsiteX4" fmla="*/ 195471 w 198448"/>
                  <a:gd name="connsiteY4" fmla="*/ 146808 h 210824"/>
                  <a:gd name="connsiteX5" fmla="*/ 102847 w 198448"/>
                  <a:gd name="connsiteY5" fmla="*/ 210824 h 210824"/>
                  <a:gd name="connsiteX6" fmla="*/ 0 w 198448"/>
                  <a:gd name="connsiteY6" fmla="*/ 106693 h 210824"/>
                  <a:gd name="connsiteX7" fmla="*/ 103278 w 198448"/>
                  <a:gd name="connsiteY7" fmla="*/ 0 h 210824"/>
                  <a:gd name="connsiteX8" fmla="*/ 198448 w 198448"/>
                  <a:gd name="connsiteY8" fmla="*/ 98157 h 210824"/>
                  <a:gd name="connsiteX9" fmla="*/ 197175 w 198448"/>
                  <a:gd name="connsiteY9" fmla="*/ 114375 h 210824"/>
                  <a:gd name="connsiteX10" fmla="*/ 40124 w 198448"/>
                  <a:gd name="connsiteY10" fmla="*/ 84927 h 210824"/>
                  <a:gd name="connsiteX11" fmla="*/ 160459 w 198448"/>
                  <a:gd name="connsiteY11" fmla="*/ 84927 h 210824"/>
                  <a:gd name="connsiteX12" fmla="*/ 103278 w 198448"/>
                  <a:gd name="connsiteY12" fmla="*/ 31152 h 210824"/>
                  <a:gd name="connsiteX13" fmla="*/ 40124 w 198448"/>
                  <a:gd name="connsiteY13" fmla="*/ 84927 h 21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448" h="210824">
                    <a:moveTo>
                      <a:pt x="197175" y="114375"/>
                    </a:moveTo>
                    <a:lnTo>
                      <a:pt x="38420" y="114375"/>
                    </a:lnTo>
                    <a:cubicBezTo>
                      <a:pt x="41397" y="156624"/>
                      <a:pt x="68284" y="178390"/>
                      <a:pt x="104139" y="178390"/>
                    </a:cubicBezTo>
                    <a:cubicBezTo>
                      <a:pt x="129322" y="178390"/>
                      <a:pt x="149805" y="167295"/>
                      <a:pt x="160047" y="146808"/>
                    </a:cubicBezTo>
                    <a:lnTo>
                      <a:pt x="195471" y="146808"/>
                    </a:lnTo>
                    <a:cubicBezTo>
                      <a:pt x="184799" y="186497"/>
                      <a:pt x="148083" y="210824"/>
                      <a:pt x="102847" y="210824"/>
                    </a:cubicBezTo>
                    <a:cubicBezTo>
                      <a:pt x="42689" y="210824"/>
                      <a:pt x="0" y="168572"/>
                      <a:pt x="0" y="106693"/>
                    </a:cubicBezTo>
                    <a:cubicBezTo>
                      <a:pt x="0" y="43530"/>
                      <a:pt x="44393" y="0"/>
                      <a:pt x="103278" y="0"/>
                    </a:cubicBezTo>
                    <a:cubicBezTo>
                      <a:pt x="158755" y="0"/>
                      <a:pt x="198448" y="38836"/>
                      <a:pt x="198448" y="98157"/>
                    </a:cubicBezTo>
                    <a:cubicBezTo>
                      <a:pt x="198448" y="104132"/>
                      <a:pt x="198018" y="108827"/>
                      <a:pt x="197175" y="114375"/>
                    </a:cubicBezTo>
                    <a:close/>
                    <a:moveTo>
                      <a:pt x="40124" y="84927"/>
                    </a:moveTo>
                    <a:lnTo>
                      <a:pt x="160459" y="84927"/>
                    </a:lnTo>
                    <a:cubicBezTo>
                      <a:pt x="155778" y="48653"/>
                      <a:pt x="134003" y="31152"/>
                      <a:pt x="103278" y="31152"/>
                    </a:cubicBezTo>
                    <a:cubicBezTo>
                      <a:pt x="71261" y="31152"/>
                      <a:pt x="46940" y="50358"/>
                      <a:pt x="40124" y="84927"/>
                    </a:cubicBezTo>
                    <a:close/>
                  </a:path>
                </a:pathLst>
              </a:custGeom>
              <a:solidFill>
                <a:srgbClr val="00315F"/>
              </a:solidFill>
              <a:ln w="17906" cap="flat">
                <a:noFill/>
                <a:prstDash val="solid"/>
                <a:miter/>
              </a:ln>
            </p:spPr>
            <p:txBody>
              <a:bodyPr rtlCol="0" anchor="ctr"/>
              <a:lstStyle/>
              <a:p>
                <a:endParaRPr lang="nl-NL"/>
              </a:p>
            </p:txBody>
          </p:sp>
          <p:sp>
            <p:nvSpPr>
              <p:cNvPr id="72" name="Vrije vorm: vorm 71">
                <a:extLst>
                  <a:ext uri="{FF2B5EF4-FFF2-40B4-BE49-F238E27FC236}">
                    <a16:creationId xmlns:a16="http://schemas.microsoft.com/office/drawing/2014/main" id="{F165535E-0EF3-992C-50B6-EDD0673FDA53}"/>
                  </a:ext>
                </a:extLst>
              </p:cNvPr>
              <p:cNvSpPr/>
              <p:nvPr/>
            </p:nvSpPr>
            <p:spPr>
              <a:xfrm>
                <a:off x="8819556" y="5977988"/>
                <a:ext cx="113088" cy="204424"/>
              </a:xfrm>
              <a:custGeom>
                <a:avLst/>
                <a:gdLst>
                  <a:gd name="connsiteX0" fmla="*/ 113089 w 113088"/>
                  <a:gd name="connsiteY0" fmla="*/ 3413 h 204424"/>
                  <a:gd name="connsiteX1" fmla="*/ 113089 w 113088"/>
                  <a:gd name="connsiteY1" fmla="*/ 35848 h 204424"/>
                  <a:gd name="connsiteX2" fmla="*/ 95601 w 113088"/>
                  <a:gd name="connsiteY2" fmla="*/ 34569 h 204424"/>
                  <a:gd name="connsiteX3" fmla="*/ 37559 w 113088"/>
                  <a:gd name="connsiteY3" fmla="*/ 99439 h 204424"/>
                  <a:gd name="connsiteX4" fmla="*/ 37559 w 113088"/>
                  <a:gd name="connsiteY4" fmla="*/ 204425 h 204424"/>
                  <a:gd name="connsiteX5" fmla="*/ 0 w 113088"/>
                  <a:gd name="connsiteY5" fmla="*/ 204425 h 204424"/>
                  <a:gd name="connsiteX6" fmla="*/ 0 w 113088"/>
                  <a:gd name="connsiteY6" fmla="*/ 3842 h 204424"/>
                  <a:gd name="connsiteX7" fmla="*/ 33290 w 113088"/>
                  <a:gd name="connsiteY7" fmla="*/ 3842 h 204424"/>
                  <a:gd name="connsiteX8" fmla="*/ 36285 w 113088"/>
                  <a:gd name="connsiteY8" fmla="*/ 34569 h 204424"/>
                  <a:gd name="connsiteX9" fmla="*/ 37559 w 113088"/>
                  <a:gd name="connsiteY9" fmla="*/ 34569 h 204424"/>
                  <a:gd name="connsiteX10" fmla="*/ 93036 w 113088"/>
                  <a:gd name="connsiteY10" fmla="*/ 0 h 204424"/>
                  <a:gd name="connsiteX11" fmla="*/ 113089 w 113088"/>
                  <a:gd name="connsiteY11" fmla="*/ 3413 h 20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088" h="204424">
                    <a:moveTo>
                      <a:pt x="113089" y="3413"/>
                    </a:moveTo>
                    <a:lnTo>
                      <a:pt x="113089" y="35848"/>
                    </a:lnTo>
                    <a:cubicBezTo>
                      <a:pt x="107116" y="34996"/>
                      <a:pt x="101143" y="34569"/>
                      <a:pt x="95601" y="34569"/>
                    </a:cubicBezTo>
                    <a:cubicBezTo>
                      <a:pt x="58473" y="34569"/>
                      <a:pt x="37559" y="55479"/>
                      <a:pt x="37559" y="99439"/>
                    </a:cubicBezTo>
                    <a:lnTo>
                      <a:pt x="37559" y="204425"/>
                    </a:lnTo>
                    <a:lnTo>
                      <a:pt x="0" y="204425"/>
                    </a:lnTo>
                    <a:lnTo>
                      <a:pt x="0" y="3842"/>
                    </a:lnTo>
                    <a:lnTo>
                      <a:pt x="33290" y="3842"/>
                    </a:lnTo>
                    <a:lnTo>
                      <a:pt x="36285" y="34569"/>
                    </a:lnTo>
                    <a:lnTo>
                      <a:pt x="37559" y="34569"/>
                    </a:lnTo>
                    <a:cubicBezTo>
                      <a:pt x="46957" y="13230"/>
                      <a:pt x="68284" y="0"/>
                      <a:pt x="93036" y="0"/>
                    </a:cubicBezTo>
                    <a:cubicBezTo>
                      <a:pt x="100731" y="0"/>
                      <a:pt x="107547" y="1281"/>
                      <a:pt x="113089" y="3413"/>
                    </a:cubicBezTo>
                    <a:close/>
                  </a:path>
                </a:pathLst>
              </a:custGeom>
              <a:solidFill>
                <a:srgbClr val="00315F"/>
              </a:solidFill>
              <a:ln w="17906" cap="flat">
                <a:noFill/>
                <a:prstDash val="solid"/>
                <a:miter/>
              </a:ln>
            </p:spPr>
            <p:txBody>
              <a:bodyPr rtlCol="0" anchor="ctr"/>
              <a:lstStyle/>
              <a:p>
                <a:endParaRPr lang="nl-NL"/>
              </a:p>
            </p:txBody>
          </p:sp>
        </p:grpSp>
        <p:sp>
          <p:nvSpPr>
            <p:cNvPr id="54" name="Vrije vorm: vorm 53">
              <a:extLst>
                <a:ext uri="{FF2B5EF4-FFF2-40B4-BE49-F238E27FC236}">
                  <a16:creationId xmlns:a16="http://schemas.microsoft.com/office/drawing/2014/main" id="{8D4AD19E-A6F9-0E6C-92FE-66498859F1A0}"/>
                </a:ext>
              </a:extLst>
            </p:cNvPr>
            <p:cNvSpPr/>
            <p:nvPr/>
          </p:nvSpPr>
          <p:spPr>
            <a:xfrm>
              <a:off x="4763501" y="5699323"/>
              <a:ext cx="824902" cy="899802"/>
            </a:xfrm>
            <a:custGeom>
              <a:avLst/>
              <a:gdLst>
                <a:gd name="connsiteX0" fmla="*/ 453121 w 824902"/>
                <a:gd name="connsiteY0" fmla="*/ 899803 h 899802"/>
                <a:gd name="connsiteX1" fmla="*/ 274717 w 824902"/>
                <a:gd name="connsiteY1" fmla="*/ 899803 h 899802"/>
                <a:gd name="connsiteX2" fmla="*/ 274717 w 824902"/>
                <a:gd name="connsiteY2" fmla="*/ 739740 h 899802"/>
                <a:gd name="connsiteX3" fmla="*/ 453128 w 824902"/>
                <a:gd name="connsiteY3" fmla="*/ 561329 h 899802"/>
                <a:gd name="connsiteX4" fmla="*/ 549434 w 824902"/>
                <a:gd name="connsiteY4" fmla="*/ 561329 h 899802"/>
                <a:gd name="connsiteX5" fmla="*/ 549434 w 824902"/>
                <a:gd name="connsiteY5" fmla="*/ 319006 h 899802"/>
                <a:gd name="connsiteX6" fmla="*/ 526554 w 824902"/>
                <a:gd name="connsiteY6" fmla="*/ 265843 h 899802"/>
                <a:gd name="connsiteX7" fmla="*/ 344548 w 824902"/>
                <a:gd name="connsiteY7" fmla="*/ 93544 h 899802"/>
                <a:gd name="connsiteX8" fmla="*/ 286974 w 824902"/>
                <a:gd name="connsiteY8" fmla="*/ 93544 h 899802"/>
                <a:gd name="connsiteX9" fmla="*/ 104966 w 824902"/>
                <a:gd name="connsiteY9" fmla="*/ 265843 h 899802"/>
                <a:gd name="connsiteX10" fmla="*/ 82089 w 824902"/>
                <a:gd name="connsiteY10" fmla="*/ 319006 h 899802"/>
                <a:gd name="connsiteX11" fmla="*/ 82089 w 824902"/>
                <a:gd name="connsiteY11" fmla="*/ 579626 h 899802"/>
                <a:gd name="connsiteX12" fmla="*/ 175315 w 824902"/>
                <a:gd name="connsiteY12" fmla="*/ 688232 h 899802"/>
                <a:gd name="connsiteX13" fmla="*/ 191956 w 824902"/>
                <a:gd name="connsiteY13" fmla="*/ 707593 h 899802"/>
                <a:gd name="connsiteX14" fmla="*/ 191963 w 824902"/>
                <a:gd name="connsiteY14" fmla="*/ 750856 h 899802"/>
                <a:gd name="connsiteX15" fmla="*/ 170370 w 824902"/>
                <a:gd name="connsiteY15" fmla="*/ 770372 h 899802"/>
                <a:gd name="connsiteX16" fmla="*/ 0 w 824902"/>
                <a:gd name="connsiteY16" fmla="*/ 579626 h 899802"/>
                <a:gd name="connsiteX17" fmla="*/ 0 w 824902"/>
                <a:gd name="connsiteY17" fmla="*/ 319006 h 899802"/>
                <a:gd name="connsiteX18" fmla="*/ 48535 w 824902"/>
                <a:gd name="connsiteY18" fmla="*/ 206229 h 899802"/>
                <a:gd name="connsiteX19" fmla="*/ 230541 w 824902"/>
                <a:gd name="connsiteY19" fmla="*/ 33929 h 899802"/>
                <a:gd name="connsiteX20" fmla="*/ 400982 w 824902"/>
                <a:gd name="connsiteY20" fmla="*/ 33929 h 899802"/>
                <a:gd name="connsiteX21" fmla="*/ 582989 w 824902"/>
                <a:gd name="connsiteY21" fmla="*/ 206229 h 899802"/>
                <a:gd name="connsiteX22" fmla="*/ 631522 w 824902"/>
                <a:gd name="connsiteY22" fmla="*/ 319006 h 899802"/>
                <a:gd name="connsiteX23" fmla="*/ 631522 w 824902"/>
                <a:gd name="connsiteY23" fmla="*/ 561329 h 899802"/>
                <a:gd name="connsiteX24" fmla="*/ 805300 w 824902"/>
                <a:gd name="connsiteY24" fmla="*/ 561329 h 899802"/>
                <a:gd name="connsiteX25" fmla="*/ 824903 w 824902"/>
                <a:gd name="connsiteY25" fmla="*/ 580933 h 899802"/>
                <a:gd name="connsiteX26" fmla="*/ 824903 w 824902"/>
                <a:gd name="connsiteY26" fmla="*/ 623814 h 899802"/>
                <a:gd name="connsiteX27" fmla="*/ 805300 w 824902"/>
                <a:gd name="connsiteY27" fmla="*/ 643418 h 899802"/>
                <a:gd name="connsiteX28" fmla="*/ 631522 w 824902"/>
                <a:gd name="connsiteY28" fmla="*/ 643418 h 899802"/>
                <a:gd name="connsiteX29" fmla="*/ 631522 w 824902"/>
                <a:gd name="connsiteY29" fmla="*/ 721400 h 899802"/>
                <a:gd name="connsiteX30" fmla="*/ 453121 w 824902"/>
                <a:gd name="connsiteY30" fmla="*/ 899801 h 899802"/>
                <a:gd name="connsiteX31" fmla="*/ 356806 w 824902"/>
                <a:gd name="connsiteY31" fmla="*/ 817717 h 899802"/>
                <a:gd name="connsiteX32" fmla="*/ 453119 w 824902"/>
                <a:gd name="connsiteY32" fmla="*/ 817717 h 899802"/>
                <a:gd name="connsiteX33" fmla="*/ 549434 w 824902"/>
                <a:gd name="connsiteY33" fmla="*/ 721400 h 899802"/>
                <a:gd name="connsiteX34" fmla="*/ 549434 w 824902"/>
                <a:gd name="connsiteY34" fmla="*/ 643418 h 899802"/>
                <a:gd name="connsiteX35" fmla="*/ 453126 w 824902"/>
                <a:gd name="connsiteY35" fmla="*/ 643418 h 899802"/>
                <a:gd name="connsiteX36" fmla="*/ 356806 w 824902"/>
                <a:gd name="connsiteY36" fmla="*/ 739740 h 899802"/>
                <a:gd name="connsiteX37" fmla="*/ 356806 w 824902"/>
                <a:gd name="connsiteY37" fmla="*/ 817717 h 89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4902" h="899802">
                  <a:moveTo>
                    <a:pt x="453121" y="899803"/>
                  </a:moveTo>
                  <a:lnTo>
                    <a:pt x="274717" y="899803"/>
                  </a:lnTo>
                  <a:lnTo>
                    <a:pt x="274717" y="739740"/>
                  </a:lnTo>
                  <a:cubicBezTo>
                    <a:pt x="274717" y="641207"/>
                    <a:pt x="354594" y="561329"/>
                    <a:pt x="453128" y="561329"/>
                  </a:cubicBezTo>
                  <a:lnTo>
                    <a:pt x="549434" y="561329"/>
                  </a:lnTo>
                  <a:lnTo>
                    <a:pt x="549434" y="319006"/>
                  </a:lnTo>
                  <a:cubicBezTo>
                    <a:pt x="549434" y="298984"/>
                    <a:pt x="541095" y="279607"/>
                    <a:pt x="526554" y="265843"/>
                  </a:cubicBezTo>
                  <a:lnTo>
                    <a:pt x="344548" y="93544"/>
                  </a:lnTo>
                  <a:cubicBezTo>
                    <a:pt x="328404" y="78262"/>
                    <a:pt x="303119" y="78262"/>
                    <a:pt x="286974" y="93544"/>
                  </a:cubicBezTo>
                  <a:lnTo>
                    <a:pt x="104966" y="265843"/>
                  </a:lnTo>
                  <a:cubicBezTo>
                    <a:pt x="90361" y="279668"/>
                    <a:pt x="82089" y="298894"/>
                    <a:pt x="82089" y="319006"/>
                  </a:cubicBezTo>
                  <a:lnTo>
                    <a:pt x="82089" y="579626"/>
                  </a:lnTo>
                  <a:cubicBezTo>
                    <a:pt x="82089" y="634551"/>
                    <a:pt x="122602" y="680192"/>
                    <a:pt x="175315" y="688232"/>
                  </a:cubicBezTo>
                  <a:cubicBezTo>
                    <a:pt x="184884" y="689692"/>
                    <a:pt x="191954" y="697913"/>
                    <a:pt x="191956" y="707593"/>
                  </a:cubicBezTo>
                  <a:lnTo>
                    <a:pt x="191963" y="750856"/>
                  </a:lnTo>
                  <a:cubicBezTo>
                    <a:pt x="191965" y="762469"/>
                    <a:pt x="181910" y="771669"/>
                    <a:pt x="170370" y="770372"/>
                  </a:cubicBezTo>
                  <a:cubicBezTo>
                    <a:pt x="74643" y="759608"/>
                    <a:pt x="0" y="678168"/>
                    <a:pt x="0" y="579626"/>
                  </a:cubicBezTo>
                  <a:lnTo>
                    <a:pt x="0" y="319006"/>
                  </a:lnTo>
                  <a:cubicBezTo>
                    <a:pt x="0" y="276535"/>
                    <a:pt x="17690" y="235428"/>
                    <a:pt x="48535" y="206229"/>
                  </a:cubicBezTo>
                  <a:lnTo>
                    <a:pt x="230541" y="33929"/>
                  </a:lnTo>
                  <a:cubicBezTo>
                    <a:pt x="278327" y="-11309"/>
                    <a:pt x="353194" y="-11310"/>
                    <a:pt x="400982" y="33929"/>
                  </a:cubicBezTo>
                  <a:lnTo>
                    <a:pt x="582989" y="206229"/>
                  </a:lnTo>
                  <a:cubicBezTo>
                    <a:pt x="613833" y="235430"/>
                    <a:pt x="631522" y="276535"/>
                    <a:pt x="631522" y="319006"/>
                  </a:cubicBezTo>
                  <a:lnTo>
                    <a:pt x="631522" y="561329"/>
                  </a:lnTo>
                  <a:lnTo>
                    <a:pt x="805300" y="561329"/>
                  </a:lnTo>
                  <a:cubicBezTo>
                    <a:pt x="816127" y="561329"/>
                    <a:pt x="824903" y="570107"/>
                    <a:pt x="824903" y="580933"/>
                  </a:cubicBezTo>
                  <a:lnTo>
                    <a:pt x="824903" y="623814"/>
                  </a:lnTo>
                  <a:cubicBezTo>
                    <a:pt x="824903" y="634640"/>
                    <a:pt x="816127" y="643418"/>
                    <a:pt x="805300" y="643418"/>
                  </a:cubicBezTo>
                  <a:lnTo>
                    <a:pt x="631522" y="643418"/>
                  </a:lnTo>
                  <a:lnTo>
                    <a:pt x="631522" y="721400"/>
                  </a:lnTo>
                  <a:cubicBezTo>
                    <a:pt x="631522" y="819929"/>
                    <a:pt x="551649" y="899801"/>
                    <a:pt x="453121" y="899801"/>
                  </a:cubicBezTo>
                  <a:close/>
                  <a:moveTo>
                    <a:pt x="356806" y="817717"/>
                  </a:moveTo>
                  <a:lnTo>
                    <a:pt x="453119" y="817717"/>
                  </a:lnTo>
                  <a:cubicBezTo>
                    <a:pt x="506227" y="817717"/>
                    <a:pt x="549434" y="774508"/>
                    <a:pt x="549434" y="721400"/>
                  </a:cubicBezTo>
                  <a:lnTo>
                    <a:pt x="549434" y="643418"/>
                  </a:lnTo>
                  <a:lnTo>
                    <a:pt x="453126" y="643418"/>
                  </a:lnTo>
                  <a:cubicBezTo>
                    <a:pt x="400015" y="643418"/>
                    <a:pt x="356806" y="686627"/>
                    <a:pt x="356806" y="739740"/>
                  </a:cubicBezTo>
                  <a:lnTo>
                    <a:pt x="356806" y="817717"/>
                  </a:lnTo>
                  <a:close/>
                </a:path>
              </a:pathLst>
            </a:custGeom>
            <a:solidFill>
              <a:srgbClr val="00315F"/>
            </a:solidFill>
            <a:ln w="17906" cap="flat">
              <a:noFill/>
              <a:prstDash val="solid"/>
              <a:miter/>
            </a:ln>
          </p:spPr>
          <p:txBody>
            <a:bodyPr rtlCol="0" anchor="ctr"/>
            <a:lstStyle/>
            <a:p>
              <a:endParaRPr lang="nl-NL"/>
            </a:p>
          </p:txBody>
        </p:sp>
        <p:sp>
          <p:nvSpPr>
            <p:cNvPr id="55" name="Vrije vorm: vorm 54">
              <a:extLst>
                <a:ext uri="{FF2B5EF4-FFF2-40B4-BE49-F238E27FC236}">
                  <a16:creationId xmlns:a16="http://schemas.microsoft.com/office/drawing/2014/main" id="{B9A346B7-9F08-6283-67A7-E925C232E0D9}"/>
                </a:ext>
              </a:extLst>
            </p:cNvPr>
            <p:cNvSpPr/>
            <p:nvPr/>
          </p:nvSpPr>
          <p:spPr>
            <a:xfrm>
              <a:off x="5216621" y="6342741"/>
              <a:ext cx="178402" cy="256384"/>
            </a:xfrm>
            <a:custGeom>
              <a:avLst/>
              <a:gdLst>
                <a:gd name="connsiteX0" fmla="*/ 0 w 178402"/>
                <a:gd name="connsiteY0" fmla="*/ 256385 h 256384"/>
                <a:gd name="connsiteX1" fmla="*/ 0 w 178402"/>
                <a:gd name="connsiteY1" fmla="*/ 174299 h 256384"/>
                <a:gd name="connsiteX2" fmla="*/ 96315 w 178402"/>
                <a:gd name="connsiteY2" fmla="*/ 77982 h 256384"/>
                <a:gd name="connsiteX3" fmla="*/ 96315 w 178402"/>
                <a:gd name="connsiteY3" fmla="*/ 0 h 256384"/>
                <a:gd name="connsiteX4" fmla="*/ 178403 w 178402"/>
                <a:gd name="connsiteY4" fmla="*/ 0 h 256384"/>
                <a:gd name="connsiteX5" fmla="*/ 178403 w 178402"/>
                <a:gd name="connsiteY5" fmla="*/ 77982 h 256384"/>
                <a:gd name="connsiteX6" fmla="*/ 0 w 178402"/>
                <a:gd name="connsiteY6" fmla="*/ 256385 h 25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02" h="256384">
                  <a:moveTo>
                    <a:pt x="0" y="256385"/>
                  </a:moveTo>
                  <a:lnTo>
                    <a:pt x="0" y="174299"/>
                  </a:lnTo>
                  <a:cubicBezTo>
                    <a:pt x="53108" y="174299"/>
                    <a:pt x="96315" y="131090"/>
                    <a:pt x="96315" y="77982"/>
                  </a:cubicBezTo>
                  <a:lnTo>
                    <a:pt x="96315" y="0"/>
                  </a:lnTo>
                  <a:lnTo>
                    <a:pt x="178403" y="0"/>
                  </a:lnTo>
                  <a:lnTo>
                    <a:pt x="178403" y="77982"/>
                  </a:lnTo>
                  <a:cubicBezTo>
                    <a:pt x="178403" y="176354"/>
                    <a:pt x="98372" y="256385"/>
                    <a:pt x="0" y="256385"/>
                  </a:cubicBezTo>
                  <a:close/>
                </a:path>
              </a:pathLst>
            </a:custGeom>
            <a:gradFill>
              <a:gsLst>
                <a:gs pos="6024">
                  <a:srgbClr val="181716"/>
                </a:gs>
                <a:gs pos="19727">
                  <a:srgbClr val="1B1826">
                    <a:alpha val="76078"/>
                  </a:srgbClr>
                </a:gs>
                <a:gs pos="37495">
                  <a:srgbClr val="241E54">
                    <a:alpha val="8627"/>
                  </a:srgbClr>
                </a:gs>
                <a:gs pos="39323">
                  <a:srgbClr val="261F5B">
                    <a:alpha val="0"/>
                  </a:srgbClr>
                </a:gs>
              </a:gsLst>
              <a:lin ang="5400000" scaled="1"/>
            </a:gradFill>
            <a:ln w="17906" cap="flat">
              <a:noFill/>
              <a:prstDash val="solid"/>
              <a:miter/>
            </a:ln>
          </p:spPr>
          <p:txBody>
            <a:bodyPr rtlCol="0" anchor="ctr"/>
            <a:lstStyle/>
            <a:p>
              <a:endParaRPr lang="nl-NL"/>
            </a:p>
          </p:txBody>
        </p:sp>
        <p:sp>
          <p:nvSpPr>
            <p:cNvPr id="56" name="Vrije vorm: vorm 55">
              <a:extLst>
                <a:ext uri="{FF2B5EF4-FFF2-40B4-BE49-F238E27FC236}">
                  <a16:creationId xmlns:a16="http://schemas.microsoft.com/office/drawing/2014/main" id="{0C59EC89-E4BD-5536-CACA-C4B1F8615B9B}"/>
                </a:ext>
              </a:extLst>
            </p:cNvPr>
            <p:cNvSpPr/>
            <p:nvPr/>
          </p:nvSpPr>
          <p:spPr>
            <a:xfrm>
              <a:off x="5038218" y="6260651"/>
              <a:ext cx="550186" cy="178411"/>
            </a:xfrm>
            <a:custGeom>
              <a:avLst/>
              <a:gdLst>
                <a:gd name="connsiteX0" fmla="*/ 82090 w 550186"/>
                <a:gd name="connsiteY0" fmla="*/ 178412 h 178411"/>
                <a:gd name="connsiteX1" fmla="*/ 0 w 550186"/>
                <a:gd name="connsiteY1" fmla="*/ 178412 h 178411"/>
                <a:gd name="connsiteX2" fmla="*/ 178410 w 550186"/>
                <a:gd name="connsiteY2" fmla="*/ 0 h 178411"/>
                <a:gd name="connsiteX3" fmla="*/ 530584 w 550186"/>
                <a:gd name="connsiteY3" fmla="*/ 0 h 178411"/>
                <a:gd name="connsiteX4" fmla="*/ 550186 w 550186"/>
                <a:gd name="connsiteY4" fmla="*/ 19605 h 178411"/>
                <a:gd name="connsiteX5" fmla="*/ 550186 w 550186"/>
                <a:gd name="connsiteY5" fmla="*/ 62485 h 178411"/>
                <a:gd name="connsiteX6" fmla="*/ 530584 w 550186"/>
                <a:gd name="connsiteY6" fmla="*/ 82089 h 178411"/>
                <a:gd name="connsiteX7" fmla="*/ 178410 w 550186"/>
                <a:gd name="connsiteY7" fmla="*/ 82089 h 178411"/>
                <a:gd name="connsiteX8" fmla="*/ 82090 w 550186"/>
                <a:gd name="connsiteY8" fmla="*/ 178412 h 17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186" h="178411">
                  <a:moveTo>
                    <a:pt x="82090" y="178412"/>
                  </a:moveTo>
                  <a:lnTo>
                    <a:pt x="0" y="178412"/>
                  </a:lnTo>
                  <a:cubicBezTo>
                    <a:pt x="0" y="80036"/>
                    <a:pt x="80034" y="0"/>
                    <a:pt x="178410" y="0"/>
                  </a:cubicBezTo>
                  <a:lnTo>
                    <a:pt x="530584" y="0"/>
                  </a:lnTo>
                  <a:cubicBezTo>
                    <a:pt x="541410" y="0"/>
                    <a:pt x="550186" y="8778"/>
                    <a:pt x="550186" y="19605"/>
                  </a:cubicBezTo>
                  <a:lnTo>
                    <a:pt x="550186" y="62485"/>
                  </a:lnTo>
                  <a:cubicBezTo>
                    <a:pt x="550186" y="73311"/>
                    <a:pt x="541410" y="82089"/>
                    <a:pt x="530584" y="82089"/>
                  </a:cubicBezTo>
                  <a:lnTo>
                    <a:pt x="178410" y="82089"/>
                  </a:lnTo>
                  <a:cubicBezTo>
                    <a:pt x="125298" y="82089"/>
                    <a:pt x="82090" y="125298"/>
                    <a:pt x="82090" y="178412"/>
                  </a:cubicBezTo>
                  <a:close/>
                </a:path>
              </a:pathLst>
            </a:custGeom>
            <a:gradFill>
              <a:gsLst>
                <a:gs pos="9194">
                  <a:srgbClr val="00B2BB"/>
                </a:gs>
                <a:gs pos="17465">
                  <a:srgbClr val="00B2BB">
                    <a:alpha val="96863"/>
                  </a:srgbClr>
                </a:gs>
                <a:gs pos="28213">
                  <a:srgbClr val="00B2BB">
                    <a:alpha val="88235"/>
                  </a:srgbClr>
                </a:gs>
                <a:gs pos="40329">
                  <a:srgbClr val="00B2BB">
                    <a:alpha val="73725"/>
                  </a:srgbClr>
                </a:gs>
                <a:gs pos="53448">
                  <a:srgbClr val="00B2BB">
                    <a:alpha val="53725"/>
                  </a:srgbClr>
                </a:gs>
                <a:gs pos="67212">
                  <a:srgbClr val="00B2BB">
                    <a:alpha val="28235"/>
                  </a:srgbClr>
                </a:gs>
                <a:gs pos="80593">
                  <a:srgbClr val="00B2BB">
                    <a:alpha val="0"/>
                  </a:srgbClr>
                </a:gs>
              </a:gsLst>
              <a:lin ang="10800000" scaled="1"/>
            </a:gradFill>
            <a:ln w="17906" cap="flat">
              <a:noFill/>
              <a:prstDash val="solid"/>
              <a:miter/>
            </a:ln>
          </p:spPr>
          <p:txBody>
            <a:bodyPr rtlCol="0" anchor="ctr"/>
            <a:lstStyle/>
            <a:p>
              <a:endParaRPr lang="nl-NL"/>
            </a:p>
          </p:txBody>
        </p:sp>
      </p:grpSp>
      <p:sp>
        <p:nvSpPr>
          <p:cNvPr id="74" name="Tijdelijke aanduiding voor tekst 9">
            <a:extLst>
              <a:ext uri="{FF2B5EF4-FFF2-40B4-BE49-F238E27FC236}">
                <a16:creationId xmlns:a16="http://schemas.microsoft.com/office/drawing/2014/main" id="{372A1317-1A87-F9A4-F694-5094CB275C4E}"/>
              </a:ext>
              <a:ext uri="{C183D7F6-B498-43B3-948B-1728B52AA6E4}">
                <adec:decorative xmlns:adec="http://schemas.microsoft.com/office/drawing/2017/decorative" val="1"/>
              </a:ext>
            </a:extLst>
          </p:cNvPr>
          <p:cNvSpPr>
            <a:spLocks noGrp="1"/>
          </p:cNvSpPr>
          <p:nvPr>
            <p:ph type="body" sz="quarter" idx="15" hasCustomPrompt="1"/>
          </p:nvPr>
        </p:nvSpPr>
        <p:spPr>
          <a:xfrm>
            <a:off x="4099034" y="3197727"/>
            <a:ext cx="8092966" cy="143728"/>
          </a:xfrm>
          <a:solidFill>
            <a:schemeClr val="accent2"/>
          </a:solidFill>
        </p:spPr>
        <p:txBody>
          <a:bodyPr>
            <a:noAutofit/>
          </a:bodyPr>
          <a:lstStyle>
            <a:lvl1pPr marL="0" indent="0" algn="ctr">
              <a:buNone/>
              <a:defRPr sz="600">
                <a:solidFill>
                  <a:schemeClr val="accent2"/>
                </a:solidFill>
              </a:defRPr>
            </a:lvl1pPr>
          </a:lstStyle>
          <a:p>
            <a:pPr lvl="0"/>
            <a:r>
              <a:rPr lang="nl-NL" dirty="0"/>
              <a:t> </a:t>
            </a:r>
          </a:p>
        </p:txBody>
      </p:sp>
      <p:sp>
        <p:nvSpPr>
          <p:cNvPr id="77" name="Tijdelijke aanduiding voor tekst 9">
            <a:extLst>
              <a:ext uri="{FF2B5EF4-FFF2-40B4-BE49-F238E27FC236}">
                <a16:creationId xmlns:a16="http://schemas.microsoft.com/office/drawing/2014/main" id="{FFFADDAC-6A8D-E435-9746-3E407C77758A}"/>
              </a:ext>
              <a:ext uri="{C183D7F6-B498-43B3-948B-1728B52AA6E4}">
                <adec:decorative xmlns:adec="http://schemas.microsoft.com/office/drawing/2017/decorative" val="1"/>
              </a:ext>
            </a:extLst>
          </p:cNvPr>
          <p:cNvSpPr>
            <a:spLocks noGrp="1"/>
          </p:cNvSpPr>
          <p:nvPr>
            <p:ph type="body" sz="quarter" idx="16" hasCustomPrompt="1"/>
          </p:nvPr>
        </p:nvSpPr>
        <p:spPr>
          <a:xfrm>
            <a:off x="11099797" y="898979"/>
            <a:ext cx="1092200" cy="143728"/>
          </a:xfrm>
          <a:gradFill flip="none" rotWithShape="1">
            <a:gsLst>
              <a:gs pos="83000">
                <a:schemeClr val="accent1"/>
              </a:gs>
              <a:gs pos="11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buFontTx/>
              <a:buNone/>
              <a:defRPr lang="nl-NL" sz="600" dirty="0">
                <a:solidFill>
                  <a:schemeClr val="accent2"/>
                </a:solidFill>
              </a:defRPr>
            </a:lvl1pPr>
          </a:lstStyle>
          <a:p>
            <a:pPr marL="0" lvl="0" algn="ctr"/>
            <a:r>
              <a:rPr lang="nl-NL" dirty="0"/>
              <a:t>  </a:t>
            </a:r>
          </a:p>
        </p:txBody>
      </p:sp>
      <p:sp>
        <p:nvSpPr>
          <p:cNvPr id="78" name="Tijdelijke aanduiding voor tekst 9">
            <a:extLst>
              <a:ext uri="{FF2B5EF4-FFF2-40B4-BE49-F238E27FC236}">
                <a16:creationId xmlns:a16="http://schemas.microsoft.com/office/drawing/2014/main" id="{1D34B877-EEB7-1619-5E2F-2AA37DFD834F}"/>
              </a:ext>
              <a:ext uri="{C183D7F6-B498-43B3-948B-1728B52AA6E4}">
                <adec:decorative xmlns:adec="http://schemas.microsoft.com/office/drawing/2017/decorative" val="1"/>
              </a:ext>
            </a:extLst>
          </p:cNvPr>
          <p:cNvSpPr>
            <a:spLocks noGrp="1"/>
          </p:cNvSpPr>
          <p:nvPr>
            <p:ph type="body" sz="quarter" idx="17" hasCustomPrompt="1"/>
          </p:nvPr>
        </p:nvSpPr>
        <p:spPr>
          <a:xfrm>
            <a:off x="4099033" y="5363222"/>
            <a:ext cx="8092964" cy="143728"/>
          </a:xfrm>
          <a:gradFill flip="none" rotWithShape="1">
            <a:gsLst>
              <a:gs pos="83000">
                <a:schemeClr val="accent1"/>
              </a:gs>
              <a:gs pos="11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buFontTx/>
              <a:buNone/>
              <a:defRPr lang="nl-NL" sz="600" dirty="0">
                <a:solidFill>
                  <a:schemeClr val="accent2"/>
                </a:solidFill>
              </a:defRPr>
            </a:lvl1pPr>
          </a:lstStyle>
          <a:p>
            <a:pPr marL="0" lvl="0" algn="ctr"/>
            <a:r>
              <a:rPr lang="nl-NL" dirty="0"/>
              <a:t>  </a:t>
            </a:r>
          </a:p>
        </p:txBody>
      </p:sp>
      <p:sp>
        <p:nvSpPr>
          <p:cNvPr id="13" name="Tijdelijke aanduiding voor tekst 12">
            <a:extLst>
              <a:ext uri="{FF2B5EF4-FFF2-40B4-BE49-F238E27FC236}">
                <a16:creationId xmlns:a16="http://schemas.microsoft.com/office/drawing/2014/main" id="{5B4517E3-7F0A-6512-810F-1061AC6B300E}"/>
              </a:ext>
            </a:extLst>
          </p:cNvPr>
          <p:cNvSpPr>
            <a:spLocks noGrp="1"/>
          </p:cNvSpPr>
          <p:nvPr>
            <p:ph type="body" sz="quarter" idx="18" hasCustomPrompt="1"/>
          </p:nvPr>
        </p:nvSpPr>
        <p:spPr>
          <a:xfrm>
            <a:off x="1378822" y="5251515"/>
            <a:ext cx="2597814" cy="313932"/>
          </a:xfrm>
        </p:spPr>
        <p:txBody>
          <a:bodyPr wrap="square" anchor="ctr" anchorCtr="0">
            <a:spAutoFit/>
          </a:bodyPr>
          <a:lstStyle>
            <a:lvl1pPr marL="0" indent="0">
              <a:buNone/>
              <a:defRPr lang="nl-NL" sz="1600" b="1" kern="1200" dirty="0">
                <a:solidFill>
                  <a:schemeClr val="accent1"/>
                </a:solidFill>
                <a:latin typeface="+mn-lt"/>
                <a:ea typeface="+mn-ea"/>
                <a:cs typeface="+mn-cs"/>
              </a:defRPr>
            </a:lvl1pPr>
          </a:lstStyle>
          <a:p>
            <a:pPr lvl="0"/>
            <a:r>
              <a:rPr lang="nl-NL" dirty="0"/>
              <a:t>[Naam]</a:t>
            </a:r>
          </a:p>
        </p:txBody>
      </p:sp>
      <p:sp>
        <p:nvSpPr>
          <p:cNvPr id="11" name="Tijdelijke aanduiding voor tekst 12">
            <a:extLst>
              <a:ext uri="{FF2B5EF4-FFF2-40B4-BE49-F238E27FC236}">
                <a16:creationId xmlns:a16="http://schemas.microsoft.com/office/drawing/2014/main" id="{2B5F7AF2-834F-BC18-DB44-988BAF2AFCC9}"/>
              </a:ext>
            </a:extLst>
          </p:cNvPr>
          <p:cNvSpPr>
            <a:spLocks noGrp="1"/>
          </p:cNvSpPr>
          <p:nvPr>
            <p:ph type="body" sz="quarter" idx="19" hasCustomPrompt="1"/>
          </p:nvPr>
        </p:nvSpPr>
        <p:spPr>
          <a:xfrm>
            <a:off x="443383" y="5251515"/>
            <a:ext cx="935435" cy="313932"/>
          </a:xfrm>
        </p:spPr>
        <p:txBody>
          <a:bodyPr wrap="square" anchor="ctr" anchorCtr="0">
            <a:spAutoFit/>
          </a:bodyPr>
          <a:lstStyle>
            <a:lvl1pPr marL="0" indent="0">
              <a:buNone/>
              <a:defRPr lang="nl-NL" sz="1600" b="1" kern="1200" dirty="0">
                <a:solidFill>
                  <a:schemeClr val="accent1"/>
                </a:solidFill>
                <a:latin typeface="+mn-lt"/>
                <a:ea typeface="+mn-ea"/>
                <a:cs typeface="+mn-cs"/>
              </a:defRPr>
            </a:lvl1pPr>
          </a:lstStyle>
          <a:p>
            <a:pPr lvl="0"/>
            <a:r>
              <a:rPr lang="nl-NL" dirty="0"/>
              <a:t>Naam</a:t>
            </a:r>
          </a:p>
        </p:txBody>
      </p:sp>
      <p:sp>
        <p:nvSpPr>
          <p:cNvPr id="12" name="Tijdelijke aanduiding voor tekst 12">
            <a:extLst>
              <a:ext uri="{FF2B5EF4-FFF2-40B4-BE49-F238E27FC236}">
                <a16:creationId xmlns:a16="http://schemas.microsoft.com/office/drawing/2014/main" id="{746B01A9-631F-940C-EEB5-701AC5A27FD5}"/>
              </a:ext>
            </a:extLst>
          </p:cNvPr>
          <p:cNvSpPr>
            <a:spLocks noGrp="1"/>
          </p:cNvSpPr>
          <p:nvPr>
            <p:ph type="body" sz="quarter" idx="20" hasCustomPrompt="1"/>
          </p:nvPr>
        </p:nvSpPr>
        <p:spPr>
          <a:xfrm>
            <a:off x="443383" y="4797203"/>
            <a:ext cx="935435" cy="313932"/>
          </a:xfrm>
        </p:spPr>
        <p:txBody>
          <a:bodyPr wrap="square" anchor="ctr" anchorCtr="0">
            <a:spAutoFit/>
          </a:bodyPr>
          <a:lstStyle>
            <a:lvl1pPr marL="0" indent="0">
              <a:buNone/>
              <a:defRPr lang="nl-NL" sz="1600" b="1" kern="1200" dirty="0">
                <a:solidFill>
                  <a:schemeClr val="accent1"/>
                </a:solidFill>
                <a:latin typeface="+mn-lt"/>
                <a:ea typeface="+mn-ea"/>
                <a:cs typeface="+mn-cs"/>
              </a:defRPr>
            </a:lvl1pPr>
          </a:lstStyle>
          <a:p>
            <a:pPr lvl="0"/>
            <a:r>
              <a:rPr lang="nl-NL" dirty="0"/>
              <a:t>Datum</a:t>
            </a:r>
          </a:p>
        </p:txBody>
      </p:sp>
    </p:spTree>
    <p:extLst>
      <p:ext uri="{BB962C8B-B14F-4D97-AF65-F5344CB8AC3E}">
        <p14:creationId xmlns:p14="http://schemas.microsoft.com/office/powerpoint/2010/main" val="19960474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E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CA7BE4-0173-1A19-AECD-83A2BE78662A}"/>
              </a:ext>
            </a:extLst>
          </p:cNvPr>
          <p:cNvSpPr>
            <a:spLocks noGrp="1"/>
          </p:cNvSpPr>
          <p:nvPr>
            <p:ph type="pic" sz="quarter" idx="13" hasCustomPrompt="1"/>
          </p:nvPr>
        </p:nvSpPr>
        <p:spPr>
          <a:xfrm>
            <a:off x="522513" y="402772"/>
            <a:ext cx="11397344" cy="4136572"/>
          </a:xfrm>
          <a:solidFill>
            <a:schemeClr val="bg1">
              <a:lumMod val="95000"/>
            </a:schemeClr>
          </a:solidFill>
        </p:spPr>
        <p:txBody>
          <a:bodyPr tIns="396000">
            <a:normAutofit/>
          </a:bodyPr>
          <a:lstStyle>
            <a:lvl1pPr marL="0" indent="0" algn="ctr">
              <a:buNone/>
              <a:defRPr sz="1800">
                <a:solidFill>
                  <a:schemeClr val="bg1">
                    <a:lumMod val="75000"/>
                  </a:schemeClr>
                </a:solidFill>
              </a:defRPr>
            </a:lvl1pPr>
          </a:lstStyle>
          <a:p>
            <a:r>
              <a:rPr lang="nl-NL"/>
              <a:t>Voeg afbeelding via Office lint toe</a:t>
            </a:r>
            <a:endParaRPr lang="nl-NL" dirty="0"/>
          </a:p>
        </p:txBody>
      </p:sp>
      <p:sp>
        <p:nvSpPr>
          <p:cNvPr id="9" name="Tijdelijke aanduiding voor tekst 9">
            <a:extLst>
              <a:ext uri="{FF2B5EF4-FFF2-40B4-BE49-F238E27FC236}">
                <a16:creationId xmlns:a16="http://schemas.microsoft.com/office/drawing/2014/main" id="{70998511-BAAC-02CC-924B-727743F1C0D1}"/>
              </a:ext>
              <a:ext uri="{C183D7F6-B498-43B3-948B-1728B52AA6E4}">
                <adec:decorative xmlns:adec="http://schemas.microsoft.com/office/drawing/2017/decorative" val="1"/>
              </a:ext>
            </a:extLst>
          </p:cNvPr>
          <p:cNvSpPr>
            <a:spLocks noGrp="1"/>
          </p:cNvSpPr>
          <p:nvPr>
            <p:ph type="body" sz="quarter" idx="14" hasCustomPrompt="1"/>
          </p:nvPr>
        </p:nvSpPr>
        <p:spPr>
          <a:xfrm>
            <a:off x="0" y="3183218"/>
            <a:ext cx="1065439" cy="143728"/>
          </a:xfrm>
          <a:solidFill>
            <a:schemeClr val="accent2"/>
          </a:solidFill>
        </p:spPr>
        <p:txBody>
          <a:bodyPr>
            <a:noAutofit/>
          </a:bodyPr>
          <a:lstStyle>
            <a:lvl1pPr marL="0" indent="0" algn="ctr">
              <a:buNone/>
              <a:defRPr sz="600">
                <a:solidFill>
                  <a:schemeClr val="accent2"/>
                </a:solidFill>
              </a:defRPr>
            </a:lvl1pPr>
          </a:lstStyle>
          <a:p>
            <a:pPr lvl="0"/>
            <a:r>
              <a:rPr lang="nl-NL" dirty="0"/>
              <a:t> </a:t>
            </a:r>
          </a:p>
        </p:txBody>
      </p:sp>
      <p:sp>
        <p:nvSpPr>
          <p:cNvPr id="2" name="Titel 1">
            <a:extLst>
              <a:ext uri="{FF2B5EF4-FFF2-40B4-BE49-F238E27FC236}">
                <a16:creationId xmlns:a16="http://schemas.microsoft.com/office/drawing/2014/main" id="{AB98A55A-54F0-3FDF-A670-E2F8FF9ECE77}"/>
              </a:ext>
            </a:extLst>
          </p:cNvPr>
          <p:cNvSpPr>
            <a:spLocks noGrp="1"/>
          </p:cNvSpPr>
          <p:nvPr>
            <p:ph type="ctrTitle"/>
          </p:nvPr>
        </p:nvSpPr>
        <p:spPr>
          <a:xfrm>
            <a:off x="4099037" y="3197727"/>
            <a:ext cx="8092964" cy="2305855"/>
          </a:xfrm>
          <a:solidFill>
            <a:schemeClr val="accent1"/>
          </a:solidFill>
        </p:spPr>
        <p:txBody>
          <a:bodyPr lIns="432000" rIns="180000" anchor="ctr">
            <a:normAutofit/>
          </a:bodyPr>
          <a:lstStyle>
            <a:lvl1pPr algn="l">
              <a:defRPr sz="4000" b="1">
                <a:solidFill>
                  <a:schemeClr val="bg1"/>
                </a:solidFill>
                <a:latin typeface="+mn-lt"/>
              </a:defRPr>
            </a:lvl1pPr>
          </a:lstStyle>
          <a:p>
            <a:r>
              <a:rPr lang="nl-NL" dirty="0"/>
              <a:t>Klik om stijl te bewerken</a:t>
            </a:r>
          </a:p>
        </p:txBody>
      </p:sp>
      <p:sp>
        <p:nvSpPr>
          <p:cNvPr id="3" name="Ondertitel 2">
            <a:extLst>
              <a:ext uri="{FF2B5EF4-FFF2-40B4-BE49-F238E27FC236}">
                <a16:creationId xmlns:a16="http://schemas.microsoft.com/office/drawing/2014/main" id="{0FADF9BF-CA64-7DDA-B6BB-654742A72E46}"/>
              </a:ext>
            </a:extLst>
          </p:cNvPr>
          <p:cNvSpPr>
            <a:spLocks noGrp="1"/>
          </p:cNvSpPr>
          <p:nvPr>
            <p:ph type="subTitle" idx="1"/>
          </p:nvPr>
        </p:nvSpPr>
        <p:spPr>
          <a:xfrm>
            <a:off x="838199" y="7545362"/>
            <a:ext cx="10515599" cy="361345"/>
          </a:xfrm>
        </p:spPr>
        <p:txBody>
          <a:bodyPr anchor="ctr">
            <a:normAutofit/>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F04FA624-21FC-5F9D-5DBE-9F114EA5787D}"/>
              </a:ext>
            </a:extLst>
          </p:cNvPr>
          <p:cNvSpPr>
            <a:spLocks noGrp="1"/>
          </p:cNvSpPr>
          <p:nvPr>
            <p:ph type="dt" sz="half" idx="10"/>
          </p:nvPr>
        </p:nvSpPr>
        <p:spPr>
          <a:xfrm>
            <a:off x="1378822" y="4784969"/>
            <a:ext cx="2597813" cy="338554"/>
          </a:xfrm>
        </p:spPr>
        <p:txBody>
          <a:bodyPr>
            <a:spAutoFit/>
          </a:bodyPr>
          <a:lstStyle>
            <a:lvl1pPr>
              <a:defRPr sz="1600" b="1">
                <a:solidFill>
                  <a:schemeClr val="accent1"/>
                </a:solidFill>
              </a:defRPr>
            </a:lvl1pPr>
          </a:lstStyle>
          <a:p>
            <a:r>
              <a:rPr lang="en-US"/>
              <a:t>30-1-2025</a:t>
            </a:r>
            <a:endParaRPr lang="nl-NL" dirty="0"/>
          </a:p>
        </p:txBody>
      </p:sp>
      <p:sp>
        <p:nvSpPr>
          <p:cNvPr id="5" name="Tijdelijke aanduiding voor voettekst 4">
            <a:extLst>
              <a:ext uri="{FF2B5EF4-FFF2-40B4-BE49-F238E27FC236}">
                <a16:creationId xmlns:a16="http://schemas.microsoft.com/office/drawing/2014/main" id="{75A50B28-8919-76DA-EB19-E8033A9010F9}"/>
              </a:ext>
            </a:extLst>
          </p:cNvPr>
          <p:cNvSpPr>
            <a:spLocks noGrp="1"/>
          </p:cNvSpPr>
          <p:nvPr>
            <p:ph type="ftr" sz="quarter" idx="11"/>
          </p:nvPr>
        </p:nvSpPr>
        <p:spPr>
          <a:xfrm>
            <a:off x="2782537" y="6881298"/>
            <a:ext cx="6626927" cy="288000"/>
          </a:xfrm>
        </p:spPr>
        <p:txBody>
          <a:bodyPr/>
          <a:lstStyle/>
          <a:p>
            <a:r>
              <a:rPr lang="nl-NL"/>
              <a:t>Aandachtspunten afhandeling bezwaar- en beroepsprocedures</a:t>
            </a:r>
            <a:endParaRPr lang="nl-NL" dirty="0"/>
          </a:p>
        </p:txBody>
      </p:sp>
      <p:sp>
        <p:nvSpPr>
          <p:cNvPr id="6" name="Tijdelijke aanduiding voor dianummer 5">
            <a:extLst>
              <a:ext uri="{FF2B5EF4-FFF2-40B4-BE49-F238E27FC236}">
                <a16:creationId xmlns:a16="http://schemas.microsoft.com/office/drawing/2014/main" id="{CF442609-0FE6-60A3-D8FF-6E9234D71499}"/>
              </a:ext>
            </a:extLst>
          </p:cNvPr>
          <p:cNvSpPr>
            <a:spLocks noGrp="1"/>
          </p:cNvSpPr>
          <p:nvPr>
            <p:ph type="sldNum" sz="quarter" idx="12"/>
          </p:nvPr>
        </p:nvSpPr>
        <p:spPr>
          <a:xfrm>
            <a:off x="9768677" y="6881298"/>
            <a:ext cx="1107141" cy="288000"/>
          </a:xfrm>
        </p:spPr>
        <p:txBody>
          <a:bodyPr/>
          <a:lstStyle/>
          <a:p>
            <a:fld id="{AF524CCF-8B23-4FE6-AEF8-D0EE8DF5D8E9}" type="slidenum">
              <a:rPr lang="nl-NL" smtClean="0"/>
              <a:t>‹nr.›</a:t>
            </a:fld>
            <a:endParaRPr lang="nl-NL" dirty="0"/>
          </a:p>
        </p:txBody>
      </p:sp>
      <p:sp>
        <p:nvSpPr>
          <p:cNvPr id="74" name="Tijdelijke aanduiding voor tekst 9">
            <a:extLst>
              <a:ext uri="{FF2B5EF4-FFF2-40B4-BE49-F238E27FC236}">
                <a16:creationId xmlns:a16="http://schemas.microsoft.com/office/drawing/2014/main" id="{372A1317-1A87-F9A4-F694-5094CB275C4E}"/>
              </a:ext>
              <a:ext uri="{C183D7F6-B498-43B3-948B-1728B52AA6E4}">
                <adec:decorative xmlns:adec="http://schemas.microsoft.com/office/drawing/2017/decorative" val="1"/>
              </a:ext>
            </a:extLst>
          </p:cNvPr>
          <p:cNvSpPr>
            <a:spLocks noGrp="1"/>
          </p:cNvSpPr>
          <p:nvPr>
            <p:ph type="body" sz="quarter" idx="15" hasCustomPrompt="1"/>
          </p:nvPr>
        </p:nvSpPr>
        <p:spPr>
          <a:xfrm>
            <a:off x="4099034" y="3197727"/>
            <a:ext cx="8092966" cy="143728"/>
          </a:xfrm>
          <a:solidFill>
            <a:schemeClr val="accent2"/>
          </a:solidFill>
        </p:spPr>
        <p:txBody>
          <a:bodyPr>
            <a:noAutofit/>
          </a:bodyPr>
          <a:lstStyle>
            <a:lvl1pPr marL="0" indent="0" algn="ctr">
              <a:buNone/>
              <a:defRPr sz="600">
                <a:solidFill>
                  <a:schemeClr val="accent2"/>
                </a:solidFill>
              </a:defRPr>
            </a:lvl1pPr>
          </a:lstStyle>
          <a:p>
            <a:pPr lvl="0"/>
            <a:r>
              <a:rPr lang="nl-NL" dirty="0"/>
              <a:t> </a:t>
            </a:r>
          </a:p>
        </p:txBody>
      </p:sp>
      <p:sp>
        <p:nvSpPr>
          <p:cNvPr id="77" name="Tijdelijke aanduiding voor tekst 9">
            <a:extLst>
              <a:ext uri="{FF2B5EF4-FFF2-40B4-BE49-F238E27FC236}">
                <a16:creationId xmlns:a16="http://schemas.microsoft.com/office/drawing/2014/main" id="{FFFADDAC-6A8D-E435-9746-3E407C77758A}"/>
              </a:ext>
              <a:ext uri="{C183D7F6-B498-43B3-948B-1728B52AA6E4}">
                <adec:decorative xmlns:adec="http://schemas.microsoft.com/office/drawing/2017/decorative" val="1"/>
              </a:ext>
            </a:extLst>
          </p:cNvPr>
          <p:cNvSpPr>
            <a:spLocks noGrp="1"/>
          </p:cNvSpPr>
          <p:nvPr>
            <p:ph type="body" sz="quarter" idx="16" hasCustomPrompt="1"/>
          </p:nvPr>
        </p:nvSpPr>
        <p:spPr>
          <a:xfrm>
            <a:off x="11099797" y="898979"/>
            <a:ext cx="1092200" cy="143728"/>
          </a:xfrm>
          <a:gradFill flip="none" rotWithShape="1">
            <a:gsLst>
              <a:gs pos="83000">
                <a:schemeClr val="accent1"/>
              </a:gs>
              <a:gs pos="11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buFontTx/>
              <a:buNone/>
              <a:defRPr lang="nl-NL" sz="600" dirty="0">
                <a:solidFill>
                  <a:schemeClr val="accent2"/>
                </a:solidFill>
              </a:defRPr>
            </a:lvl1pPr>
          </a:lstStyle>
          <a:p>
            <a:pPr marL="0" lvl="0" algn="ctr"/>
            <a:r>
              <a:rPr lang="nl-NL" dirty="0"/>
              <a:t>  </a:t>
            </a:r>
          </a:p>
        </p:txBody>
      </p:sp>
      <p:sp>
        <p:nvSpPr>
          <p:cNvPr id="78" name="Tijdelijke aanduiding voor tekst 9">
            <a:extLst>
              <a:ext uri="{FF2B5EF4-FFF2-40B4-BE49-F238E27FC236}">
                <a16:creationId xmlns:a16="http://schemas.microsoft.com/office/drawing/2014/main" id="{1D34B877-EEB7-1619-5E2F-2AA37DFD834F}"/>
              </a:ext>
              <a:ext uri="{C183D7F6-B498-43B3-948B-1728B52AA6E4}">
                <adec:decorative xmlns:adec="http://schemas.microsoft.com/office/drawing/2017/decorative" val="1"/>
              </a:ext>
            </a:extLst>
          </p:cNvPr>
          <p:cNvSpPr>
            <a:spLocks noGrp="1"/>
          </p:cNvSpPr>
          <p:nvPr>
            <p:ph type="body" sz="quarter" idx="17" hasCustomPrompt="1"/>
          </p:nvPr>
        </p:nvSpPr>
        <p:spPr>
          <a:xfrm>
            <a:off x="4099033" y="5363222"/>
            <a:ext cx="8092964" cy="143728"/>
          </a:xfrm>
          <a:gradFill flip="none" rotWithShape="1">
            <a:gsLst>
              <a:gs pos="83000">
                <a:schemeClr val="accent1"/>
              </a:gs>
              <a:gs pos="11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buFontTx/>
              <a:buNone/>
              <a:defRPr lang="nl-NL" sz="600" dirty="0">
                <a:solidFill>
                  <a:schemeClr val="accent2"/>
                </a:solidFill>
              </a:defRPr>
            </a:lvl1pPr>
          </a:lstStyle>
          <a:p>
            <a:pPr marL="0" lvl="0" algn="ctr"/>
            <a:r>
              <a:rPr lang="nl-NL" dirty="0"/>
              <a:t>  </a:t>
            </a:r>
          </a:p>
        </p:txBody>
      </p:sp>
      <p:sp>
        <p:nvSpPr>
          <p:cNvPr id="13" name="Tijdelijke aanduiding voor tekst 12">
            <a:extLst>
              <a:ext uri="{FF2B5EF4-FFF2-40B4-BE49-F238E27FC236}">
                <a16:creationId xmlns:a16="http://schemas.microsoft.com/office/drawing/2014/main" id="{5B4517E3-7F0A-6512-810F-1061AC6B300E}"/>
              </a:ext>
            </a:extLst>
          </p:cNvPr>
          <p:cNvSpPr>
            <a:spLocks noGrp="1"/>
          </p:cNvSpPr>
          <p:nvPr>
            <p:ph type="body" sz="quarter" idx="18" hasCustomPrompt="1"/>
          </p:nvPr>
        </p:nvSpPr>
        <p:spPr>
          <a:xfrm>
            <a:off x="1378822" y="5251515"/>
            <a:ext cx="2597814" cy="313932"/>
          </a:xfrm>
        </p:spPr>
        <p:txBody>
          <a:bodyPr wrap="square" anchor="ctr" anchorCtr="0">
            <a:spAutoFit/>
          </a:bodyPr>
          <a:lstStyle>
            <a:lvl1pPr marL="0" indent="0">
              <a:buNone/>
              <a:defRPr lang="nl-NL" sz="1600" b="1" kern="1200" dirty="0">
                <a:solidFill>
                  <a:schemeClr val="accent1"/>
                </a:solidFill>
                <a:latin typeface="+mn-lt"/>
                <a:ea typeface="+mn-ea"/>
                <a:cs typeface="+mn-cs"/>
              </a:defRPr>
            </a:lvl1pPr>
          </a:lstStyle>
          <a:p>
            <a:pPr lvl="0"/>
            <a:r>
              <a:rPr lang="nl-NL" dirty="0"/>
              <a:t>[Name]</a:t>
            </a:r>
          </a:p>
        </p:txBody>
      </p:sp>
      <p:sp>
        <p:nvSpPr>
          <p:cNvPr id="11" name="Tijdelijke aanduiding voor tekst 12">
            <a:extLst>
              <a:ext uri="{FF2B5EF4-FFF2-40B4-BE49-F238E27FC236}">
                <a16:creationId xmlns:a16="http://schemas.microsoft.com/office/drawing/2014/main" id="{2B5F7AF2-834F-BC18-DB44-988BAF2AFCC9}"/>
              </a:ext>
            </a:extLst>
          </p:cNvPr>
          <p:cNvSpPr>
            <a:spLocks noGrp="1"/>
          </p:cNvSpPr>
          <p:nvPr>
            <p:ph type="body" sz="quarter" idx="19" hasCustomPrompt="1"/>
          </p:nvPr>
        </p:nvSpPr>
        <p:spPr>
          <a:xfrm>
            <a:off x="443383" y="5251515"/>
            <a:ext cx="935435" cy="313932"/>
          </a:xfrm>
        </p:spPr>
        <p:txBody>
          <a:bodyPr wrap="square" anchor="ctr" anchorCtr="0">
            <a:spAutoFit/>
          </a:bodyPr>
          <a:lstStyle>
            <a:lvl1pPr marL="0" indent="0">
              <a:buNone/>
              <a:defRPr lang="nl-NL" sz="1600" b="1" kern="1200" dirty="0">
                <a:solidFill>
                  <a:schemeClr val="accent1"/>
                </a:solidFill>
                <a:latin typeface="+mn-lt"/>
                <a:ea typeface="+mn-ea"/>
                <a:cs typeface="+mn-cs"/>
              </a:defRPr>
            </a:lvl1pPr>
          </a:lstStyle>
          <a:p>
            <a:pPr lvl="0"/>
            <a:r>
              <a:rPr lang="nl-NL" dirty="0"/>
              <a:t>Name</a:t>
            </a:r>
          </a:p>
        </p:txBody>
      </p:sp>
      <p:sp>
        <p:nvSpPr>
          <p:cNvPr id="12" name="Tijdelijke aanduiding voor tekst 12">
            <a:extLst>
              <a:ext uri="{FF2B5EF4-FFF2-40B4-BE49-F238E27FC236}">
                <a16:creationId xmlns:a16="http://schemas.microsoft.com/office/drawing/2014/main" id="{746B01A9-631F-940C-EEB5-701AC5A27FD5}"/>
              </a:ext>
            </a:extLst>
          </p:cNvPr>
          <p:cNvSpPr>
            <a:spLocks noGrp="1"/>
          </p:cNvSpPr>
          <p:nvPr>
            <p:ph type="body" sz="quarter" idx="20" hasCustomPrompt="1"/>
          </p:nvPr>
        </p:nvSpPr>
        <p:spPr>
          <a:xfrm>
            <a:off x="443383" y="4797203"/>
            <a:ext cx="935435" cy="313932"/>
          </a:xfrm>
        </p:spPr>
        <p:txBody>
          <a:bodyPr wrap="square" anchor="ctr" anchorCtr="0">
            <a:spAutoFit/>
          </a:bodyPr>
          <a:lstStyle>
            <a:lvl1pPr marL="0" indent="0">
              <a:buNone/>
              <a:defRPr lang="nl-NL" sz="1600" b="1" kern="1200" dirty="0">
                <a:solidFill>
                  <a:schemeClr val="accent1"/>
                </a:solidFill>
                <a:latin typeface="+mn-lt"/>
                <a:ea typeface="+mn-ea"/>
                <a:cs typeface="+mn-cs"/>
              </a:defRPr>
            </a:lvl1pPr>
          </a:lstStyle>
          <a:p>
            <a:pPr lvl="0"/>
            <a:r>
              <a:rPr lang="nl-NL" dirty="0"/>
              <a:t>Date</a:t>
            </a:r>
          </a:p>
        </p:txBody>
      </p:sp>
      <p:pic>
        <p:nvPicPr>
          <p:cNvPr id="10" name="Graphic 9">
            <a:extLst>
              <a:ext uri="{FF2B5EF4-FFF2-40B4-BE49-F238E27FC236}">
                <a16:creationId xmlns:a16="http://schemas.microsoft.com/office/drawing/2014/main" id="{25225DBB-DB72-CEC2-9BF6-50B60AE3323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4148" y="5632136"/>
            <a:ext cx="4392000" cy="1049792"/>
          </a:xfrm>
          <a:prstGeom prst="rect">
            <a:avLst/>
          </a:prstGeom>
        </p:spPr>
      </p:pic>
    </p:spTree>
    <p:extLst>
      <p:ext uri="{BB962C8B-B14F-4D97-AF65-F5344CB8AC3E}">
        <p14:creationId xmlns:p14="http://schemas.microsoft.com/office/powerpoint/2010/main" val="25350854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990510-585B-7CC9-2B6E-072BC6245685}"/>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AE981994-17B3-83A4-A68E-0E743A16F2D8}"/>
              </a:ext>
            </a:extLst>
          </p:cNvPr>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1D7813F1-C88C-53FB-7E2C-EA7B73F0D39D}"/>
              </a:ext>
            </a:extLst>
          </p:cNvPr>
          <p:cNvSpPr>
            <a:spLocks noGrp="1"/>
          </p:cNvSpPr>
          <p:nvPr>
            <p:ph type="dt" sz="half" idx="10"/>
          </p:nvPr>
        </p:nvSpPr>
        <p:spPr/>
        <p:txBody>
          <a:bodyPr/>
          <a:lstStyle/>
          <a:p>
            <a:r>
              <a:rPr lang="en-US"/>
              <a:t>30-1-2025</a:t>
            </a:r>
            <a:endParaRPr lang="nl-NL" dirty="0"/>
          </a:p>
        </p:txBody>
      </p:sp>
      <p:sp>
        <p:nvSpPr>
          <p:cNvPr id="5" name="Tijdelijke aanduiding voor voettekst 4">
            <a:extLst>
              <a:ext uri="{FF2B5EF4-FFF2-40B4-BE49-F238E27FC236}">
                <a16:creationId xmlns:a16="http://schemas.microsoft.com/office/drawing/2014/main" id="{08283594-E8B9-7A22-FEFE-5AE09703B862}"/>
              </a:ext>
            </a:extLst>
          </p:cNvPr>
          <p:cNvSpPr>
            <a:spLocks noGrp="1"/>
          </p:cNvSpPr>
          <p:nvPr>
            <p:ph type="ftr" sz="quarter" idx="11"/>
          </p:nvPr>
        </p:nvSpPr>
        <p:spPr/>
        <p:txBody>
          <a:bodyPr/>
          <a:lstStyle/>
          <a:p>
            <a:r>
              <a:rPr lang="nl-NL"/>
              <a:t>Aandachtspunten afhandeling bezwaar- en beroepsprocedures</a:t>
            </a:r>
            <a:endParaRPr lang="nl-NL" dirty="0"/>
          </a:p>
        </p:txBody>
      </p:sp>
      <p:sp>
        <p:nvSpPr>
          <p:cNvPr id="6" name="Tijdelijke aanduiding voor dianummer 5">
            <a:extLst>
              <a:ext uri="{FF2B5EF4-FFF2-40B4-BE49-F238E27FC236}">
                <a16:creationId xmlns:a16="http://schemas.microsoft.com/office/drawing/2014/main" id="{629CC8B2-10B0-C4DB-0030-49E10C0CA2AC}"/>
              </a:ext>
            </a:extLst>
          </p:cNvPr>
          <p:cNvSpPr>
            <a:spLocks noGrp="1"/>
          </p:cNvSpPr>
          <p:nvPr>
            <p:ph type="sldNum" sz="quarter" idx="12"/>
          </p:nvPr>
        </p:nvSpPr>
        <p:spPr/>
        <p:txBody>
          <a:bodyPr/>
          <a:lstStyle/>
          <a:p>
            <a:fld id="{AF524CCF-8B23-4FE6-AEF8-D0EE8DF5D8E9}" type="slidenum">
              <a:rPr lang="nl-NL" smtClean="0"/>
              <a:t>‹nr.›</a:t>
            </a:fld>
            <a:endParaRPr lang="nl-NL" dirty="0"/>
          </a:p>
        </p:txBody>
      </p:sp>
    </p:spTree>
    <p:extLst>
      <p:ext uri="{BB962C8B-B14F-4D97-AF65-F5344CB8AC3E}">
        <p14:creationId xmlns:p14="http://schemas.microsoft.com/office/powerpoint/2010/main" val="1049783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CF4AEA-C239-45AF-9F20-A547308F379D}"/>
              </a:ext>
            </a:extLst>
          </p:cNvPr>
          <p:cNvSpPr>
            <a:spLocks noGrp="1"/>
          </p:cNvSpPr>
          <p:nvPr>
            <p:ph type="title"/>
          </p:nvPr>
        </p:nvSpPr>
        <p:spPr/>
        <p:txBody>
          <a:bodyPr/>
          <a:lstStyle/>
          <a:p>
            <a:r>
              <a:rPr lang="nl-NL" dirty="0"/>
              <a:t>Klik om stijl te bewerken</a:t>
            </a:r>
          </a:p>
        </p:txBody>
      </p:sp>
      <p:sp>
        <p:nvSpPr>
          <p:cNvPr id="3" name="Tijdelijke aanduiding voor datum 2">
            <a:extLst>
              <a:ext uri="{FF2B5EF4-FFF2-40B4-BE49-F238E27FC236}">
                <a16:creationId xmlns:a16="http://schemas.microsoft.com/office/drawing/2014/main" id="{4E98864D-16EE-4B6D-AA9A-ABED23F3D22C}"/>
              </a:ext>
            </a:extLst>
          </p:cNvPr>
          <p:cNvSpPr>
            <a:spLocks noGrp="1"/>
          </p:cNvSpPr>
          <p:nvPr>
            <p:ph type="dt" sz="half" idx="10"/>
          </p:nvPr>
        </p:nvSpPr>
        <p:spPr/>
        <p:txBody>
          <a:bodyPr/>
          <a:lstStyle/>
          <a:p>
            <a:r>
              <a:rPr lang="en-US"/>
              <a:t>30-1-2025</a:t>
            </a:r>
            <a:endParaRPr lang="nl-NL" dirty="0"/>
          </a:p>
        </p:txBody>
      </p:sp>
      <p:sp>
        <p:nvSpPr>
          <p:cNvPr id="4" name="Tijdelijke aanduiding voor voettekst 3">
            <a:extLst>
              <a:ext uri="{FF2B5EF4-FFF2-40B4-BE49-F238E27FC236}">
                <a16:creationId xmlns:a16="http://schemas.microsoft.com/office/drawing/2014/main" id="{14E81B3E-4576-4A20-A271-4FC0CB8CEFCD}"/>
              </a:ext>
            </a:extLst>
          </p:cNvPr>
          <p:cNvSpPr>
            <a:spLocks noGrp="1"/>
          </p:cNvSpPr>
          <p:nvPr>
            <p:ph type="ftr" sz="quarter" idx="11"/>
          </p:nvPr>
        </p:nvSpPr>
        <p:spPr/>
        <p:txBody>
          <a:bodyPr/>
          <a:lstStyle/>
          <a:p>
            <a:r>
              <a:rPr lang="nl-NL"/>
              <a:t>Aandachtspunten afhandeling bezwaar- en beroepsprocedures</a:t>
            </a:r>
            <a:endParaRPr lang="nl-NL" dirty="0"/>
          </a:p>
        </p:txBody>
      </p:sp>
      <p:sp>
        <p:nvSpPr>
          <p:cNvPr id="5" name="Tijdelijke aanduiding voor dianummer 4">
            <a:extLst>
              <a:ext uri="{FF2B5EF4-FFF2-40B4-BE49-F238E27FC236}">
                <a16:creationId xmlns:a16="http://schemas.microsoft.com/office/drawing/2014/main" id="{C9432E9E-B206-4650-8E82-01B428C17AF4}"/>
              </a:ext>
            </a:extLst>
          </p:cNvPr>
          <p:cNvSpPr>
            <a:spLocks noGrp="1"/>
          </p:cNvSpPr>
          <p:nvPr>
            <p:ph type="sldNum" sz="quarter" idx="12"/>
          </p:nvPr>
        </p:nvSpPr>
        <p:spPr/>
        <p:txBody>
          <a:bodyPr/>
          <a:lstStyle/>
          <a:p>
            <a:fld id="{1621B6DD-29C1-4FEA-923F-71EA1347694C}" type="slidenum">
              <a:rPr lang="nl-NL" smtClean="0"/>
              <a:pPr/>
              <a:t>‹nr.›</a:t>
            </a:fld>
            <a:endParaRPr lang="nl-NL" dirty="0"/>
          </a:p>
        </p:txBody>
      </p:sp>
      <p:sp>
        <p:nvSpPr>
          <p:cNvPr id="8" name="Tijdelijke aanduiding voor tekst 7">
            <a:extLst>
              <a:ext uri="{FF2B5EF4-FFF2-40B4-BE49-F238E27FC236}">
                <a16:creationId xmlns:a16="http://schemas.microsoft.com/office/drawing/2014/main" id="{19CFDDEC-B14B-42B5-9163-34D1D851E639}"/>
              </a:ext>
            </a:extLst>
          </p:cNvPr>
          <p:cNvSpPr>
            <a:spLocks noGrp="1"/>
          </p:cNvSpPr>
          <p:nvPr>
            <p:ph type="body" sz="quarter" idx="20" hasCustomPrompt="1"/>
          </p:nvPr>
        </p:nvSpPr>
        <p:spPr>
          <a:xfrm>
            <a:off x="1307738" y="3553780"/>
            <a:ext cx="2887134" cy="523694"/>
          </a:xfrm>
          <a:prstGeom prst="rect">
            <a:avLst/>
          </a:prstGeom>
        </p:spPr>
        <p:txBody>
          <a:bodyPr anchor="b">
            <a:noAutofit/>
          </a:bodyPr>
          <a:lstStyle>
            <a:lvl1pPr marL="0" indent="0" algn="ctr">
              <a:buNone/>
              <a:defRPr sz="1600" b="1" i="0" baseline="0">
                <a:solidFill>
                  <a:schemeClr val="accent1"/>
                </a:solidFill>
                <a:latin typeface="+mj-lt"/>
              </a:defRPr>
            </a:lvl1pPr>
            <a:lvl2pPr marL="357707" indent="0">
              <a:buNone/>
              <a:defRPr sz="1600" b="1">
                <a:solidFill>
                  <a:schemeClr val="accent1"/>
                </a:solidFill>
              </a:defRPr>
            </a:lvl2pPr>
            <a:lvl3pPr marL="715415" indent="0">
              <a:buNone/>
              <a:defRPr sz="1600" b="1">
                <a:solidFill>
                  <a:schemeClr val="accent1"/>
                </a:solidFill>
              </a:defRPr>
            </a:lvl3pPr>
            <a:lvl4pPr marL="1073123" indent="0">
              <a:buNone/>
              <a:defRPr sz="1600" b="1">
                <a:solidFill>
                  <a:schemeClr val="accent1"/>
                </a:solidFill>
              </a:defRPr>
            </a:lvl4pPr>
            <a:lvl5pPr marL="1439297" indent="0">
              <a:buNone/>
              <a:defRPr sz="1600" b="1">
                <a:solidFill>
                  <a:schemeClr val="accent1"/>
                </a:solidFill>
              </a:defRPr>
            </a:lvl5pPr>
          </a:lstStyle>
          <a:p>
            <a:pPr lvl="0"/>
            <a:r>
              <a:rPr lang="nl-NL" dirty="0"/>
              <a:t>Voornaam Achternaam</a:t>
            </a:r>
          </a:p>
        </p:txBody>
      </p:sp>
      <p:sp>
        <p:nvSpPr>
          <p:cNvPr id="9" name="Tijdelijke aanduiding voor tekst 3">
            <a:extLst>
              <a:ext uri="{FF2B5EF4-FFF2-40B4-BE49-F238E27FC236}">
                <a16:creationId xmlns:a16="http://schemas.microsoft.com/office/drawing/2014/main" id="{24B2C290-A270-4DBE-83FB-CDE1BCAB7B23}"/>
              </a:ext>
            </a:extLst>
          </p:cNvPr>
          <p:cNvSpPr>
            <a:spLocks noGrp="1"/>
          </p:cNvSpPr>
          <p:nvPr>
            <p:ph type="body" sz="quarter" idx="18" hasCustomPrompt="1"/>
          </p:nvPr>
        </p:nvSpPr>
        <p:spPr>
          <a:xfrm>
            <a:off x="1307784" y="4804958"/>
            <a:ext cx="2886612" cy="1365077"/>
          </a:xfrm>
        </p:spPr>
        <p:txBody>
          <a:bodyPr lIns="36000" tIns="36000" rIns="36000" bIns="36000" anchor="t">
            <a:normAutofit/>
          </a:bodyPr>
          <a:lstStyle>
            <a:lvl1pPr marL="82547" indent="0" algn="ctr">
              <a:lnSpc>
                <a:spcPct val="110000"/>
              </a:lnSpc>
              <a:buFont typeface="Arial" panose="020B0604020202020204" pitchFamily="34" charset="0"/>
              <a:buNone/>
              <a:defRPr sz="1200">
                <a:solidFill>
                  <a:schemeClr val="tx2"/>
                </a:solidFill>
              </a:defRPr>
            </a:lvl1pPr>
            <a:lvl2pPr marL="234944" indent="0" algn="ctr">
              <a:lnSpc>
                <a:spcPct val="110000"/>
              </a:lnSpc>
              <a:buFont typeface="Calibri" panose="020F0502020204030204" pitchFamily="34" charset="0"/>
              <a:buNone/>
              <a:defRPr sz="1200">
                <a:solidFill>
                  <a:schemeClr val="tx1"/>
                </a:solidFill>
              </a:defRPr>
            </a:lvl2pPr>
            <a:lvl3pPr marL="357708" indent="0" algn="ctr">
              <a:lnSpc>
                <a:spcPct val="110000"/>
              </a:lnSpc>
              <a:buFont typeface="Arial" panose="020B0604020202020204" pitchFamily="34" charset="0"/>
              <a:buNone/>
              <a:defRPr sz="1200">
                <a:solidFill>
                  <a:schemeClr val="tx1"/>
                </a:solidFill>
              </a:defRPr>
            </a:lvl3pPr>
            <a:lvl4pPr marL="715415" indent="-359824">
              <a:lnSpc>
                <a:spcPct val="110000"/>
              </a:lnSpc>
              <a:buFontTx/>
              <a:buNone/>
              <a:defRPr sz="1200">
                <a:solidFill>
                  <a:schemeClr val="tx1"/>
                </a:solidFill>
              </a:defRPr>
            </a:lvl4pPr>
            <a:lvl5pPr marL="715415" indent="-359824">
              <a:lnSpc>
                <a:spcPct val="110000"/>
              </a:lnSpc>
              <a:buFontTx/>
              <a:buNone/>
              <a:defRPr sz="1200">
                <a:solidFill>
                  <a:schemeClr val="tx1"/>
                </a:solidFill>
              </a:defRPr>
            </a:lvl5pPr>
          </a:lstStyle>
          <a:p>
            <a:pPr lvl="0"/>
            <a:r>
              <a:rPr lang="nl-NL" dirty="0"/>
              <a:t>Tekststijl van het model bewerken</a:t>
            </a:r>
          </a:p>
        </p:txBody>
      </p:sp>
      <p:sp>
        <p:nvSpPr>
          <p:cNvPr id="10" name="Tijdelijke aanduiding voor tekst 7">
            <a:extLst>
              <a:ext uri="{FF2B5EF4-FFF2-40B4-BE49-F238E27FC236}">
                <a16:creationId xmlns:a16="http://schemas.microsoft.com/office/drawing/2014/main" id="{ACA36B02-B054-45A1-95C5-0AC3CBD9B3CC}"/>
              </a:ext>
            </a:extLst>
          </p:cNvPr>
          <p:cNvSpPr>
            <a:spLocks noGrp="1"/>
          </p:cNvSpPr>
          <p:nvPr>
            <p:ph type="body" sz="quarter" idx="27" hasCustomPrompt="1"/>
          </p:nvPr>
        </p:nvSpPr>
        <p:spPr>
          <a:xfrm>
            <a:off x="1307287" y="4128986"/>
            <a:ext cx="2887134" cy="460886"/>
          </a:xfrm>
          <a:prstGeom prst="rect">
            <a:avLst/>
          </a:prstGeom>
        </p:spPr>
        <p:txBody>
          <a:bodyPr>
            <a:noAutofit/>
          </a:bodyPr>
          <a:lstStyle>
            <a:lvl1pPr marL="0" indent="0" algn="ctr">
              <a:buNone/>
              <a:defRPr sz="1400" b="0" i="1" baseline="0">
                <a:solidFill>
                  <a:schemeClr val="accent1"/>
                </a:solidFill>
              </a:defRPr>
            </a:lvl1pPr>
            <a:lvl2pPr marL="357707" indent="0">
              <a:buNone/>
              <a:defRPr sz="1600" b="1">
                <a:solidFill>
                  <a:schemeClr val="accent1"/>
                </a:solidFill>
              </a:defRPr>
            </a:lvl2pPr>
            <a:lvl3pPr marL="715415" indent="0">
              <a:buNone/>
              <a:defRPr sz="1600" b="1">
                <a:solidFill>
                  <a:schemeClr val="accent1"/>
                </a:solidFill>
              </a:defRPr>
            </a:lvl3pPr>
            <a:lvl4pPr marL="1073123" indent="0">
              <a:buNone/>
              <a:defRPr sz="1600" b="1">
                <a:solidFill>
                  <a:schemeClr val="accent1"/>
                </a:solidFill>
              </a:defRPr>
            </a:lvl4pPr>
            <a:lvl5pPr marL="1439297" indent="0">
              <a:buNone/>
              <a:defRPr sz="1600" b="1">
                <a:solidFill>
                  <a:schemeClr val="accent1"/>
                </a:solidFill>
              </a:defRPr>
            </a:lvl5pPr>
          </a:lstStyle>
          <a:p>
            <a:pPr lvl="0"/>
            <a:r>
              <a:rPr lang="nl-NL" dirty="0"/>
              <a:t>functie</a:t>
            </a:r>
          </a:p>
        </p:txBody>
      </p:sp>
      <p:sp>
        <p:nvSpPr>
          <p:cNvPr id="12" name="Tijdelijke aanduiding voor tekst 7">
            <a:extLst>
              <a:ext uri="{FF2B5EF4-FFF2-40B4-BE49-F238E27FC236}">
                <a16:creationId xmlns:a16="http://schemas.microsoft.com/office/drawing/2014/main" id="{84E42811-E360-447F-B77C-076FDFBE9BA8}"/>
              </a:ext>
            </a:extLst>
          </p:cNvPr>
          <p:cNvSpPr>
            <a:spLocks noGrp="1"/>
          </p:cNvSpPr>
          <p:nvPr>
            <p:ph type="body" sz="quarter" idx="45" hasCustomPrompt="1"/>
          </p:nvPr>
        </p:nvSpPr>
        <p:spPr>
          <a:xfrm>
            <a:off x="4640421" y="3549595"/>
            <a:ext cx="2887134" cy="523694"/>
          </a:xfrm>
          <a:prstGeom prst="rect">
            <a:avLst/>
          </a:prstGeom>
        </p:spPr>
        <p:txBody>
          <a:bodyPr anchor="b">
            <a:noAutofit/>
          </a:bodyPr>
          <a:lstStyle>
            <a:lvl1pPr marL="0" indent="0" algn="ctr">
              <a:buNone/>
              <a:defRPr sz="1600" b="1" i="0" baseline="0">
                <a:solidFill>
                  <a:schemeClr val="accent1"/>
                </a:solidFill>
                <a:latin typeface="+mj-lt"/>
              </a:defRPr>
            </a:lvl1pPr>
            <a:lvl2pPr marL="357707" indent="0">
              <a:buNone/>
              <a:defRPr sz="1600" b="1">
                <a:solidFill>
                  <a:schemeClr val="accent1"/>
                </a:solidFill>
              </a:defRPr>
            </a:lvl2pPr>
            <a:lvl3pPr marL="715415" indent="0">
              <a:buNone/>
              <a:defRPr sz="1600" b="1">
                <a:solidFill>
                  <a:schemeClr val="accent1"/>
                </a:solidFill>
              </a:defRPr>
            </a:lvl3pPr>
            <a:lvl4pPr marL="1073123" indent="0">
              <a:buNone/>
              <a:defRPr sz="1600" b="1">
                <a:solidFill>
                  <a:schemeClr val="accent1"/>
                </a:solidFill>
              </a:defRPr>
            </a:lvl4pPr>
            <a:lvl5pPr marL="1439297" indent="0">
              <a:buNone/>
              <a:defRPr sz="1600" b="1">
                <a:solidFill>
                  <a:schemeClr val="accent1"/>
                </a:solidFill>
              </a:defRPr>
            </a:lvl5pPr>
          </a:lstStyle>
          <a:p>
            <a:pPr lvl="0"/>
            <a:r>
              <a:rPr lang="nl-NL" dirty="0"/>
              <a:t>Voornaam Achternaam</a:t>
            </a:r>
          </a:p>
        </p:txBody>
      </p:sp>
      <p:sp>
        <p:nvSpPr>
          <p:cNvPr id="13" name="Tijdelijke aanduiding voor tekst 3">
            <a:extLst>
              <a:ext uri="{FF2B5EF4-FFF2-40B4-BE49-F238E27FC236}">
                <a16:creationId xmlns:a16="http://schemas.microsoft.com/office/drawing/2014/main" id="{90225DAB-0240-4817-AAC8-8EF9F5C1169D}"/>
              </a:ext>
            </a:extLst>
          </p:cNvPr>
          <p:cNvSpPr>
            <a:spLocks noGrp="1"/>
          </p:cNvSpPr>
          <p:nvPr>
            <p:ph type="body" sz="quarter" idx="46" hasCustomPrompt="1"/>
          </p:nvPr>
        </p:nvSpPr>
        <p:spPr>
          <a:xfrm>
            <a:off x="4640467" y="4800773"/>
            <a:ext cx="2886612" cy="1365077"/>
          </a:xfrm>
        </p:spPr>
        <p:txBody>
          <a:bodyPr lIns="36000" tIns="36000" rIns="36000" bIns="36000" anchor="t">
            <a:normAutofit/>
          </a:bodyPr>
          <a:lstStyle>
            <a:lvl1pPr marL="82547" indent="0" algn="ctr">
              <a:lnSpc>
                <a:spcPct val="110000"/>
              </a:lnSpc>
              <a:buFont typeface="Arial" panose="020B0604020202020204" pitchFamily="34" charset="0"/>
              <a:buNone/>
              <a:defRPr sz="1200">
                <a:solidFill>
                  <a:schemeClr val="tx2"/>
                </a:solidFill>
              </a:defRPr>
            </a:lvl1pPr>
            <a:lvl2pPr marL="234944" indent="0" algn="ctr">
              <a:lnSpc>
                <a:spcPct val="110000"/>
              </a:lnSpc>
              <a:buFont typeface="Calibri" panose="020F0502020204030204" pitchFamily="34" charset="0"/>
              <a:buNone/>
              <a:defRPr sz="1200">
                <a:solidFill>
                  <a:schemeClr val="tx1"/>
                </a:solidFill>
              </a:defRPr>
            </a:lvl2pPr>
            <a:lvl3pPr marL="357708" indent="0" algn="ctr">
              <a:lnSpc>
                <a:spcPct val="110000"/>
              </a:lnSpc>
              <a:buFont typeface="Arial" panose="020B0604020202020204" pitchFamily="34" charset="0"/>
              <a:buNone/>
              <a:defRPr sz="1200">
                <a:solidFill>
                  <a:schemeClr val="tx1"/>
                </a:solidFill>
              </a:defRPr>
            </a:lvl3pPr>
            <a:lvl4pPr marL="715415" indent="-359824">
              <a:lnSpc>
                <a:spcPct val="110000"/>
              </a:lnSpc>
              <a:buFontTx/>
              <a:buNone/>
              <a:defRPr sz="1200">
                <a:solidFill>
                  <a:schemeClr val="tx1"/>
                </a:solidFill>
              </a:defRPr>
            </a:lvl4pPr>
            <a:lvl5pPr marL="715415" indent="-359824">
              <a:lnSpc>
                <a:spcPct val="110000"/>
              </a:lnSpc>
              <a:buFontTx/>
              <a:buNone/>
              <a:defRPr sz="1200">
                <a:solidFill>
                  <a:schemeClr val="tx1"/>
                </a:solidFill>
              </a:defRPr>
            </a:lvl5pPr>
          </a:lstStyle>
          <a:p>
            <a:pPr lvl="0"/>
            <a:r>
              <a:rPr lang="nl-NL" dirty="0"/>
              <a:t>Tekststijl van het model bewerken</a:t>
            </a:r>
          </a:p>
        </p:txBody>
      </p:sp>
      <p:sp>
        <p:nvSpPr>
          <p:cNvPr id="14" name="Tijdelijke aanduiding voor tekst 7">
            <a:extLst>
              <a:ext uri="{FF2B5EF4-FFF2-40B4-BE49-F238E27FC236}">
                <a16:creationId xmlns:a16="http://schemas.microsoft.com/office/drawing/2014/main" id="{8411B3E3-D33B-485E-9AB0-A3EE1BB3409B}"/>
              </a:ext>
            </a:extLst>
          </p:cNvPr>
          <p:cNvSpPr>
            <a:spLocks noGrp="1"/>
          </p:cNvSpPr>
          <p:nvPr>
            <p:ph type="body" sz="quarter" idx="47" hasCustomPrompt="1"/>
          </p:nvPr>
        </p:nvSpPr>
        <p:spPr>
          <a:xfrm>
            <a:off x="4639970" y="4124801"/>
            <a:ext cx="2887134" cy="460886"/>
          </a:xfrm>
          <a:prstGeom prst="rect">
            <a:avLst/>
          </a:prstGeom>
        </p:spPr>
        <p:txBody>
          <a:bodyPr>
            <a:noAutofit/>
          </a:bodyPr>
          <a:lstStyle>
            <a:lvl1pPr marL="0" indent="0" algn="ctr">
              <a:buNone/>
              <a:defRPr sz="1400" b="0" i="1" baseline="0">
                <a:solidFill>
                  <a:schemeClr val="accent1"/>
                </a:solidFill>
              </a:defRPr>
            </a:lvl1pPr>
            <a:lvl2pPr marL="357707" indent="0">
              <a:buNone/>
              <a:defRPr sz="1600" b="1">
                <a:solidFill>
                  <a:schemeClr val="accent1"/>
                </a:solidFill>
              </a:defRPr>
            </a:lvl2pPr>
            <a:lvl3pPr marL="715415" indent="0">
              <a:buNone/>
              <a:defRPr sz="1600" b="1">
                <a:solidFill>
                  <a:schemeClr val="accent1"/>
                </a:solidFill>
              </a:defRPr>
            </a:lvl3pPr>
            <a:lvl4pPr marL="1073123" indent="0">
              <a:buNone/>
              <a:defRPr sz="1600" b="1">
                <a:solidFill>
                  <a:schemeClr val="accent1"/>
                </a:solidFill>
              </a:defRPr>
            </a:lvl4pPr>
            <a:lvl5pPr marL="1439297" indent="0">
              <a:buNone/>
              <a:defRPr sz="1600" b="1">
                <a:solidFill>
                  <a:schemeClr val="accent1"/>
                </a:solidFill>
              </a:defRPr>
            </a:lvl5pPr>
          </a:lstStyle>
          <a:p>
            <a:pPr lvl="0"/>
            <a:r>
              <a:rPr lang="nl-NL" dirty="0"/>
              <a:t>functie</a:t>
            </a:r>
          </a:p>
        </p:txBody>
      </p:sp>
      <p:sp>
        <p:nvSpPr>
          <p:cNvPr id="16" name="Tijdelijke aanduiding voor tekst 7">
            <a:extLst>
              <a:ext uri="{FF2B5EF4-FFF2-40B4-BE49-F238E27FC236}">
                <a16:creationId xmlns:a16="http://schemas.microsoft.com/office/drawing/2014/main" id="{C38D5921-3F2F-4407-8851-15926CC118E4}"/>
              </a:ext>
            </a:extLst>
          </p:cNvPr>
          <p:cNvSpPr>
            <a:spLocks noGrp="1"/>
          </p:cNvSpPr>
          <p:nvPr>
            <p:ph type="body" sz="quarter" idx="49" hasCustomPrompt="1"/>
          </p:nvPr>
        </p:nvSpPr>
        <p:spPr>
          <a:xfrm>
            <a:off x="7997242" y="3549595"/>
            <a:ext cx="2887134" cy="523694"/>
          </a:xfrm>
          <a:prstGeom prst="rect">
            <a:avLst/>
          </a:prstGeom>
        </p:spPr>
        <p:txBody>
          <a:bodyPr anchor="b">
            <a:noAutofit/>
          </a:bodyPr>
          <a:lstStyle>
            <a:lvl1pPr marL="0" indent="0" algn="ctr">
              <a:buNone/>
              <a:defRPr sz="1600" b="1" i="0" baseline="0">
                <a:solidFill>
                  <a:schemeClr val="accent1"/>
                </a:solidFill>
                <a:latin typeface="+mj-lt"/>
              </a:defRPr>
            </a:lvl1pPr>
            <a:lvl2pPr marL="357707" indent="0">
              <a:buNone/>
              <a:defRPr sz="1600" b="1">
                <a:solidFill>
                  <a:schemeClr val="accent1"/>
                </a:solidFill>
              </a:defRPr>
            </a:lvl2pPr>
            <a:lvl3pPr marL="715415" indent="0">
              <a:buNone/>
              <a:defRPr sz="1600" b="1">
                <a:solidFill>
                  <a:schemeClr val="accent1"/>
                </a:solidFill>
              </a:defRPr>
            </a:lvl3pPr>
            <a:lvl4pPr marL="1073123" indent="0">
              <a:buNone/>
              <a:defRPr sz="1600" b="1">
                <a:solidFill>
                  <a:schemeClr val="accent1"/>
                </a:solidFill>
              </a:defRPr>
            </a:lvl4pPr>
            <a:lvl5pPr marL="1439297" indent="0">
              <a:buNone/>
              <a:defRPr sz="1600" b="1">
                <a:solidFill>
                  <a:schemeClr val="accent1"/>
                </a:solidFill>
              </a:defRPr>
            </a:lvl5pPr>
          </a:lstStyle>
          <a:p>
            <a:pPr lvl="0"/>
            <a:r>
              <a:rPr lang="nl-NL" dirty="0"/>
              <a:t>Voornaam Achternaam</a:t>
            </a:r>
          </a:p>
        </p:txBody>
      </p:sp>
      <p:sp>
        <p:nvSpPr>
          <p:cNvPr id="17" name="Tijdelijke aanduiding voor tekst 3">
            <a:extLst>
              <a:ext uri="{FF2B5EF4-FFF2-40B4-BE49-F238E27FC236}">
                <a16:creationId xmlns:a16="http://schemas.microsoft.com/office/drawing/2014/main" id="{38E58417-BADE-4D78-BB76-3C768C80121A}"/>
              </a:ext>
            </a:extLst>
          </p:cNvPr>
          <p:cNvSpPr>
            <a:spLocks noGrp="1"/>
          </p:cNvSpPr>
          <p:nvPr>
            <p:ph type="body" sz="quarter" idx="50" hasCustomPrompt="1"/>
          </p:nvPr>
        </p:nvSpPr>
        <p:spPr>
          <a:xfrm>
            <a:off x="7997288" y="4800773"/>
            <a:ext cx="2886612" cy="1365077"/>
          </a:xfrm>
        </p:spPr>
        <p:txBody>
          <a:bodyPr lIns="36000" tIns="36000" rIns="36000" bIns="36000" anchor="t">
            <a:normAutofit/>
          </a:bodyPr>
          <a:lstStyle>
            <a:lvl1pPr marL="82547" indent="0" algn="ctr">
              <a:lnSpc>
                <a:spcPct val="110000"/>
              </a:lnSpc>
              <a:buFont typeface="Arial" panose="020B0604020202020204" pitchFamily="34" charset="0"/>
              <a:buNone/>
              <a:defRPr sz="1200">
                <a:solidFill>
                  <a:schemeClr val="tx2"/>
                </a:solidFill>
              </a:defRPr>
            </a:lvl1pPr>
            <a:lvl2pPr marL="234944" indent="0" algn="ctr">
              <a:lnSpc>
                <a:spcPct val="110000"/>
              </a:lnSpc>
              <a:buFont typeface="Calibri" panose="020F0502020204030204" pitchFamily="34" charset="0"/>
              <a:buNone/>
              <a:defRPr sz="1200">
                <a:solidFill>
                  <a:schemeClr val="tx1"/>
                </a:solidFill>
              </a:defRPr>
            </a:lvl2pPr>
            <a:lvl3pPr marL="357708" indent="0" algn="ctr">
              <a:lnSpc>
                <a:spcPct val="110000"/>
              </a:lnSpc>
              <a:buFont typeface="Arial" panose="020B0604020202020204" pitchFamily="34" charset="0"/>
              <a:buNone/>
              <a:defRPr sz="1200">
                <a:solidFill>
                  <a:schemeClr val="tx1"/>
                </a:solidFill>
              </a:defRPr>
            </a:lvl3pPr>
            <a:lvl4pPr marL="715415" indent="-359824">
              <a:lnSpc>
                <a:spcPct val="110000"/>
              </a:lnSpc>
              <a:buFontTx/>
              <a:buNone/>
              <a:defRPr sz="1200">
                <a:solidFill>
                  <a:schemeClr val="tx1"/>
                </a:solidFill>
              </a:defRPr>
            </a:lvl4pPr>
            <a:lvl5pPr marL="715415" indent="-359824">
              <a:lnSpc>
                <a:spcPct val="110000"/>
              </a:lnSpc>
              <a:buFontTx/>
              <a:buNone/>
              <a:defRPr sz="1200">
                <a:solidFill>
                  <a:schemeClr val="tx1"/>
                </a:solidFill>
              </a:defRPr>
            </a:lvl5pPr>
          </a:lstStyle>
          <a:p>
            <a:pPr lvl="0"/>
            <a:r>
              <a:rPr lang="nl-NL" dirty="0"/>
              <a:t>Tekststijl van het model bewerken</a:t>
            </a:r>
          </a:p>
        </p:txBody>
      </p:sp>
      <p:sp>
        <p:nvSpPr>
          <p:cNvPr id="18" name="Tijdelijke aanduiding voor tekst 7">
            <a:extLst>
              <a:ext uri="{FF2B5EF4-FFF2-40B4-BE49-F238E27FC236}">
                <a16:creationId xmlns:a16="http://schemas.microsoft.com/office/drawing/2014/main" id="{A4E8442A-4515-449C-B44E-FA9A570CD84D}"/>
              </a:ext>
            </a:extLst>
          </p:cNvPr>
          <p:cNvSpPr>
            <a:spLocks noGrp="1"/>
          </p:cNvSpPr>
          <p:nvPr>
            <p:ph type="body" sz="quarter" idx="51" hasCustomPrompt="1"/>
          </p:nvPr>
        </p:nvSpPr>
        <p:spPr>
          <a:xfrm>
            <a:off x="7996791" y="4124801"/>
            <a:ext cx="2887134" cy="460886"/>
          </a:xfrm>
          <a:prstGeom prst="rect">
            <a:avLst/>
          </a:prstGeom>
        </p:spPr>
        <p:txBody>
          <a:bodyPr>
            <a:noAutofit/>
          </a:bodyPr>
          <a:lstStyle>
            <a:lvl1pPr marL="0" indent="0" algn="ctr">
              <a:buNone/>
              <a:defRPr sz="1400" b="0" i="1" baseline="0">
                <a:solidFill>
                  <a:schemeClr val="accent1"/>
                </a:solidFill>
              </a:defRPr>
            </a:lvl1pPr>
            <a:lvl2pPr marL="357707" indent="0">
              <a:buNone/>
              <a:defRPr sz="1600" b="1">
                <a:solidFill>
                  <a:schemeClr val="accent1"/>
                </a:solidFill>
              </a:defRPr>
            </a:lvl2pPr>
            <a:lvl3pPr marL="715415" indent="0">
              <a:buNone/>
              <a:defRPr sz="1600" b="1">
                <a:solidFill>
                  <a:schemeClr val="accent1"/>
                </a:solidFill>
              </a:defRPr>
            </a:lvl3pPr>
            <a:lvl4pPr marL="1073123" indent="0">
              <a:buNone/>
              <a:defRPr sz="1600" b="1">
                <a:solidFill>
                  <a:schemeClr val="accent1"/>
                </a:solidFill>
              </a:defRPr>
            </a:lvl4pPr>
            <a:lvl5pPr marL="1439297" indent="0">
              <a:buNone/>
              <a:defRPr sz="1600" b="1">
                <a:solidFill>
                  <a:schemeClr val="accent1"/>
                </a:solidFill>
              </a:defRPr>
            </a:lvl5pPr>
          </a:lstStyle>
          <a:p>
            <a:pPr lvl="0"/>
            <a:r>
              <a:rPr lang="nl-NL" dirty="0"/>
              <a:t>functie</a:t>
            </a:r>
          </a:p>
        </p:txBody>
      </p:sp>
      <p:sp>
        <p:nvSpPr>
          <p:cNvPr id="24" name="Picture Placeholder 10">
            <a:extLst>
              <a:ext uri="{FF2B5EF4-FFF2-40B4-BE49-F238E27FC236}">
                <a16:creationId xmlns:a16="http://schemas.microsoft.com/office/drawing/2014/main" id="{83BFEF5B-E832-49EE-8F8B-C07ADAEBB986}"/>
              </a:ext>
              <a:ext uri="{C183D7F6-B498-43B3-948B-1728B52AA6E4}">
                <adec:decorative xmlns:adec="http://schemas.microsoft.com/office/drawing/2017/decorative" val="1"/>
              </a:ext>
            </a:extLst>
          </p:cNvPr>
          <p:cNvSpPr>
            <a:spLocks noGrp="1"/>
          </p:cNvSpPr>
          <p:nvPr>
            <p:ph type="pic" sz="quarter" idx="15" hasCustomPrompt="1"/>
          </p:nvPr>
        </p:nvSpPr>
        <p:spPr>
          <a:xfrm>
            <a:off x="1960396" y="1700213"/>
            <a:ext cx="1580914" cy="1580914"/>
          </a:xfrm>
          <a:prstGeom prst="ellipse">
            <a:avLst/>
          </a:prstGeom>
          <a:solidFill>
            <a:schemeClr val="bg1">
              <a:lumMod val="95000"/>
            </a:schemeClr>
          </a:solidFill>
        </p:spPr>
        <p:txBody>
          <a:bodyPr>
            <a:normAutofit/>
          </a:bodyPr>
          <a:lstStyle>
            <a:lvl1pPr marL="0" indent="0" algn="ctr">
              <a:buNone/>
              <a:defRPr sz="1200">
                <a:solidFill>
                  <a:schemeClr val="bg1">
                    <a:lumMod val="75000"/>
                  </a:schemeClr>
                </a:solidFill>
              </a:defRPr>
            </a:lvl1pPr>
          </a:lstStyle>
          <a:p>
            <a:r>
              <a:rPr lang="nl-NL"/>
              <a:t>Portret-afbeelding</a:t>
            </a:r>
            <a:endParaRPr lang="nl-NL" dirty="0"/>
          </a:p>
        </p:txBody>
      </p:sp>
      <p:sp>
        <p:nvSpPr>
          <p:cNvPr id="25" name="Picture Placeholder 10">
            <a:extLst>
              <a:ext uri="{FF2B5EF4-FFF2-40B4-BE49-F238E27FC236}">
                <a16:creationId xmlns:a16="http://schemas.microsoft.com/office/drawing/2014/main" id="{D263EA06-12AE-4235-9275-5D0C75DEC3AF}"/>
              </a:ext>
              <a:ext uri="{C183D7F6-B498-43B3-948B-1728B52AA6E4}">
                <adec:decorative xmlns:adec="http://schemas.microsoft.com/office/drawing/2017/decorative" val="1"/>
              </a:ext>
            </a:extLst>
          </p:cNvPr>
          <p:cNvSpPr>
            <a:spLocks noGrp="1"/>
          </p:cNvSpPr>
          <p:nvPr>
            <p:ph type="pic" sz="quarter" idx="56" hasCustomPrompt="1"/>
          </p:nvPr>
        </p:nvSpPr>
        <p:spPr>
          <a:xfrm>
            <a:off x="5293079" y="1700213"/>
            <a:ext cx="1580914" cy="1580914"/>
          </a:xfrm>
          <a:prstGeom prst="ellipse">
            <a:avLst/>
          </a:prstGeom>
          <a:solidFill>
            <a:schemeClr val="bg1">
              <a:lumMod val="95000"/>
            </a:schemeClr>
          </a:solidFill>
        </p:spPr>
        <p:txBody>
          <a:bodyPr>
            <a:normAutofit/>
          </a:bodyPr>
          <a:lstStyle>
            <a:lvl1pPr marL="0" indent="0" algn="ctr">
              <a:buNone/>
              <a:defRPr sz="1200">
                <a:solidFill>
                  <a:schemeClr val="bg1">
                    <a:lumMod val="75000"/>
                  </a:schemeClr>
                </a:solidFill>
              </a:defRPr>
            </a:lvl1pPr>
          </a:lstStyle>
          <a:p>
            <a:r>
              <a:rPr lang="nl-NL"/>
              <a:t>Portret-afbeelding</a:t>
            </a:r>
            <a:endParaRPr lang="nl-NL" dirty="0"/>
          </a:p>
        </p:txBody>
      </p:sp>
      <p:sp>
        <p:nvSpPr>
          <p:cNvPr id="26" name="Picture Placeholder 10">
            <a:extLst>
              <a:ext uri="{FF2B5EF4-FFF2-40B4-BE49-F238E27FC236}">
                <a16:creationId xmlns:a16="http://schemas.microsoft.com/office/drawing/2014/main" id="{2C862F34-B085-43F8-A942-B5BB09A28F0F}"/>
              </a:ext>
              <a:ext uri="{C183D7F6-B498-43B3-948B-1728B52AA6E4}">
                <adec:decorative xmlns:adec="http://schemas.microsoft.com/office/drawing/2017/decorative" val="1"/>
              </a:ext>
            </a:extLst>
          </p:cNvPr>
          <p:cNvSpPr>
            <a:spLocks noGrp="1"/>
          </p:cNvSpPr>
          <p:nvPr>
            <p:ph type="pic" sz="quarter" idx="57" hasCustomPrompt="1"/>
          </p:nvPr>
        </p:nvSpPr>
        <p:spPr>
          <a:xfrm>
            <a:off x="8619007" y="1700213"/>
            <a:ext cx="1580914" cy="1580914"/>
          </a:xfrm>
          <a:prstGeom prst="ellipse">
            <a:avLst/>
          </a:prstGeom>
          <a:solidFill>
            <a:schemeClr val="bg1">
              <a:lumMod val="95000"/>
            </a:schemeClr>
          </a:solidFill>
        </p:spPr>
        <p:txBody>
          <a:bodyPr>
            <a:normAutofit/>
          </a:bodyPr>
          <a:lstStyle>
            <a:lvl1pPr marL="0" indent="0" algn="ctr">
              <a:buNone/>
              <a:defRPr sz="1200">
                <a:solidFill>
                  <a:schemeClr val="bg1">
                    <a:lumMod val="75000"/>
                  </a:schemeClr>
                </a:solidFill>
              </a:defRPr>
            </a:lvl1pPr>
          </a:lstStyle>
          <a:p>
            <a:r>
              <a:rPr lang="nl-NL"/>
              <a:t>Portret-afbeelding</a:t>
            </a:r>
            <a:endParaRPr lang="nl-NL" dirty="0"/>
          </a:p>
        </p:txBody>
      </p:sp>
    </p:spTree>
    <p:extLst>
      <p:ext uri="{BB962C8B-B14F-4D97-AF65-F5344CB8AC3E}">
        <p14:creationId xmlns:p14="http://schemas.microsoft.com/office/powerpoint/2010/main" val="235365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eep verloop">
            <a:extLst>
              <a:ext uri="{FF2B5EF4-FFF2-40B4-BE49-F238E27FC236}">
                <a16:creationId xmlns:a16="http://schemas.microsoft.com/office/drawing/2014/main" id="{0E3AD8AC-2C15-36FB-153C-F997FBA8AB74}"/>
              </a:ext>
              <a:ext uri="{C183D7F6-B498-43B3-948B-1728B52AA6E4}">
                <adec:decorative xmlns:adec="http://schemas.microsoft.com/office/drawing/2017/decorative" val="1"/>
              </a:ext>
            </a:extLst>
          </p:cNvPr>
          <p:cNvSpPr/>
          <p:nvPr userDrawn="1"/>
        </p:nvSpPr>
        <p:spPr>
          <a:xfrm>
            <a:off x="11099801" y="916315"/>
            <a:ext cx="1092200" cy="138792"/>
          </a:xfrm>
          <a:prstGeom prst="rect">
            <a:avLst/>
          </a:prstGeom>
          <a:gradFill flip="none" rotWithShape="1">
            <a:gsLst>
              <a:gs pos="83000">
                <a:schemeClr val="accent1"/>
              </a:gs>
              <a:gs pos="11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Streep 1">
            <a:extLst>
              <a:ext uri="{FF2B5EF4-FFF2-40B4-BE49-F238E27FC236}">
                <a16:creationId xmlns:a16="http://schemas.microsoft.com/office/drawing/2014/main" id="{9B102C5A-7AD6-EEC0-FDCF-B35726593FF8}"/>
              </a:ext>
              <a:ext uri="{C183D7F6-B498-43B3-948B-1728B52AA6E4}">
                <adec:decorative xmlns:adec="http://schemas.microsoft.com/office/drawing/2017/decorative" val="1"/>
              </a:ext>
            </a:extLst>
          </p:cNvPr>
          <p:cNvSpPr txBox="1">
            <a:spLocks/>
          </p:cNvSpPr>
          <p:nvPr userDrawn="1"/>
        </p:nvSpPr>
        <p:spPr>
          <a:xfrm>
            <a:off x="0" y="3183218"/>
            <a:ext cx="1065439" cy="143728"/>
          </a:xfrm>
          <a:prstGeom prst="rect">
            <a:avLst/>
          </a:prstGeom>
          <a:solidFill>
            <a:schemeClr val="accent2"/>
          </a:solidFill>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6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 </a:t>
            </a:r>
          </a:p>
        </p:txBody>
      </p:sp>
      <p:sp>
        <p:nvSpPr>
          <p:cNvPr id="6" name="Tijdelijke aanduiding voor dianummer 5">
            <a:extLst>
              <a:ext uri="{FF2B5EF4-FFF2-40B4-BE49-F238E27FC236}">
                <a16:creationId xmlns:a16="http://schemas.microsoft.com/office/drawing/2014/main" id="{2E99C32C-160A-70D9-A1A6-AEFB93DBD202}"/>
              </a:ext>
            </a:extLst>
          </p:cNvPr>
          <p:cNvSpPr>
            <a:spLocks noGrp="1"/>
          </p:cNvSpPr>
          <p:nvPr>
            <p:ph type="sldNum" sz="quarter" idx="4"/>
          </p:nvPr>
        </p:nvSpPr>
        <p:spPr>
          <a:xfrm>
            <a:off x="9768677" y="6453187"/>
            <a:ext cx="1107141" cy="288000"/>
          </a:xfrm>
          <a:prstGeom prst="rect">
            <a:avLst/>
          </a:prstGeom>
        </p:spPr>
        <p:txBody>
          <a:bodyPr vert="horz" lIns="91440" tIns="45720" rIns="91440" bIns="45720" rtlCol="0" anchor="ctr"/>
          <a:lstStyle>
            <a:lvl1pPr algn="r">
              <a:defRPr sz="1200">
                <a:solidFill>
                  <a:schemeClr val="accent1"/>
                </a:solidFill>
              </a:defRPr>
            </a:lvl1pPr>
          </a:lstStyle>
          <a:p>
            <a:fld id="{AF524CCF-8B23-4FE6-AEF8-D0EE8DF5D8E9}" type="slidenum">
              <a:rPr lang="nl-NL" smtClean="0"/>
              <a:pPr/>
              <a:t>‹nr.›</a:t>
            </a:fld>
            <a:endParaRPr lang="nl-NL" dirty="0"/>
          </a:p>
        </p:txBody>
      </p:sp>
      <p:sp>
        <p:nvSpPr>
          <p:cNvPr id="5" name="Tijdelijke aanduiding voor voettekst 4">
            <a:extLst>
              <a:ext uri="{FF2B5EF4-FFF2-40B4-BE49-F238E27FC236}">
                <a16:creationId xmlns:a16="http://schemas.microsoft.com/office/drawing/2014/main" id="{70992A58-8EE4-DAC4-C0FC-B9E54680B29C}"/>
              </a:ext>
            </a:extLst>
          </p:cNvPr>
          <p:cNvSpPr>
            <a:spLocks noGrp="1"/>
          </p:cNvSpPr>
          <p:nvPr>
            <p:ph type="ftr" sz="quarter" idx="3"/>
          </p:nvPr>
        </p:nvSpPr>
        <p:spPr>
          <a:xfrm>
            <a:off x="2782537" y="6453187"/>
            <a:ext cx="6626927" cy="288000"/>
          </a:xfrm>
          <a:prstGeom prst="rect">
            <a:avLst/>
          </a:prstGeom>
        </p:spPr>
        <p:txBody>
          <a:bodyPr vert="horz" lIns="91440" tIns="45720" rIns="91440" bIns="45720" rtlCol="0" anchor="ctr"/>
          <a:lstStyle>
            <a:lvl1pPr algn="ctr">
              <a:defRPr sz="1200">
                <a:solidFill>
                  <a:schemeClr val="accent1"/>
                </a:solidFill>
              </a:defRPr>
            </a:lvl1pPr>
          </a:lstStyle>
          <a:p>
            <a:r>
              <a:rPr lang="nl-NL"/>
              <a:t>Aandachtspunten afhandeling bezwaar- en beroepsprocedures</a:t>
            </a:r>
            <a:endParaRPr lang="nl-NL" dirty="0"/>
          </a:p>
        </p:txBody>
      </p:sp>
      <p:sp>
        <p:nvSpPr>
          <p:cNvPr id="4" name="Tijdelijke aanduiding voor datum 3">
            <a:extLst>
              <a:ext uri="{FF2B5EF4-FFF2-40B4-BE49-F238E27FC236}">
                <a16:creationId xmlns:a16="http://schemas.microsoft.com/office/drawing/2014/main" id="{D02DC408-979E-FE05-E178-3DD5FB9FF7F7}"/>
              </a:ext>
            </a:extLst>
          </p:cNvPr>
          <p:cNvSpPr>
            <a:spLocks noGrp="1"/>
          </p:cNvSpPr>
          <p:nvPr>
            <p:ph type="dt" sz="half" idx="2"/>
          </p:nvPr>
        </p:nvSpPr>
        <p:spPr>
          <a:xfrm>
            <a:off x="1316182" y="6453187"/>
            <a:ext cx="1107142" cy="288000"/>
          </a:xfrm>
          <a:prstGeom prst="rect">
            <a:avLst/>
          </a:prstGeom>
        </p:spPr>
        <p:txBody>
          <a:bodyPr vert="horz" lIns="91440" tIns="45720" rIns="91440" bIns="45720" rtlCol="0" anchor="ctr"/>
          <a:lstStyle>
            <a:lvl1pPr algn="l">
              <a:defRPr sz="1200">
                <a:solidFill>
                  <a:schemeClr val="accent1"/>
                </a:solidFill>
              </a:defRPr>
            </a:lvl1pPr>
          </a:lstStyle>
          <a:p>
            <a:r>
              <a:rPr lang="en-US"/>
              <a:t>30-1-2025</a:t>
            </a:r>
            <a:endParaRPr lang="nl-NL" dirty="0"/>
          </a:p>
        </p:txBody>
      </p:sp>
      <p:sp>
        <p:nvSpPr>
          <p:cNvPr id="3" name="Tijdelijke aanduiding voor tekst 2">
            <a:extLst>
              <a:ext uri="{FF2B5EF4-FFF2-40B4-BE49-F238E27FC236}">
                <a16:creationId xmlns:a16="http://schemas.microsoft.com/office/drawing/2014/main" id="{3A237DC7-D813-3E73-8680-10738C3FE4E1}"/>
              </a:ext>
            </a:extLst>
          </p:cNvPr>
          <p:cNvSpPr>
            <a:spLocks noGrp="1"/>
          </p:cNvSpPr>
          <p:nvPr>
            <p:ph type="body" idx="1"/>
          </p:nvPr>
        </p:nvSpPr>
        <p:spPr>
          <a:xfrm>
            <a:off x="1316182" y="1701287"/>
            <a:ext cx="9559636" cy="4464563"/>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jdelijke aanduiding voor titel 1">
            <a:extLst>
              <a:ext uri="{FF2B5EF4-FFF2-40B4-BE49-F238E27FC236}">
                <a16:creationId xmlns:a16="http://schemas.microsoft.com/office/drawing/2014/main" id="{00E72CBE-83BF-6031-B85B-2E41BEA7F8B6}"/>
              </a:ext>
            </a:extLst>
          </p:cNvPr>
          <p:cNvSpPr>
            <a:spLocks noGrp="1"/>
          </p:cNvSpPr>
          <p:nvPr>
            <p:ph type="title"/>
          </p:nvPr>
        </p:nvSpPr>
        <p:spPr>
          <a:xfrm>
            <a:off x="1316182" y="513712"/>
            <a:ext cx="9559636" cy="935676"/>
          </a:xfrm>
          <a:prstGeom prst="rect">
            <a:avLst/>
          </a:prstGeom>
        </p:spPr>
        <p:txBody>
          <a:bodyPr vert="horz" lIns="91440" tIns="45720" rIns="324000" bIns="45720" rtlCol="0" anchor="ctr">
            <a:normAutofit/>
          </a:bodyPr>
          <a:lstStyle/>
          <a:p>
            <a:endParaRPr lang="nl-NL" dirty="0"/>
          </a:p>
        </p:txBody>
      </p:sp>
    </p:spTree>
    <p:extLst>
      <p:ext uri="{BB962C8B-B14F-4D97-AF65-F5344CB8AC3E}">
        <p14:creationId xmlns:p14="http://schemas.microsoft.com/office/powerpoint/2010/main" val="1190974818"/>
      </p:ext>
    </p:extLst>
  </p:cSld>
  <p:clrMap bg1="lt1" tx1="dk1" bg2="lt2" tx2="dk2" accent1="accent1" accent2="accent2" accent3="accent3" accent4="accent4" accent5="accent5" accent6="accent6" hlink="hlink" folHlink="folHlink"/>
  <p:sldLayoutIdLst>
    <p:sldLayoutId id="2147483656" r:id="rId1"/>
    <p:sldLayoutId id="2147483677" r:id="rId2"/>
    <p:sldLayoutId id="2147483678" r:id="rId3"/>
    <p:sldLayoutId id="2147483650" r:id="rId4"/>
    <p:sldLayoutId id="2147483661" r:id="rId5"/>
    <p:sldLayoutId id="2147483680" r:id="rId6"/>
    <p:sldLayoutId id="2147483681" r:id="rId7"/>
    <p:sldLayoutId id="2147483668" r:id="rId8"/>
    <p:sldLayoutId id="2147483669" r:id="rId9"/>
    <p:sldLayoutId id="2147483670" r:id="rId10"/>
    <p:sldLayoutId id="2147483672" r:id="rId11"/>
    <p:sldLayoutId id="2147483671" r:id="rId12"/>
    <p:sldLayoutId id="2147483673" r:id="rId13"/>
    <p:sldLayoutId id="2147483657" r:id="rId14"/>
    <p:sldLayoutId id="2147483658" r:id="rId15"/>
    <p:sldLayoutId id="2147483662" r:id="rId16"/>
    <p:sldLayoutId id="2147483663" r:id="rId17"/>
    <p:sldLayoutId id="2147483652" r:id="rId18"/>
    <p:sldLayoutId id="2147483667" r:id="rId19"/>
    <p:sldLayoutId id="2147483649" r:id="rId20"/>
    <p:sldLayoutId id="2147483651" r:id="rId21"/>
    <p:sldLayoutId id="2147483654" r:id="rId22"/>
    <p:sldLayoutId id="2147483655" r:id="rId23"/>
    <p:sldLayoutId id="2147483676" r:id="rId24"/>
    <p:sldLayoutId id="2147483664" r:id="rId25"/>
    <p:sldLayoutId id="2147483665" r:id="rId26"/>
    <p:sldLayoutId id="2147483679" r:id="rId27"/>
    <p:sldLayoutId id="2147483682" r:id="rId28"/>
    <p:sldLayoutId id="2147483675" r:id="rId29"/>
  </p:sldLayoutIdLst>
  <p:hf hdr="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29" userDrawn="1">
          <p15:clr>
            <a:srgbClr val="F26B43"/>
          </p15:clr>
        </p15:guide>
        <p15:guide id="4" pos="7151" userDrawn="1">
          <p15:clr>
            <a:srgbClr val="F26B43"/>
          </p15:clr>
        </p15:guide>
        <p15:guide id="5" orient="horz" pos="618" userDrawn="1">
          <p15:clr>
            <a:srgbClr val="F26B43"/>
          </p15:clr>
        </p15:guide>
        <p15:guide id="6" orient="horz" pos="323" userDrawn="1">
          <p15:clr>
            <a:srgbClr val="F26B43"/>
          </p15:clr>
        </p15:guide>
        <p15:guide id="7" orient="horz" pos="913" userDrawn="1">
          <p15:clr>
            <a:srgbClr val="F26B43"/>
          </p15:clr>
        </p15:guide>
        <p15:guide id="8" orient="horz" pos="1071" userDrawn="1">
          <p15:clr>
            <a:srgbClr val="F26B43"/>
          </p15:clr>
        </p15:guide>
        <p15:guide id="9" orient="horz" pos="3884" userDrawn="1">
          <p15:clr>
            <a:srgbClr val="F26B43"/>
          </p15:clr>
        </p15:guide>
        <p15:guide id="10" orient="horz" pos="4156" userDrawn="1">
          <p15:clr>
            <a:srgbClr val="F26B43"/>
          </p15:clr>
        </p15:guide>
        <p15:guide id="11" orient="horz" pos="4065" userDrawn="1">
          <p15:clr>
            <a:srgbClr val="F26B43"/>
          </p15:clr>
        </p15:guide>
        <p15:guide id="12" orient="horz" pos="4247" userDrawn="1">
          <p15:clr>
            <a:srgbClr val="F26B43"/>
          </p15:clr>
        </p15:guide>
        <p15:guide id="13" pos="3749" userDrawn="1">
          <p15:clr>
            <a:srgbClr val="F26B43"/>
          </p15:clr>
        </p15:guide>
        <p15:guide id="14" pos="3931" userDrawn="1">
          <p15:clr>
            <a:srgbClr val="F26B43"/>
          </p15:clr>
        </p15:guide>
        <p15:guide id="15" orient="horz" pos="2387" userDrawn="1">
          <p15:clr>
            <a:srgbClr val="F26B43"/>
          </p15:clr>
        </p15:guide>
        <p15:guide id="17" pos="824" userDrawn="1">
          <p15:clr>
            <a:srgbClr val="F26B43"/>
          </p15:clr>
        </p15:guide>
        <p15:guide id="18" pos="6856" userDrawn="1">
          <p15:clr>
            <a:srgbClr val="F26B43"/>
          </p15:clr>
        </p15:guide>
        <p15:guide id="19" orient="horz" pos="25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2A7B8CD-654F-9A9C-63B5-B0AF7B18BD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D9EB290-B8D5-2A02-A6CB-FE0A6E0F82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5B1640D-E25B-633A-DB60-ADDDC10A60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22E74B-5A69-4CC5-978B-86EB4756BAC9}" type="datetimeFigureOut">
              <a:rPr lang="nl-NL" smtClean="0"/>
              <a:t>1-4-2025</a:t>
            </a:fld>
            <a:endParaRPr lang="nl-NL"/>
          </a:p>
        </p:txBody>
      </p:sp>
      <p:sp>
        <p:nvSpPr>
          <p:cNvPr id="5" name="Tijdelijke aanduiding voor voettekst 4">
            <a:extLst>
              <a:ext uri="{FF2B5EF4-FFF2-40B4-BE49-F238E27FC236}">
                <a16:creationId xmlns:a16="http://schemas.microsoft.com/office/drawing/2014/main" id="{F0C1AD05-6E73-F380-A344-0ADDF78E12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99CC48F7-29FA-35E1-B682-7B2974D0BF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B71C9F-4938-479B-88EB-71A6F809AE03}" type="slidenum">
              <a:rPr lang="nl-NL" smtClean="0"/>
              <a:t>‹nr.›</a:t>
            </a:fld>
            <a:endParaRPr lang="nl-NL"/>
          </a:p>
        </p:txBody>
      </p:sp>
    </p:spTree>
    <p:extLst>
      <p:ext uri="{BB962C8B-B14F-4D97-AF65-F5344CB8AC3E}">
        <p14:creationId xmlns:p14="http://schemas.microsoft.com/office/powerpoint/2010/main" val="286443602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3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0.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7.png"/><Relationship Id="rId4" Type="http://schemas.openxmlformats.org/officeDocument/2006/relationships/image" Target="../media/image15.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0.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3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3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3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hyperlink" Target="https://deeplink.rechtspraak.nl/uitspraak?id=ECLI:NL:HR:2024:1879" TargetMode="External"/><Relationship Id="rId4" Type="http://schemas.openxmlformats.org/officeDocument/2006/relationships/image" Target="../media/image40.sv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0.svg"/></Relationships>
</file>

<file path=ppt/slides/_rels/slide24.xml.rels><?xml version="1.0" encoding="UTF-8" standalone="yes"?>
<Relationships xmlns="http://schemas.openxmlformats.org/package/2006/relationships"><Relationship Id="rId3" Type="http://schemas.openxmlformats.org/officeDocument/2006/relationships/hyperlink" Target="https://deeplink.rechtspraak.nl/uitspraak?id=ECLI:NL:GHARL:2016:640"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deeplink.rechtspraak.nl/uitspraak?id=ECLI:NL:HR:2024:1879"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diagramData" Target="../diagrams/data7.xml"/><Relationship Id="rId3" Type="http://schemas.openxmlformats.org/officeDocument/2006/relationships/diagramData" Target="../diagrams/data4.xml"/><Relationship Id="rId21" Type="http://schemas.openxmlformats.org/officeDocument/2006/relationships/diagramColors" Target="../diagrams/colors7.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8.xml"/><Relationship Id="rId16" Type="http://schemas.openxmlformats.org/officeDocument/2006/relationships/diagramColors" Target="../diagrams/colors6.xml"/><Relationship Id="rId20" Type="http://schemas.openxmlformats.org/officeDocument/2006/relationships/diagramQuickStyle" Target="../diagrams/quickStyle7.xml"/><Relationship Id="rId1" Type="http://schemas.openxmlformats.org/officeDocument/2006/relationships/slideLayout" Target="../slideLayouts/slideLayout18.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19" Type="http://schemas.openxmlformats.org/officeDocument/2006/relationships/diagramLayout" Target="../diagrams/layout7.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 Id="rId22" Type="http://schemas.microsoft.com/office/2007/relationships/diagramDrawing" Target="../diagrams/drawing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2" Type="http://schemas.openxmlformats.org/officeDocument/2006/relationships/hyperlink" Target="mailto:info@waarderingskamer.nl"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3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3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0.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0.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4.png"/><Relationship Id="rId4" Type="http://schemas.openxmlformats.org/officeDocument/2006/relationships/image" Target="../media/image15.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Tijdelijke aanduiding voor afbeelding 16" descr="Afbeelding met buitenshuis, hemel, wolk, gebouw&#10;&#10;Automatisch gegenereerde beschrijving">
            <a:extLst>
              <a:ext uri="{FF2B5EF4-FFF2-40B4-BE49-F238E27FC236}">
                <a16:creationId xmlns:a16="http://schemas.microsoft.com/office/drawing/2014/main" id="{FB157DAB-E938-11A2-97CD-F6644544E88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2789" b="22789"/>
          <a:stretch>
            <a:fillRect/>
          </a:stretch>
        </p:blipFill>
        <p:spPr/>
      </p:pic>
      <p:sp>
        <p:nvSpPr>
          <p:cNvPr id="3" name="Text Placeholder 2">
            <a:extLst>
              <a:ext uri="{FF2B5EF4-FFF2-40B4-BE49-F238E27FC236}">
                <a16:creationId xmlns:a16="http://schemas.microsoft.com/office/drawing/2014/main" id="{B474869A-6F77-79DC-7AB6-8B287CD8DF2B}"/>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nl-NL" dirty="0"/>
          </a:p>
        </p:txBody>
      </p:sp>
      <p:sp>
        <p:nvSpPr>
          <p:cNvPr id="4" name="Title 3">
            <a:extLst>
              <a:ext uri="{FF2B5EF4-FFF2-40B4-BE49-F238E27FC236}">
                <a16:creationId xmlns:a16="http://schemas.microsoft.com/office/drawing/2014/main" id="{DCFC5190-AF55-CFBF-0318-1F87CCC01B80}"/>
              </a:ext>
            </a:extLst>
          </p:cNvPr>
          <p:cNvSpPr>
            <a:spLocks noGrp="1"/>
          </p:cNvSpPr>
          <p:nvPr>
            <p:ph type="ctrTitle"/>
          </p:nvPr>
        </p:nvSpPr>
        <p:spPr/>
        <p:txBody>
          <a:bodyPr/>
          <a:lstStyle/>
          <a:p>
            <a:r>
              <a:rPr lang="nl-NL" dirty="0"/>
              <a:t>Aandachtspunten afhandeling bezwaar- en beroepsprocedures</a:t>
            </a:r>
          </a:p>
        </p:txBody>
      </p:sp>
      <p:sp>
        <p:nvSpPr>
          <p:cNvPr id="5" name="Subtitle 4">
            <a:extLst>
              <a:ext uri="{FF2B5EF4-FFF2-40B4-BE49-F238E27FC236}">
                <a16:creationId xmlns:a16="http://schemas.microsoft.com/office/drawing/2014/main" id="{074D6671-EA79-94E2-CDD4-524764EF55F2}"/>
              </a:ext>
            </a:extLst>
          </p:cNvPr>
          <p:cNvSpPr>
            <a:spLocks noGrp="1"/>
          </p:cNvSpPr>
          <p:nvPr>
            <p:ph type="subTitle" idx="1"/>
          </p:nvPr>
        </p:nvSpPr>
        <p:spPr>
          <a:xfrm>
            <a:off x="838200" y="4804998"/>
            <a:ext cx="2926944" cy="1841279"/>
          </a:xfrm>
        </p:spPr>
        <p:txBody>
          <a:bodyPr>
            <a:normAutofit/>
          </a:bodyPr>
          <a:lstStyle/>
          <a:p>
            <a:pPr>
              <a:spcBef>
                <a:spcPts val="0"/>
              </a:spcBef>
              <a:spcAft>
                <a:spcPts val="300"/>
              </a:spcAft>
            </a:pPr>
            <a:r>
              <a:rPr lang="nl-NL" dirty="0"/>
              <a:t>Ruud Kathmann</a:t>
            </a:r>
          </a:p>
          <a:p>
            <a:pPr>
              <a:spcBef>
                <a:spcPts val="0"/>
              </a:spcBef>
              <a:spcAft>
                <a:spcPts val="300"/>
              </a:spcAft>
            </a:pPr>
            <a:r>
              <a:rPr lang="nl-NL" dirty="0"/>
              <a:t>Marco Kuijper</a:t>
            </a:r>
          </a:p>
          <a:p>
            <a:pPr>
              <a:spcBef>
                <a:spcPts val="0"/>
              </a:spcBef>
              <a:spcAft>
                <a:spcPts val="300"/>
              </a:spcAft>
            </a:pPr>
            <a:r>
              <a:rPr lang="nl-NL" dirty="0"/>
              <a:t>Gerdine van Leersum</a:t>
            </a:r>
          </a:p>
          <a:p>
            <a:pPr>
              <a:spcBef>
                <a:spcPts val="0"/>
              </a:spcBef>
              <a:spcAft>
                <a:spcPts val="300"/>
              </a:spcAft>
            </a:pPr>
            <a:r>
              <a:rPr lang="nl-NL" dirty="0"/>
              <a:t>Theo van der Mark</a:t>
            </a:r>
          </a:p>
          <a:p>
            <a:pPr>
              <a:spcBef>
                <a:spcPts val="0"/>
              </a:spcBef>
              <a:spcAft>
                <a:spcPts val="300"/>
              </a:spcAft>
            </a:pPr>
            <a:r>
              <a:rPr lang="nl-NL" dirty="0"/>
              <a:t>Rebecca Vorstermans</a:t>
            </a:r>
          </a:p>
        </p:txBody>
      </p:sp>
      <p:sp>
        <p:nvSpPr>
          <p:cNvPr id="6" name="Date Placeholder 5">
            <a:extLst>
              <a:ext uri="{FF2B5EF4-FFF2-40B4-BE49-F238E27FC236}">
                <a16:creationId xmlns:a16="http://schemas.microsoft.com/office/drawing/2014/main" id="{1A062F78-8C90-9BC3-B295-834146150781}"/>
              </a:ext>
            </a:extLst>
          </p:cNvPr>
          <p:cNvSpPr>
            <a:spLocks noGrp="1"/>
          </p:cNvSpPr>
          <p:nvPr>
            <p:ph type="dt" sz="half" idx="10"/>
          </p:nvPr>
        </p:nvSpPr>
        <p:spPr/>
        <p:txBody>
          <a:bodyPr/>
          <a:lstStyle/>
          <a:p>
            <a:r>
              <a:rPr lang="en-US"/>
              <a:t>30-1-2025</a:t>
            </a:r>
            <a:endParaRPr lang="nl-NL" dirty="0"/>
          </a:p>
        </p:txBody>
      </p:sp>
      <p:sp>
        <p:nvSpPr>
          <p:cNvPr id="7" name="Footer Placeholder 6">
            <a:extLst>
              <a:ext uri="{FF2B5EF4-FFF2-40B4-BE49-F238E27FC236}">
                <a16:creationId xmlns:a16="http://schemas.microsoft.com/office/drawing/2014/main" id="{AAFA7F0E-283C-78AD-8F8F-3F06F5E8D0A0}"/>
              </a:ext>
            </a:extLst>
          </p:cNvPr>
          <p:cNvSpPr>
            <a:spLocks noGrp="1"/>
          </p:cNvSpPr>
          <p:nvPr>
            <p:ph type="ftr" sz="quarter" idx="11"/>
          </p:nvPr>
        </p:nvSpPr>
        <p:spPr/>
        <p:txBody>
          <a:bodyPr/>
          <a:lstStyle/>
          <a:p>
            <a:r>
              <a:rPr lang="nl-NL"/>
              <a:t>Aandachtspunten afhandeling bezwaar- en beroepsprocedures</a:t>
            </a:r>
            <a:endParaRPr lang="nl-NL" dirty="0"/>
          </a:p>
        </p:txBody>
      </p:sp>
      <p:sp>
        <p:nvSpPr>
          <p:cNvPr id="8" name="Slide Number Placeholder 7">
            <a:extLst>
              <a:ext uri="{FF2B5EF4-FFF2-40B4-BE49-F238E27FC236}">
                <a16:creationId xmlns:a16="http://schemas.microsoft.com/office/drawing/2014/main" id="{28F1DD72-3208-6AB8-DA5B-036D9F233942}"/>
              </a:ext>
            </a:extLst>
          </p:cNvPr>
          <p:cNvSpPr>
            <a:spLocks noGrp="1"/>
          </p:cNvSpPr>
          <p:nvPr>
            <p:ph type="sldNum" sz="quarter" idx="12"/>
          </p:nvPr>
        </p:nvSpPr>
        <p:spPr/>
        <p:txBody>
          <a:bodyPr/>
          <a:lstStyle/>
          <a:p>
            <a:fld id="{AF524CCF-8B23-4FE6-AEF8-D0EE8DF5D8E9}" type="slidenum">
              <a:rPr lang="nl-NL" smtClean="0"/>
              <a:t>1</a:t>
            </a:fld>
            <a:endParaRPr lang="nl-NL" dirty="0"/>
          </a:p>
        </p:txBody>
      </p:sp>
      <p:sp>
        <p:nvSpPr>
          <p:cNvPr id="9" name="Text Placeholder 8">
            <a:extLst>
              <a:ext uri="{FF2B5EF4-FFF2-40B4-BE49-F238E27FC236}">
                <a16:creationId xmlns:a16="http://schemas.microsoft.com/office/drawing/2014/main" id="{77ABC954-92C4-6E53-0441-5B60F9BB88B5}"/>
              </a:ext>
              <a:ext uri="{C183D7F6-B498-43B3-948B-1728B52AA6E4}">
                <adec:decorative xmlns:adec="http://schemas.microsoft.com/office/drawing/2017/decorative" val="1"/>
              </a:ext>
            </a:extLst>
          </p:cNvPr>
          <p:cNvSpPr>
            <a:spLocks noGrp="1"/>
          </p:cNvSpPr>
          <p:nvPr>
            <p:ph type="body" sz="quarter" idx="15"/>
          </p:nvPr>
        </p:nvSpPr>
        <p:spPr/>
        <p:txBody>
          <a:bodyPr/>
          <a:lstStyle/>
          <a:p>
            <a:endParaRPr lang="nl-NL" dirty="0"/>
          </a:p>
        </p:txBody>
      </p:sp>
      <p:sp>
        <p:nvSpPr>
          <p:cNvPr id="10" name="Text Placeholder 9">
            <a:extLst>
              <a:ext uri="{FF2B5EF4-FFF2-40B4-BE49-F238E27FC236}">
                <a16:creationId xmlns:a16="http://schemas.microsoft.com/office/drawing/2014/main" id="{62A7C87E-84F2-8055-894E-B02AC810D492}"/>
              </a:ext>
              <a:ext uri="{C183D7F6-B498-43B3-948B-1728B52AA6E4}">
                <adec:decorative xmlns:adec="http://schemas.microsoft.com/office/drawing/2017/decorative" val="1"/>
              </a:ext>
            </a:extLst>
          </p:cNvPr>
          <p:cNvSpPr>
            <a:spLocks noGrp="1"/>
          </p:cNvSpPr>
          <p:nvPr>
            <p:ph type="body" sz="quarter" idx="16"/>
          </p:nvPr>
        </p:nvSpPr>
        <p:spPr/>
        <p:txBody>
          <a:bodyPr/>
          <a:lstStyle/>
          <a:p>
            <a:endParaRPr lang="nl-NL" dirty="0"/>
          </a:p>
        </p:txBody>
      </p:sp>
      <p:sp>
        <p:nvSpPr>
          <p:cNvPr id="11" name="Text Placeholder 10">
            <a:extLst>
              <a:ext uri="{FF2B5EF4-FFF2-40B4-BE49-F238E27FC236}">
                <a16:creationId xmlns:a16="http://schemas.microsoft.com/office/drawing/2014/main" id="{42F8A513-017F-3663-9E6A-7F7620032FF1}"/>
              </a:ext>
              <a:ext uri="{C183D7F6-B498-43B3-948B-1728B52AA6E4}">
                <adec:decorative xmlns:adec="http://schemas.microsoft.com/office/drawing/2017/decorative" val="1"/>
              </a:ext>
            </a:extLst>
          </p:cNvPr>
          <p:cNvSpPr>
            <a:spLocks noGrp="1"/>
          </p:cNvSpPr>
          <p:nvPr>
            <p:ph type="body" sz="quarter" idx="17"/>
          </p:nvPr>
        </p:nvSpPr>
        <p:spPr/>
        <p:txBody>
          <a:bodyPr/>
          <a:lstStyle/>
          <a:p>
            <a:endParaRPr lang="nl-NL" dirty="0"/>
          </a:p>
        </p:txBody>
      </p:sp>
    </p:spTree>
    <p:extLst>
      <p:ext uri="{BB962C8B-B14F-4D97-AF65-F5344CB8AC3E}">
        <p14:creationId xmlns:p14="http://schemas.microsoft.com/office/powerpoint/2010/main" val="2899712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Afbeelding 41" descr="Afbeelding met lijn, grond, Kleurrijkheid, cirkel&#10;&#10;Automatisch gegenereerde beschrijving">
            <a:extLst>
              <a:ext uri="{FF2B5EF4-FFF2-40B4-BE49-F238E27FC236}">
                <a16:creationId xmlns:a16="http://schemas.microsoft.com/office/drawing/2014/main" id="{10DA247A-162E-5B15-8AA6-BDDC34798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 name="Rechthoek 42">
            <a:extLst>
              <a:ext uri="{FF2B5EF4-FFF2-40B4-BE49-F238E27FC236}">
                <a16:creationId xmlns:a16="http://schemas.microsoft.com/office/drawing/2014/main" id="{97E3E9EC-5E9C-66CD-0FDC-72383EBFEAD5}"/>
              </a:ext>
            </a:extLst>
          </p:cNvPr>
          <p:cNvSpPr/>
          <p:nvPr/>
        </p:nvSpPr>
        <p:spPr>
          <a:xfrm>
            <a:off x="-95693" y="0"/>
            <a:ext cx="12450725" cy="1226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kstvak 13">
            <a:extLst>
              <a:ext uri="{FF2B5EF4-FFF2-40B4-BE49-F238E27FC236}">
                <a16:creationId xmlns:a16="http://schemas.microsoft.com/office/drawing/2014/main" id="{63068489-6205-CCB7-5BB1-92D84CDCF015}"/>
              </a:ext>
            </a:extLst>
          </p:cNvPr>
          <p:cNvSpPr txBox="1"/>
          <p:nvPr/>
        </p:nvSpPr>
        <p:spPr>
          <a:xfrm>
            <a:off x="0" y="2054351"/>
            <a:ext cx="10551041"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nl-NL" sz="20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rPr>
            </a:br>
            <a:r>
              <a:rPr kumimoji="0" lang="nl-NL" sz="28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rPr>
              <a:t>en een taxatieverslag op maat</a:t>
            </a:r>
            <a:endParaRPr kumimoji="0" lang="nl-NL" sz="20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endParaRPr>
          </a:p>
        </p:txBody>
      </p:sp>
      <p:pic>
        <p:nvPicPr>
          <p:cNvPr id="24" name="Afbeelding 23">
            <a:extLst>
              <a:ext uri="{FF2B5EF4-FFF2-40B4-BE49-F238E27FC236}">
                <a16:creationId xmlns:a16="http://schemas.microsoft.com/office/drawing/2014/main" id="{DECA0E3D-87FF-49A0-6B35-DF5530188FB6}"/>
              </a:ext>
            </a:extLst>
          </p:cNvPr>
          <p:cNvPicPr>
            <a:picLocks noChangeAspect="1"/>
          </p:cNvPicPr>
          <p:nvPr/>
        </p:nvPicPr>
        <p:blipFill>
          <a:blip r:embed="rId3"/>
          <a:stretch>
            <a:fillRect/>
          </a:stretch>
        </p:blipFill>
        <p:spPr>
          <a:xfrm>
            <a:off x="300834" y="259058"/>
            <a:ext cx="1940709" cy="815980"/>
          </a:xfrm>
          <a:prstGeom prst="rect">
            <a:avLst/>
          </a:prstGeom>
        </p:spPr>
      </p:pic>
      <p:pic>
        <p:nvPicPr>
          <p:cNvPr id="25" name="Afbeelding 24">
            <a:extLst>
              <a:ext uri="{FF2B5EF4-FFF2-40B4-BE49-F238E27FC236}">
                <a16:creationId xmlns:a16="http://schemas.microsoft.com/office/drawing/2014/main" id="{C8BCAE8F-38C8-B234-3BD1-A3A25608BDDB}"/>
              </a:ext>
            </a:extLst>
          </p:cNvPr>
          <p:cNvPicPr>
            <a:picLocks noChangeAspect="1"/>
          </p:cNvPicPr>
          <p:nvPr/>
        </p:nvPicPr>
        <p:blipFill>
          <a:blip r:embed="rId4"/>
          <a:stretch>
            <a:fillRect/>
          </a:stretch>
        </p:blipFill>
        <p:spPr>
          <a:xfrm>
            <a:off x="2487785" y="433415"/>
            <a:ext cx="1077452" cy="468761"/>
          </a:xfrm>
          <a:prstGeom prst="rect">
            <a:avLst/>
          </a:prstGeom>
        </p:spPr>
      </p:pic>
      <p:pic>
        <p:nvPicPr>
          <p:cNvPr id="26" name="Afbeelding 25">
            <a:extLst>
              <a:ext uri="{FF2B5EF4-FFF2-40B4-BE49-F238E27FC236}">
                <a16:creationId xmlns:a16="http://schemas.microsoft.com/office/drawing/2014/main" id="{F1F3C97E-7831-E457-F57C-244A62B4182F}"/>
              </a:ext>
            </a:extLst>
          </p:cNvPr>
          <p:cNvPicPr>
            <a:picLocks noChangeAspect="1"/>
          </p:cNvPicPr>
          <p:nvPr/>
        </p:nvPicPr>
        <p:blipFill>
          <a:blip r:embed="rId5"/>
          <a:stretch>
            <a:fillRect/>
          </a:stretch>
        </p:blipFill>
        <p:spPr>
          <a:xfrm>
            <a:off x="7687648" y="494906"/>
            <a:ext cx="1940709" cy="289042"/>
          </a:xfrm>
          <a:prstGeom prst="rect">
            <a:avLst/>
          </a:prstGeom>
        </p:spPr>
      </p:pic>
      <p:pic>
        <p:nvPicPr>
          <p:cNvPr id="27" name="Afbeelding 26">
            <a:extLst>
              <a:ext uri="{FF2B5EF4-FFF2-40B4-BE49-F238E27FC236}">
                <a16:creationId xmlns:a16="http://schemas.microsoft.com/office/drawing/2014/main" id="{F5B24B9E-423A-06B8-E629-9959FE14FD21}"/>
              </a:ext>
            </a:extLst>
          </p:cNvPr>
          <p:cNvPicPr>
            <a:picLocks noChangeAspect="1"/>
          </p:cNvPicPr>
          <p:nvPr/>
        </p:nvPicPr>
        <p:blipFill>
          <a:blip r:embed="rId6"/>
          <a:stretch>
            <a:fillRect/>
          </a:stretch>
        </p:blipFill>
        <p:spPr>
          <a:xfrm>
            <a:off x="5790395" y="360625"/>
            <a:ext cx="1561905" cy="714286"/>
          </a:xfrm>
          <a:prstGeom prst="rect">
            <a:avLst/>
          </a:prstGeom>
        </p:spPr>
      </p:pic>
      <p:pic>
        <p:nvPicPr>
          <p:cNvPr id="28" name="Afbeelding 27">
            <a:extLst>
              <a:ext uri="{FF2B5EF4-FFF2-40B4-BE49-F238E27FC236}">
                <a16:creationId xmlns:a16="http://schemas.microsoft.com/office/drawing/2014/main" id="{B18979A3-05E9-7EA4-36A3-F5845FAB1249}"/>
              </a:ext>
            </a:extLst>
          </p:cNvPr>
          <p:cNvPicPr>
            <a:picLocks noChangeAspect="1"/>
          </p:cNvPicPr>
          <p:nvPr/>
        </p:nvPicPr>
        <p:blipFill>
          <a:blip r:embed="rId7"/>
          <a:stretch>
            <a:fillRect/>
          </a:stretch>
        </p:blipFill>
        <p:spPr>
          <a:xfrm>
            <a:off x="3896939" y="175160"/>
            <a:ext cx="1565551" cy="601501"/>
          </a:xfrm>
          <a:prstGeom prst="rect">
            <a:avLst/>
          </a:prstGeom>
        </p:spPr>
      </p:pic>
      <p:pic>
        <p:nvPicPr>
          <p:cNvPr id="29" name="Afbeelding 28">
            <a:extLst>
              <a:ext uri="{FF2B5EF4-FFF2-40B4-BE49-F238E27FC236}">
                <a16:creationId xmlns:a16="http://schemas.microsoft.com/office/drawing/2014/main" id="{EA0A517E-E742-1ED3-70F8-97D8BA62CBF7}"/>
              </a:ext>
            </a:extLst>
          </p:cNvPr>
          <p:cNvPicPr>
            <a:picLocks noChangeAspect="1"/>
          </p:cNvPicPr>
          <p:nvPr/>
        </p:nvPicPr>
        <p:blipFill>
          <a:blip r:embed="rId8"/>
          <a:stretch>
            <a:fillRect/>
          </a:stretch>
        </p:blipFill>
        <p:spPr>
          <a:xfrm>
            <a:off x="9963705" y="368422"/>
            <a:ext cx="1561906" cy="687537"/>
          </a:xfrm>
          <a:prstGeom prst="rect">
            <a:avLst/>
          </a:prstGeom>
        </p:spPr>
      </p:pic>
      <p:sp>
        <p:nvSpPr>
          <p:cNvPr id="20" name="Tekstvak 19">
            <a:extLst>
              <a:ext uri="{FF2B5EF4-FFF2-40B4-BE49-F238E27FC236}">
                <a16:creationId xmlns:a16="http://schemas.microsoft.com/office/drawing/2014/main" id="{41F9FF78-A273-F8D5-2331-633E867ECB0B}"/>
              </a:ext>
            </a:extLst>
          </p:cNvPr>
          <p:cNvSpPr txBox="1"/>
          <p:nvPr/>
        </p:nvSpPr>
        <p:spPr>
          <a:xfrm rot="3899789">
            <a:off x="-1840765" y="3753845"/>
            <a:ext cx="652839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Vertrouwen </a:t>
            </a:r>
            <a:r>
              <a:rPr kumimoji="0" lang="nl-NL" sz="14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in een aanslag </a:t>
            </a:r>
            <a:r>
              <a:rPr kumimoji="0" lang="nl-NL" sz="12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gemeentelijke</a:t>
            </a:r>
            <a:r>
              <a:rPr kumimoji="0" lang="nl-NL" sz="14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 belastingen</a:t>
            </a:r>
            <a:endParaRPr kumimoji="0" lang="nl-NL" sz="18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endParaRPr>
          </a:p>
        </p:txBody>
      </p:sp>
      <p:sp>
        <p:nvSpPr>
          <p:cNvPr id="34" name="Tekstvak 33">
            <a:extLst>
              <a:ext uri="{FF2B5EF4-FFF2-40B4-BE49-F238E27FC236}">
                <a16:creationId xmlns:a16="http://schemas.microsoft.com/office/drawing/2014/main" id="{53B4C5C7-4513-02AD-A30B-6CEBF9C1D85B}"/>
              </a:ext>
            </a:extLst>
          </p:cNvPr>
          <p:cNvSpPr txBox="1"/>
          <p:nvPr/>
        </p:nvSpPr>
        <p:spPr>
          <a:xfrm>
            <a:off x="2871057" y="3114719"/>
            <a:ext cx="7793399" cy="953403"/>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
                <a:srgbClr val="002060"/>
              </a:buClr>
              <a:buSzTx/>
              <a:buFont typeface="Wingdings" panose="05000000000000000000" pitchFamily="2" charset="2"/>
              <a:buChar char="Ø"/>
              <a:tabLst/>
              <a:defRPr/>
            </a:pPr>
            <a:r>
              <a:rPr kumimoji="0" lang="nl-NL"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Aanslagbiljet op maat</a:t>
            </a:r>
          </a:p>
          <a:p>
            <a:pPr marL="285750" marR="0" lvl="0" indent="-285750" algn="l" defTabSz="914400" rtl="0" eaLnBrk="1" fontAlgn="auto" latinLnBrk="0" hangingPunct="1">
              <a:lnSpc>
                <a:spcPct val="150000"/>
              </a:lnSpc>
              <a:spcBef>
                <a:spcPts val="0"/>
              </a:spcBef>
              <a:spcAft>
                <a:spcPts val="0"/>
              </a:spcAft>
              <a:buClr>
                <a:srgbClr val="002060"/>
              </a:buClr>
              <a:buSzTx/>
              <a:buFont typeface="Wingdings" panose="05000000000000000000" pitchFamily="2" charset="2"/>
              <a:buChar char="Ø"/>
              <a:tabLst/>
              <a:defRPr/>
            </a:pPr>
            <a:r>
              <a:rPr kumimoji="0" lang="nl-NL"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Taxatieverslag op maat</a:t>
            </a:r>
          </a:p>
        </p:txBody>
      </p:sp>
    </p:spTree>
    <p:extLst>
      <p:ext uri="{BB962C8B-B14F-4D97-AF65-F5344CB8AC3E}">
        <p14:creationId xmlns:p14="http://schemas.microsoft.com/office/powerpoint/2010/main" val="290163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hoek 42">
            <a:extLst>
              <a:ext uri="{FF2B5EF4-FFF2-40B4-BE49-F238E27FC236}">
                <a16:creationId xmlns:a16="http://schemas.microsoft.com/office/drawing/2014/main" id="{97E3E9EC-5E9C-66CD-0FDC-72383EBFEAD5}"/>
              </a:ext>
            </a:extLst>
          </p:cNvPr>
          <p:cNvSpPr/>
          <p:nvPr/>
        </p:nvSpPr>
        <p:spPr>
          <a:xfrm>
            <a:off x="-95693" y="0"/>
            <a:ext cx="12450725" cy="1226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kstvak 13">
            <a:extLst>
              <a:ext uri="{FF2B5EF4-FFF2-40B4-BE49-F238E27FC236}">
                <a16:creationId xmlns:a16="http://schemas.microsoft.com/office/drawing/2014/main" id="{63068489-6205-CCB7-5BB1-92D84CDCF015}"/>
              </a:ext>
            </a:extLst>
          </p:cNvPr>
          <p:cNvSpPr txBox="1"/>
          <p:nvPr/>
        </p:nvSpPr>
        <p:spPr>
          <a:xfrm>
            <a:off x="-74002" y="1093758"/>
            <a:ext cx="1228769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rPr>
              <a:t>Taxatieverslag op maat</a:t>
            </a:r>
            <a:endParaRPr kumimoji="0" lang="nl-NL" sz="18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endParaRPr>
          </a:p>
        </p:txBody>
      </p:sp>
      <p:pic>
        <p:nvPicPr>
          <p:cNvPr id="24" name="Afbeelding 23">
            <a:extLst>
              <a:ext uri="{FF2B5EF4-FFF2-40B4-BE49-F238E27FC236}">
                <a16:creationId xmlns:a16="http://schemas.microsoft.com/office/drawing/2014/main" id="{DECA0E3D-87FF-49A0-6B35-DF5530188FB6}"/>
              </a:ext>
            </a:extLst>
          </p:cNvPr>
          <p:cNvPicPr>
            <a:picLocks noChangeAspect="1"/>
          </p:cNvPicPr>
          <p:nvPr/>
        </p:nvPicPr>
        <p:blipFill>
          <a:blip r:embed="rId2"/>
          <a:stretch>
            <a:fillRect/>
          </a:stretch>
        </p:blipFill>
        <p:spPr>
          <a:xfrm>
            <a:off x="300834" y="259058"/>
            <a:ext cx="1940709" cy="815980"/>
          </a:xfrm>
          <a:prstGeom prst="rect">
            <a:avLst/>
          </a:prstGeom>
        </p:spPr>
      </p:pic>
      <p:pic>
        <p:nvPicPr>
          <p:cNvPr id="25" name="Afbeelding 24">
            <a:extLst>
              <a:ext uri="{FF2B5EF4-FFF2-40B4-BE49-F238E27FC236}">
                <a16:creationId xmlns:a16="http://schemas.microsoft.com/office/drawing/2014/main" id="{C8BCAE8F-38C8-B234-3BD1-A3A25608BDDB}"/>
              </a:ext>
            </a:extLst>
          </p:cNvPr>
          <p:cNvPicPr>
            <a:picLocks noChangeAspect="1"/>
          </p:cNvPicPr>
          <p:nvPr/>
        </p:nvPicPr>
        <p:blipFill>
          <a:blip r:embed="rId3"/>
          <a:stretch>
            <a:fillRect/>
          </a:stretch>
        </p:blipFill>
        <p:spPr>
          <a:xfrm>
            <a:off x="2487785" y="433415"/>
            <a:ext cx="1077452" cy="468761"/>
          </a:xfrm>
          <a:prstGeom prst="rect">
            <a:avLst/>
          </a:prstGeom>
        </p:spPr>
      </p:pic>
      <p:pic>
        <p:nvPicPr>
          <p:cNvPr id="26" name="Afbeelding 25">
            <a:extLst>
              <a:ext uri="{FF2B5EF4-FFF2-40B4-BE49-F238E27FC236}">
                <a16:creationId xmlns:a16="http://schemas.microsoft.com/office/drawing/2014/main" id="{F1F3C97E-7831-E457-F57C-244A62B4182F}"/>
              </a:ext>
            </a:extLst>
          </p:cNvPr>
          <p:cNvPicPr>
            <a:picLocks noChangeAspect="1"/>
          </p:cNvPicPr>
          <p:nvPr/>
        </p:nvPicPr>
        <p:blipFill>
          <a:blip r:embed="rId4"/>
          <a:stretch>
            <a:fillRect/>
          </a:stretch>
        </p:blipFill>
        <p:spPr>
          <a:xfrm>
            <a:off x="7687648" y="494906"/>
            <a:ext cx="1940709" cy="289042"/>
          </a:xfrm>
          <a:prstGeom prst="rect">
            <a:avLst/>
          </a:prstGeom>
        </p:spPr>
      </p:pic>
      <p:pic>
        <p:nvPicPr>
          <p:cNvPr id="27" name="Afbeelding 26">
            <a:extLst>
              <a:ext uri="{FF2B5EF4-FFF2-40B4-BE49-F238E27FC236}">
                <a16:creationId xmlns:a16="http://schemas.microsoft.com/office/drawing/2014/main" id="{F5B24B9E-423A-06B8-E629-9959FE14FD21}"/>
              </a:ext>
            </a:extLst>
          </p:cNvPr>
          <p:cNvPicPr>
            <a:picLocks noChangeAspect="1"/>
          </p:cNvPicPr>
          <p:nvPr/>
        </p:nvPicPr>
        <p:blipFill>
          <a:blip r:embed="rId5"/>
          <a:stretch>
            <a:fillRect/>
          </a:stretch>
        </p:blipFill>
        <p:spPr>
          <a:xfrm>
            <a:off x="5790395" y="360625"/>
            <a:ext cx="1561905" cy="714286"/>
          </a:xfrm>
          <a:prstGeom prst="rect">
            <a:avLst/>
          </a:prstGeom>
        </p:spPr>
      </p:pic>
      <p:pic>
        <p:nvPicPr>
          <p:cNvPr id="28" name="Afbeelding 27">
            <a:extLst>
              <a:ext uri="{FF2B5EF4-FFF2-40B4-BE49-F238E27FC236}">
                <a16:creationId xmlns:a16="http://schemas.microsoft.com/office/drawing/2014/main" id="{B18979A3-05E9-7EA4-36A3-F5845FAB1249}"/>
              </a:ext>
            </a:extLst>
          </p:cNvPr>
          <p:cNvPicPr>
            <a:picLocks noChangeAspect="1"/>
          </p:cNvPicPr>
          <p:nvPr/>
        </p:nvPicPr>
        <p:blipFill>
          <a:blip r:embed="rId6"/>
          <a:stretch>
            <a:fillRect/>
          </a:stretch>
        </p:blipFill>
        <p:spPr>
          <a:xfrm>
            <a:off x="3896939" y="175160"/>
            <a:ext cx="1565551" cy="601501"/>
          </a:xfrm>
          <a:prstGeom prst="rect">
            <a:avLst/>
          </a:prstGeom>
        </p:spPr>
      </p:pic>
      <p:pic>
        <p:nvPicPr>
          <p:cNvPr id="29" name="Afbeelding 28">
            <a:extLst>
              <a:ext uri="{FF2B5EF4-FFF2-40B4-BE49-F238E27FC236}">
                <a16:creationId xmlns:a16="http://schemas.microsoft.com/office/drawing/2014/main" id="{EA0A517E-E742-1ED3-70F8-97D8BA62CBF7}"/>
              </a:ext>
            </a:extLst>
          </p:cNvPr>
          <p:cNvPicPr>
            <a:picLocks noChangeAspect="1"/>
          </p:cNvPicPr>
          <p:nvPr/>
        </p:nvPicPr>
        <p:blipFill>
          <a:blip r:embed="rId7"/>
          <a:stretch>
            <a:fillRect/>
          </a:stretch>
        </p:blipFill>
        <p:spPr>
          <a:xfrm>
            <a:off x="9963705" y="368422"/>
            <a:ext cx="1561906" cy="687537"/>
          </a:xfrm>
          <a:prstGeom prst="rect">
            <a:avLst/>
          </a:prstGeom>
        </p:spPr>
      </p:pic>
      <p:pic>
        <p:nvPicPr>
          <p:cNvPr id="3" name="Afbeelding 2">
            <a:extLst>
              <a:ext uri="{FF2B5EF4-FFF2-40B4-BE49-F238E27FC236}">
                <a16:creationId xmlns:a16="http://schemas.microsoft.com/office/drawing/2014/main" id="{0D132DDD-5806-F207-FD0F-F32C41FEEF89}"/>
              </a:ext>
            </a:extLst>
          </p:cNvPr>
          <p:cNvPicPr>
            <a:picLocks noChangeAspect="1"/>
          </p:cNvPicPr>
          <p:nvPr/>
        </p:nvPicPr>
        <p:blipFill>
          <a:blip r:embed="rId8"/>
          <a:stretch>
            <a:fillRect/>
          </a:stretch>
        </p:blipFill>
        <p:spPr>
          <a:xfrm>
            <a:off x="496379" y="1672575"/>
            <a:ext cx="3565256" cy="5006764"/>
          </a:xfrm>
          <a:prstGeom prst="rect">
            <a:avLst/>
          </a:prstGeom>
        </p:spPr>
      </p:pic>
      <p:pic>
        <p:nvPicPr>
          <p:cNvPr id="5" name="Afbeelding 4">
            <a:extLst>
              <a:ext uri="{FF2B5EF4-FFF2-40B4-BE49-F238E27FC236}">
                <a16:creationId xmlns:a16="http://schemas.microsoft.com/office/drawing/2014/main" id="{AEC3B4CE-E6A0-B7F9-0AE6-3B03D82AFBEA}"/>
              </a:ext>
            </a:extLst>
          </p:cNvPr>
          <p:cNvPicPr>
            <a:picLocks noChangeAspect="1"/>
          </p:cNvPicPr>
          <p:nvPr/>
        </p:nvPicPr>
        <p:blipFill>
          <a:blip r:embed="rId9"/>
          <a:stretch>
            <a:fillRect/>
          </a:stretch>
        </p:blipFill>
        <p:spPr>
          <a:xfrm>
            <a:off x="4480834" y="1634061"/>
            <a:ext cx="3565256" cy="5045278"/>
          </a:xfrm>
          <a:prstGeom prst="rect">
            <a:avLst/>
          </a:prstGeom>
        </p:spPr>
      </p:pic>
      <p:pic>
        <p:nvPicPr>
          <p:cNvPr id="7" name="Afbeelding 6">
            <a:extLst>
              <a:ext uri="{FF2B5EF4-FFF2-40B4-BE49-F238E27FC236}">
                <a16:creationId xmlns:a16="http://schemas.microsoft.com/office/drawing/2014/main" id="{CDB5B74F-46A5-3305-D05F-602AC5AEFD26}"/>
              </a:ext>
            </a:extLst>
          </p:cNvPr>
          <p:cNvPicPr>
            <a:picLocks noChangeAspect="1"/>
          </p:cNvPicPr>
          <p:nvPr/>
        </p:nvPicPr>
        <p:blipFill>
          <a:blip r:embed="rId10"/>
          <a:stretch>
            <a:fillRect/>
          </a:stretch>
        </p:blipFill>
        <p:spPr>
          <a:xfrm>
            <a:off x="8109888" y="1536666"/>
            <a:ext cx="3636404" cy="5142673"/>
          </a:xfrm>
          <a:prstGeom prst="rect">
            <a:avLst/>
          </a:prstGeom>
        </p:spPr>
      </p:pic>
    </p:spTree>
    <p:extLst>
      <p:ext uri="{BB962C8B-B14F-4D97-AF65-F5344CB8AC3E}">
        <p14:creationId xmlns:p14="http://schemas.microsoft.com/office/powerpoint/2010/main" val="253231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hoek 42">
            <a:extLst>
              <a:ext uri="{FF2B5EF4-FFF2-40B4-BE49-F238E27FC236}">
                <a16:creationId xmlns:a16="http://schemas.microsoft.com/office/drawing/2014/main" id="{97E3E9EC-5E9C-66CD-0FDC-72383EBFEAD5}"/>
              </a:ext>
            </a:extLst>
          </p:cNvPr>
          <p:cNvSpPr/>
          <p:nvPr/>
        </p:nvSpPr>
        <p:spPr>
          <a:xfrm>
            <a:off x="-95693" y="0"/>
            <a:ext cx="12450725" cy="1226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kstvak 13">
            <a:extLst>
              <a:ext uri="{FF2B5EF4-FFF2-40B4-BE49-F238E27FC236}">
                <a16:creationId xmlns:a16="http://schemas.microsoft.com/office/drawing/2014/main" id="{63068489-6205-CCB7-5BB1-92D84CDCF015}"/>
              </a:ext>
            </a:extLst>
          </p:cNvPr>
          <p:cNvSpPr txBox="1"/>
          <p:nvPr/>
        </p:nvSpPr>
        <p:spPr>
          <a:xfrm>
            <a:off x="-74002" y="1093758"/>
            <a:ext cx="1228769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rPr>
              <a:t>Taxatieverslag op maat</a:t>
            </a:r>
            <a:endParaRPr kumimoji="0" lang="nl-NL" sz="18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endParaRPr>
          </a:p>
        </p:txBody>
      </p:sp>
      <p:pic>
        <p:nvPicPr>
          <p:cNvPr id="24" name="Afbeelding 23">
            <a:extLst>
              <a:ext uri="{FF2B5EF4-FFF2-40B4-BE49-F238E27FC236}">
                <a16:creationId xmlns:a16="http://schemas.microsoft.com/office/drawing/2014/main" id="{DECA0E3D-87FF-49A0-6B35-DF5530188FB6}"/>
              </a:ext>
            </a:extLst>
          </p:cNvPr>
          <p:cNvPicPr>
            <a:picLocks noChangeAspect="1"/>
          </p:cNvPicPr>
          <p:nvPr/>
        </p:nvPicPr>
        <p:blipFill>
          <a:blip r:embed="rId2"/>
          <a:stretch>
            <a:fillRect/>
          </a:stretch>
        </p:blipFill>
        <p:spPr>
          <a:xfrm>
            <a:off x="300834" y="259058"/>
            <a:ext cx="1940709" cy="815980"/>
          </a:xfrm>
          <a:prstGeom prst="rect">
            <a:avLst/>
          </a:prstGeom>
        </p:spPr>
      </p:pic>
      <p:pic>
        <p:nvPicPr>
          <p:cNvPr id="25" name="Afbeelding 24">
            <a:extLst>
              <a:ext uri="{FF2B5EF4-FFF2-40B4-BE49-F238E27FC236}">
                <a16:creationId xmlns:a16="http://schemas.microsoft.com/office/drawing/2014/main" id="{C8BCAE8F-38C8-B234-3BD1-A3A25608BDDB}"/>
              </a:ext>
            </a:extLst>
          </p:cNvPr>
          <p:cNvPicPr>
            <a:picLocks noChangeAspect="1"/>
          </p:cNvPicPr>
          <p:nvPr/>
        </p:nvPicPr>
        <p:blipFill>
          <a:blip r:embed="rId3"/>
          <a:stretch>
            <a:fillRect/>
          </a:stretch>
        </p:blipFill>
        <p:spPr>
          <a:xfrm>
            <a:off x="2487785" y="433415"/>
            <a:ext cx="1077452" cy="468761"/>
          </a:xfrm>
          <a:prstGeom prst="rect">
            <a:avLst/>
          </a:prstGeom>
        </p:spPr>
      </p:pic>
      <p:pic>
        <p:nvPicPr>
          <p:cNvPr id="26" name="Afbeelding 25">
            <a:extLst>
              <a:ext uri="{FF2B5EF4-FFF2-40B4-BE49-F238E27FC236}">
                <a16:creationId xmlns:a16="http://schemas.microsoft.com/office/drawing/2014/main" id="{F1F3C97E-7831-E457-F57C-244A62B4182F}"/>
              </a:ext>
            </a:extLst>
          </p:cNvPr>
          <p:cNvPicPr>
            <a:picLocks noChangeAspect="1"/>
          </p:cNvPicPr>
          <p:nvPr/>
        </p:nvPicPr>
        <p:blipFill>
          <a:blip r:embed="rId4"/>
          <a:stretch>
            <a:fillRect/>
          </a:stretch>
        </p:blipFill>
        <p:spPr>
          <a:xfrm>
            <a:off x="7687648" y="494906"/>
            <a:ext cx="1940709" cy="289042"/>
          </a:xfrm>
          <a:prstGeom prst="rect">
            <a:avLst/>
          </a:prstGeom>
        </p:spPr>
      </p:pic>
      <p:pic>
        <p:nvPicPr>
          <p:cNvPr id="27" name="Afbeelding 26">
            <a:extLst>
              <a:ext uri="{FF2B5EF4-FFF2-40B4-BE49-F238E27FC236}">
                <a16:creationId xmlns:a16="http://schemas.microsoft.com/office/drawing/2014/main" id="{F5B24B9E-423A-06B8-E629-9959FE14FD21}"/>
              </a:ext>
            </a:extLst>
          </p:cNvPr>
          <p:cNvPicPr>
            <a:picLocks noChangeAspect="1"/>
          </p:cNvPicPr>
          <p:nvPr/>
        </p:nvPicPr>
        <p:blipFill>
          <a:blip r:embed="rId5"/>
          <a:stretch>
            <a:fillRect/>
          </a:stretch>
        </p:blipFill>
        <p:spPr>
          <a:xfrm>
            <a:off x="5790395" y="360625"/>
            <a:ext cx="1561905" cy="714286"/>
          </a:xfrm>
          <a:prstGeom prst="rect">
            <a:avLst/>
          </a:prstGeom>
        </p:spPr>
      </p:pic>
      <p:pic>
        <p:nvPicPr>
          <p:cNvPr id="28" name="Afbeelding 27">
            <a:extLst>
              <a:ext uri="{FF2B5EF4-FFF2-40B4-BE49-F238E27FC236}">
                <a16:creationId xmlns:a16="http://schemas.microsoft.com/office/drawing/2014/main" id="{B18979A3-05E9-7EA4-36A3-F5845FAB1249}"/>
              </a:ext>
            </a:extLst>
          </p:cNvPr>
          <p:cNvPicPr>
            <a:picLocks noChangeAspect="1"/>
          </p:cNvPicPr>
          <p:nvPr/>
        </p:nvPicPr>
        <p:blipFill>
          <a:blip r:embed="rId6"/>
          <a:stretch>
            <a:fillRect/>
          </a:stretch>
        </p:blipFill>
        <p:spPr>
          <a:xfrm>
            <a:off x="3896939" y="175160"/>
            <a:ext cx="1565551" cy="601501"/>
          </a:xfrm>
          <a:prstGeom prst="rect">
            <a:avLst/>
          </a:prstGeom>
        </p:spPr>
      </p:pic>
      <p:pic>
        <p:nvPicPr>
          <p:cNvPr id="29" name="Afbeelding 28">
            <a:extLst>
              <a:ext uri="{FF2B5EF4-FFF2-40B4-BE49-F238E27FC236}">
                <a16:creationId xmlns:a16="http://schemas.microsoft.com/office/drawing/2014/main" id="{EA0A517E-E742-1ED3-70F8-97D8BA62CBF7}"/>
              </a:ext>
            </a:extLst>
          </p:cNvPr>
          <p:cNvPicPr>
            <a:picLocks noChangeAspect="1"/>
          </p:cNvPicPr>
          <p:nvPr/>
        </p:nvPicPr>
        <p:blipFill>
          <a:blip r:embed="rId7"/>
          <a:stretch>
            <a:fillRect/>
          </a:stretch>
        </p:blipFill>
        <p:spPr>
          <a:xfrm>
            <a:off x="9963705" y="368422"/>
            <a:ext cx="1561906" cy="687537"/>
          </a:xfrm>
          <a:prstGeom prst="rect">
            <a:avLst/>
          </a:prstGeom>
        </p:spPr>
      </p:pic>
      <p:pic>
        <p:nvPicPr>
          <p:cNvPr id="3" name="Afbeelding 2">
            <a:extLst>
              <a:ext uri="{FF2B5EF4-FFF2-40B4-BE49-F238E27FC236}">
                <a16:creationId xmlns:a16="http://schemas.microsoft.com/office/drawing/2014/main" id="{3A3654F9-262A-08FA-5393-64829EC73389}"/>
              </a:ext>
            </a:extLst>
          </p:cNvPr>
          <p:cNvPicPr>
            <a:picLocks noChangeAspect="1"/>
          </p:cNvPicPr>
          <p:nvPr/>
        </p:nvPicPr>
        <p:blipFill>
          <a:blip r:embed="rId8"/>
          <a:stretch>
            <a:fillRect/>
          </a:stretch>
        </p:blipFill>
        <p:spPr>
          <a:xfrm>
            <a:off x="530959" y="1747005"/>
            <a:ext cx="3488148" cy="4903863"/>
          </a:xfrm>
          <a:prstGeom prst="rect">
            <a:avLst/>
          </a:prstGeom>
        </p:spPr>
      </p:pic>
      <p:pic>
        <p:nvPicPr>
          <p:cNvPr id="5" name="Afbeelding 4">
            <a:extLst>
              <a:ext uri="{FF2B5EF4-FFF2-40B4-BE49-F238E27FC236}">
                <a16:creationId xmlns:a16="http://schemas.microsoft.com/office/drawing/2014/main" id="{0703E88A-E859-D403-C6A7-01FFB2123D79}"/>
              </a:ext>
            </a:extLst>
          </p:cNvPr>
          <p:cNvPicPr>
            <a:picLocks noChangeAspect="1"/>
          </p:cNvPicPr>
          <p:nvPr/>
        </p:nvPicPr>
        <p:blipFill>
          <a:blip r:embed="rId9"/>
          <a:stretch>
            <a:fillRect/>
          </a:stretch>
        </p:blipFill>
        <p:spPr>
          <a:xfrm>
            <a:off x="4141848" y="1747005"/>
            <a:ext cx="3488148" cy="4923179"/>
          </a:xfrm>
          <a:prstGeom prst="rect">
            <a:avLst/>
          </a:prstGeom>
        </p:spPr>
      </p:pic>
      <p:pic>
        <p:nvPicPr>
          <p:cNvPr id="7" name="Afbeelding 6">
            <a:extLst>
              <a:ext uri="{FF2B5EF4-FFF2-40B4-BE49-F238E27FC236}">
                <a16:creationId xmlns:a16="http://schemas.microsoft.com/office/drawing/2014/main" id="{A6DCF848-D184-B6F8-64DC-ED6A0F8613B6}"/>
              </a:ext>
            </a:extLst>
          </p:cNvPr>
          <p:cNvPicPr>
            <a:picLocks noChangeAspect="1"/>
          </p:cNvPicPr>
          <p:nvPr/>
        </p:nvPicPr>
        <p:blipFill>
          <a:blip r:embed="rId10"/>
          <a:stretch>
            <a:fillRect/>
          </a:stretch>
        </p:blipFill>
        <p:spPr>
          <a:xfrm>
            <a:off x="7752738" y="1721762"/>
            <a:ext cx="3488148" cy="4885557"/>
          </a:xfrm>
          <a:prstGeom prst="rect">
            <a:avLst/>
          </a:prstGeom>
        </p:spPr>
      </p:pic>
    </p:spTree>
    <p:extLst>
      <p:ext uri="{BB962C8B-B14F-4D97-AF65-F5344CB8AC3E}">
        <p14:creationId xmlns:p14="http://schemas.microsoft.com/office/powerpoint/2010/main" val="2596276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hoek 42">
            <a:extLst>
              <a:ext uri="{FF2B5EF4-FFF2-40B4-BE49-F238E27FC236}">
                <a16:creationId xmlns:a16="http://schemas.microsoft.com/office/drawing/2014/main" id="{97E3E9EC-5E9C-66CD-0FDC-72383EBFEAD5}"/>
              </a:ext>
            </a:extLst>
          </p:cNvPr>
          <p:cNvSpPr/>
          <p:nvPr/>
        </p:nvSpPr>
        <p:spPr>
          <a:xfrm>
            <a:off x="-95693" y="0"/>
            <a:ext cx="12450725" cy="1226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kstvak 13">
            <a:extLst>
              <a:ext uri="{FF2B5EF4-FFF2-40B4-BE49-F238E27FC236}">
                <a16:creationId xmlns:a16="http://schemas.microsoft.com/office/drawing/2014/main" id="{63068489-6205-CCB7-5BB1-92D84CDCF015}"/>
              </a:ext>
            </a:extLst>
          </p:cNvPr>
          <p:cNvSpPr txBox="1"/>
          <p:nvPr/>
        </p:nvSpPr>
        <p:spPr>
          <a:xfrm>
            <a:off x="-74002" y="1093758"/>
            <a:ext cx="1228769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rPr>
              <a:t>Taxatieverslag op maat</a:t>
            </a:r>
            <a:endParaRPr kumimoji="0" lang="nl-NL" sz="18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endParaRPr>
          </a:p>
        </p:txBody>
      </p:sp>
      <p:pic>
        <p:nvPicPr>
          <p:cNvPr id="24" name="Afbeelding 23">
            <a:extLst>
              <a:ext uri="{FF2B5EF4-FFF2-40B4-BE49-F238E27FC236}">
                <a16:creationId xmlns:a16="http://schemas.microsoft.com/office/drawing/2014/main" id="{DECA0E3D-87FF-49A0-6B35-DF5530188FB6}"/>
              </a:ext>
            </a:extLst>
          </p:cNvPr>
          <p:cNvPicPr>
            <a:picLocks noChangeAspect="1"/>
          </p:cNvPicPr>
          <p:nvPr/>
        </p:nvPicPr>
        <p:blipFill>
          <a:blip r:embed="rId2"/>
          <a:stretch>
            <a:fillRect/>
          </a:stretch>
        </p:blipFill>
        <p:spPr>
          <a:xfrm>
            <a:off x="300834" y="259058"/>
            <a:ext cx="1940709" cy="815980"/>
          </a:xfrm>
          <a:prstGeom prst="rect">
            <a:avLst/>
          </a:prstGeom>
        </p:spPr>
      </p:pic>
      <p:pic>
        <p:nvPicPr>
          <p:cNvPr id="25" name="Afbeelding 24">
            <a:extLst>
              <a:ext uri="{FF2B5EF4-FFF2-40B4-BE49-F238E27FC236}">
                <a16:creationId xmlns:a16="http://schemas.microsoft.com/office/drawing/2014/main" id="{C8BCAE8F-38C8-B234-3BD1-A3A25608BDDB}"/>
              </a:ext>
            </a:extLst>
          </p:cNvPr>
          <p:cNvPicPr>
            <a:picLocks noChangeAspect="1"/>
          </p:cNvPicPr>
          <p:nvPr/>
        </p:nvPicPr>
        <p:blipFill>
          <a:blip r:embed="rId3"/>
          <a:stretch>
            <a:fillRect/>
          </a:stretch>
        </p:blipFill>
        <p:spPr>
          <a:xfrm>
            <a:off x="2487785" y="433415"/>
            <a:ext cx="1077452" cy="468761"/>
          </a:xfrm>
          <a:prstGeom prst="rect">
            <a:avLst/>
          </a:prstGeom>
        </p:spPr>
      </p:pic>
      <p:pic>
        <p:nvPicPr>
          <p:cNvPr id="26" name="Afbeelding 25">
            <a:extLst>
              <a:ext uri="{FF2B5EF4-FFF2-40B4-BE49-F238E27FC236}">
                <a16:creationId xmlns:a16="http://schemas.microsoft.com/office/drawing/2014/main" id="{F1F3C97E-7831-E457-F57C-244A62B4182F}"/>
              </a:ext>
            </a:extLst>
          </p:cNvPr>
          <p:cNvPicPr>
            <a:picLocks noChangeAspect="1"/>
          </p:cNvPicPr>
          <p:nvPr/>
        </p:nvPicPr>
        <p:blipFill>
          <a:blip r:embed="rId4"/>
          <a:stretch>
            <a:fillRect/>
          </a:stretch>
        </p:blipFill>
        <p:spPr>
          <a:xfrm>
            <a:off x="7687648" y="494906"/>
            <a:ext cx="1940709" cy="289042"/>
          </a:xfrm>
          <a:prstGeom prst="rect">
            <a:avLst/>
          </a:prstGeom>
        </p:spPr>
      </p:pic>
      <p:pic>
        <p:nvPicPr>
          <p:cNvPr id="27" name="Afbeelding 26">
            <a:extLst>
              <a:ext uri="{FF2B5EF4-FFF2-40B4-BE49-F238E27FC236}">
                <a16:creationId xmlns:a16="http://schemas.microsoft.com/office/drawing/2014/main" id="{F5B24B9E-423A-06B8-E629-9959FE14FD21}"/>
              </a:ext>
            </a:extLst>
          </p:cNvPr>
          <p:cNvPicPr>
            <a:picLocks noChangeAspect="1"/>
          </p:cNvPicPr>
          <p:nvPr/>
        </p:nvPicPr>
        <p:blipFill>
          <a:blip r:embed="rId5"/>
          <a:stretch>
            <a:fillRect/>
          </a:stretch>
        </p:blipFill>
        <p:spPr>
          <a:xfrm>
            <a:off x="5790395" y="360625"/>
            <a:ext cx="1561905" cy="714286"/>
          </a:xfrm>
          <a:prstGeom prst="rect">
            <a:avLst/>
          </a:prstGeom>
        </p:spPr>
      </p:pic>
      <p:pic>
        <p:nvPicPr>
          <p:cNvPr id="28" name="Afbeelding 27">
            <a:extLst>
              <a:ext uri="{FF2B5EF4-FFF2-40B4-BE49-F238E27FC236}">
                <a16:creationId xmlns:a16="http://schemas.microsoft.com/office/drawing/2014/main" id="{B18979A3-05E9-7EA4-36A3-F5845FAB1249}"/>
              </a:ext>
            </a:extLst>
          </p:cNvPr>
          <p:cNvPicPr>
            <a:picLocks noChangeAspect="1"/>
          </p:cNvPicPr>
          <p:nvPr/>
        </p:nvPicPr>
        <p:blipFill>
          <a:blip r:embed="rId6"/>
          <a:stretch>
            <a:fillRect/>
          </a:stretch>
        </p:blipFill>
        <p:spPr>
          <a:xfrm>
            <a:off x="3896939" y="175160"/>
            <a:ext cx="1565551" cy="601501"/>
          </a:xfrm>
          <a:prstGeom prst="rect">
            <a:avLst/>
          </a:prstGeom>
        </p:spPr>
      </p:pic>
      <p:pic>
        <p:nvPicPr>
          <p:cNvPr id="29" name="Afbeelding 28">
            <a:extLst>
              <a:ext uri="{FF2B5EF4-FFF2-40B4-BE49-F238E27FC236}">
                <a16:creationId xmlns:a16="http://schemas.microsoft.com/office/drawing/2014/main" id="{EA0A517E-E742-1ED3-70F8-97D8BA62CBF7}"/>
              </a:ext>
            </a:extLst>
          </p:cNvPr>
          <p:cNvPicPr>
            <a:picLocks noChangeAspect="1"/>
          </p:cNvPicPr>
          <p:nvPr/>
        </p:nvPicPr>
        <p:blipFill>
          <a:blip r:embed="rId7"/>
          <a:stretch>
            <a:fillRect/>
          </a:stretch>
        </p:blipFill>
        <p:spPr>
          <a:xfrm>
            <a:off x="9963705" y="368422"/>
            <a:ext cx="1561906" cy="687537"/>
          </a:xfrm>
          <a:prstGeom prst="rect">
            <a:avLst/>
          </a:prstGeom>
        </p:spPr>
      </p:pic>
      <p:pic>
        <p:nvPicPr>
          <p:cNvPr id="3" name="Afbeelding 2">
            <a:extLst>
              <a:ext uri="{FF2B5EF4-FFF2-40B4-BE49-F238E27FC236}">
                <a16:creationId xmlns:a16="http://schemas.microsoft.com/office/drawing/2014/main" id="{D657AD94-DB68-3B94-FB32-FF79A898036E}"/>
              </a:ext>
            </a:extLst>
          </p:cNvPr>
          <p:cNvPicPr>
            <a:picLocks noChangeAspect="1"/>
          </p:cNvPicPr>
          <p:nvPr/>
        </p:nvPicPr>
        <p:blipFill>
          <a:blip r:embed="rId8"/>
          <a:stretch>
            <a:fillRect/>
          </a:stretch>
        </p:blipFill>
        <p:spPr>
          <a:xfrm>
            <a:off x="2149945" y="1948087"/>
            <a:ext cx="3312545" cy="4672324"/>
          </a:xfrm>
          <a:prstGeom prst="rect">
            <a:avLst/>
          </a:prstGeom>
        </p:spPr>
      </p:pic>
      <p:pic>
        <p:nvPicPr>
          <p:cNvPr id="5" name="Afbeelding 4">
            <a:extLst>
              <a:ext uri="{FF2B5EF4-FFF2-40B4-BE49-F238E27FC236}">
                <a16:creationId xmlns:a16="http://schemas.microsoft.com/office/drawing/2014/main" id="{D3F28344-B294-020D-FBCD-AA2FD69DB23F}"/>
              </a:ext>
            </a:extLst>
          </p:cNvPr>
          <p:cNvPicPr>
            <a:picLocks noChangeAspect="1"/>
          </p:cNvPicPr>
          <p:nvPr/>
        </p:nvPicPr>
        <p:blipFill>
          <a:blip r:embed="rId9"/>
          <a:stretch>
            <a:fillRect/>
          </a:stretch>
        </p:blipFill>
        <p:spPr>
          <a:xfrm>
            <a:off x="5881218" y="1953764"/>
            <a:ext cx="3312545" cy="4660969"/>
          </a:xfrm>
          <a:prstGeom prst="rect">
            <a:avLst/>
          </a:prstGeom>
        </p:spPr>
      </p:pic>
    </p:spTree>
    <p:extLst>
      <p:ext uri="{BB962C8B-B14F-4D97-AF65-F5344CB8AC3E}">
        <p14:creationId xmlns:p14="http://schemas.microsoft.com/office/powerpoint/2010/main" val="1313953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Afbeelding 41" descr="Afbeelding met lijn, grond, Kleurrijkheid, cirkel&#10;&#10;Automatisch gegenereerde beschrijving">
            <a:extLst>
              <a:ext uri="{FF2B5EF4-FFF2-40B4-BE49-F238E27FC236}">
                <a16:creationId xmlns:a16="http://schemas.microsoft.com/office/drawing/2014/main" id="{10DA247A-162E-5B15-8AA6-BDDC34798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 name="Rechthoek 42">
            <a:extLst>
              <a:ext uri="{FF2B5EF4-FFF2-40B4-BE49-F238E27FC236}">
                <a16:creationId xmlns:a16="http://schemas.microsoft.com/office/drawing/2014/main" id="{97E3E9EC-5E9C-66CD-0FDC-72383EBFEAD5}"/>
              </a:ext>
            </a:extLst>
          </p:cNvPr>
          <p:cNvSpPr/>
          <p:nvPr/>
        </p:nvSpPr>
        <p:spPr>
          <a:xfrm>
            <a:off x="-95693" y="0"/>
            <a:ext cx="12450725" cy="1226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kstvak 13">
            <a:extLst>
              <a:ext uri="{FF2B5EF4-FFF2-40B4-BE49-F238E27FC236}">
                <a16:creationId xmlns:a16="http://schemas.microsoft.com/office/drawing/2014/main" id="{63068489-6205-CCB7-5BB1-92D84CDCF015}"/>
              </a:ext>
            </a:extLst>
          </p:cNvPr>
          <p:cNvSpPr txBox="1"/>
          <p:nvPr/>
        </p:nvSpPr>
        <p:spPr>
          <a:xfrm>
            <a:off x="179866" y="2548050"/>
            <a:ext cx="1056479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rPr>
              <a:t>En ook een advertentie in de krant</a:t>
            </a:r>
            <a:endParaRPr kumimoji="0" lang="nl-NL" sz="20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endParaRPr>
          </a:p>
        </p:txBody>
      </p:sp>
      <p:pic>
        <p:nvPicPr>
          <p:cNvPr id="24" name="Afbeelding 23">
            <a:extLst>
              <a:ext uri="{FF2B5EF4-FFF2-40B4-BE49-F238E27FC236}">
                <a16:creationId xmlns:a16="http://schemas.microsoft.com/office/drawing/2014/main" id="{DECA0E3D-87FF-49A0-6B35-DF5530188FB6}"/>
              </a:ext>
            </a:extLst>
          </p:cNvPr>
          <p:cNvPicPr>
            <a:picLocks noChangeAspect="1"/>
          </p:cNvPicPr>
          <p:nvPr/>
        </p:nvPicPr>
        <p:blipFill>
          <a:blip r:embed="rId3"/>
          <a:stretch>
            <a:fillRect/>
          </a:stretch>
        </p:blipFill>
        <p:spPr>
          <a:xfrm>
            <a:off x="300834" y="259058"/>
            <a:ext cx="1940709" cy="815980"/>
          </a:xfrm>
          <a:prstGeom prst="rect">
            <a:avLst/>
          </a:prstGeom>
        </p:spPr>
      </p:pic>
      <p:pic>
        <p:nvPicPr>
          <p:cNvPr id="25" name="Afbeelding 24">
            <a:extLst>
              <a:ext uri="{FF2B5EF4-FFF2-40B4-BE49-F238E27FC236}">
                <a16:creationId xmlns:a16="http://schemas.microsoft.com/office/drawing/2014/main" id="{C8BCAE8F-38C8-B234-3BD1-A3A25608BDDB}"/>
              </a:ext>
            </a:extLst>
          </p:cNvPr>
          <p:cNvPicPr>
            <a:picLocks noChangeAspect="1"/>
          </p:cNvPicPr>
          <p:nvPr/>
        </p:nvPicPr>
        <p:blipFill>
          <a:blip r:embed="rId4"/>
          <a:stretch>
            <a:fillRect/>
          </a:stretch>
        </p:blipFill>
        <p:spPr>
          <a:xfrm>
            <a:off x="2487785" y="433415"/>
            <a:ext cx="1077452" cy="468761"/>
          </a:xfrm>
          <a:prstGeom prst="rect">
            <a:avLst/>
          </a:prstGeom>
        </p:spPr>
      </p:pic>
      <p:pic>
        <p:nvPicPr>
          <p:cNvPr id="26" name="Afbeelding 25">
            <a:extLst>
              <a:ext uri="{FF2B5EF4-FFF2-40B4-BE49-F238E27FC236}">
                <a16:creationId xmlns:a16="http://schemas.microsoft.com/office/drawing/2014/main" id="{F1F3C97E-7831-E457-F57C-244A62B4182F}"/>
              </a:ext>
            </a:extLst>
          </p:cNvPr>
          <p:cNvPicPr>
            <a:picLocks noChangeAspect="1"/>
          </p:cNvPicPr>
          <p:nvPr/>
        </p:nvPicPr>
        <p:blipFill>
          <a:blip r:embed="rId5"/>
          <a:stretch>
            <a:fillRect/>
          </a:stretch>
        </p:blipFill>
        <p:spPr>
          <a:xfrm>
            <a:off x="7687648" y="494906"/>
            <a:ext cx="1940709" cy="289042"/>
          </a:xfrm>
          <a:prstGeom prst="rect">
            <a:avLst/>
          </a:prstGeom>
        </p:spPr>
      </p:pic>
      <p:pic>
        <p:nvPicPr>
          <p:cNvPr id="27" name="Afbeelding 26">
            <a:extLst>
              <a:ext uri="{FF2B5EF4-FFF2-40B4-BE49-F238E27FC236}">
                <a16:creationId xmlns:a16="http://schemas.microsoft.com/office/drawing/2014/main" id="{F5B24B9E-423A-06B8-E629-9959FE14FD21}"/>
              </a:ext>
            </a:extLst>
          </p:cNvPr>
          <p:cNvPicPr>
            <a:picLocks noChangeAspect="1"/>
          </p:cNvPicPr>
          <p:nvPr/>
        </p:nvPicPr>
        <p:blipFill>
          <a:blip r:embed="rId6"/>
          <a:stretch>
            <a:fillRect/>
          </a:stretch>
        </p:blipFill>
        <p:spPr>
          <a:xfrm>
            <a:off x="5790395" y="360625"/>
            <a:ext cx="1561905" cy="714286"/>
          </a:xfrm>
          <a:prstGeom prst="rect">
            <a:avLst/>
          </a:prstGeom>
        </p:spPr>
      </p:pic>
      <p:pic>
        <p:nvPicPr>
          <p:cNvPr id="28" name="Afbeelding 27">
            <a:extLst>
              <a:ext uri="{FF2B5EF4-FFF2-40B4-BE49-F238E27FC236}">
                <a16:creationId xmlns:a16="http://schemas.microsoft.com/office/drawing/2014/main" id="{B18979A3-05E9-7EA4-36A3-F5845FAB1249}"/>
              </a:ext>
            </a:extLst>
          </p:cNvPr>
          <p:cNvPicPr>
            <a:picLocks noChangeAspect="1"/>
          </p:cNvPicPr>
          <p:nvPr/>
        </p:nvPicPr>
        <p:blipFill>
          <a:blip r:embed="rId7"/>
          <a:stretch>
            <a:fillRect/>
          </a:stretch>
        </p:blipFill>
        <p:spPr>
          <a:xfrm>
            <a:off x="3896939" y="175160"/>
            <a:ext cx="1565551" cy="601501"/>
          </a:xfrm>
          <a:prstGeom prst="rect">
            <a:avLst/>
          </a:prstGeom>
        </p:spPr>
      </p:pic>
      <p:pic>
        <p:nvPicPr>
          <p:cNvPr id="29" name="Afbeelding 28">
            <a:extLst>
              <a:ext uri="{FF2B5EF4-FFF2-40B4-BE49-F238E27FC236}">
                <a16:creationId xmlns:a16="http://schemas.microsoft.com/office/drawing/2014/main" id="{EA0A517E-E742-1ED3-70F8-97D8BA62CBF7}"/>
              </a:ext>
            </a:extLst>
          </p:cNvPr>
          <p:cNvPicPr>
            <a:picLocks noChangeAspect="1"/>
          </p:cNvPicPr>
          <p:nvPr/>
        </p:nvPicPr>
        <p:blipFill>
          <a:blip r:embed="rId8"/>
          <a:stretch>
            <a:fillRect/>
          </a:stretch>
        </p:blipFill>
        <p:spPr>
          <a:xfrm>
            <a:off x="9963705" y="368422"/>
            <a:ext cx="1561906" cy="687537"/>
          </a:xfrm>
          <a:prstGeom prst="rect">
            <a:avLst/>
          </a:prstGeom>
        </p:spPr>
      </p:pic>
      <p:sp>
        <p:nvSpPr>
          <p:cNvPr id="20" name="Tekstvak 19">
            <a:extLst>
              <a:ext uri="{FF2B5EF4-FFF2-40B4-BE49-F238E27FC236}">
                <a16:creationId xmlns:a16="http://schemas.microsoft.com/office/drawing/2014/main" id="{41F9FF78-A273-F8D5-2331-633E867ECB0B}"/>
              </a:ext>
            </a:extLst>
          </p:cNvPr>
          <p:cNvSpPr txBox="1"/>
          <p:nvPr/>
        </p:nvSpPr>
        <p:spPr>
          <a:xfrm rot="3899789">
            <a:off x="-1840765" y="3753845"/>
            <a:ext cx="652839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Vertrouwen </a:t>
            </a:r>
            <a:r>
              <a:rPr kumimoji="0" lang="nl-NL" sz="14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in een aanslag </a:t>
            </a:r>
            <a:r>
              <a:rPr kumimoji="0" lang="nl-NL" sz="12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gemeentelijke</a:t>
            </a:r>
            <a:r>
              <a:rPr kumimoji="0" lang="nl-NL" sz="14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 belastingen</a:t>
            </a:r>
            <a:endParaRPr kumimoji="0" lang="nl-NL" sz="18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endParaRPr>
          </a:p>
        </p:txBody>
      </p:sp>
      <p:sp>
        <p:nvSpPr>
          <p:cNvPr id="34" name="Tekstvak 33">
            <a:extLst>
              <a:ext uri="{FF2B5EF4-FFF2-40B4-BE49-F238E27FC236}">
                <a16:creationId xmlns:a16="http://schemas.microsoft.com/office/drawing/2014/main" id="{53B4C5C7-4513-02AD-A30B-6CEBF9C1D85B}"/>
              </a:ext>
            </a:extLst>
          </p:cNvPr>
          <p:cNvSpPr txBox="1"/>
          <p:nvPr/>
        </p:nvSpPr>
        <p:spPr>
          <a:xfrm>
            <a:off x="2920674" y="3110071"/>
            <a:ext cx="7286582" cy="1415067"/>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
                <a:srgbClr val="002060"/>
              </a:buClr>
              <a:buSzTx/>
              <a:buFont typeface="Wingdings" panose="05000000000000000000" pitchFamily="2" charset="2"/>
              <a:buChar char="Ø"/>
              <a:tabLst/>
              <a:defRPr/>
            </a:pPr>
            <a:r>
              <a:rPr kumimoji="0" lang="nl-NL"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Aanslagbiljet op maat</a:t>
            </a:r>
          </a:p>
          <a:p>
            <a:pPr marL="285750" marR="0" lvl="0" indent="-285750" algn="l" defTabSz="914400" rtl="0" eaLnBrk="1" fontAlgn="auto" latinLnBrk="0" hangingPunct="1">
              <a:lnSpc>
                <a:spcPct val="150000"/>
              </a:lnSpc>
              <a:spcBef>
                <a:spcPts val="0"/>
              </a:spcBef>
              <a:spcAft>
                <a:spcPts val="0"/>
              </a:spcAft>
              <a:buClr>
                <a:srgbClr val="002060"/>
              </a:buClr>
              <a:buSzTx/>
              <a:buFont typeface="Wingdings" panose="05000000000000000000" pitchFamily="2" charset="2"/>
              <a:buChar char="Ø"/>
              <a:tabLst/>
              <a:defRPr/>
            </a:pPr>
            <a:r>
              <a:rPr kumimoji="0" lang="nl-NL"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Taxatieverslag op maat</a:t>
            </a:r>
          </a:p>
          <a:p>
            <a:pPr marL="285750" marR="0" lvl="0" indent="-285750" algn="l" defTabSz="914400" rtl="0" eaLnBrk="1" fontAlgn="auto" latinLnBrk="0" hangingPunct="1">
              <a:lnSpc>
                <a:spcPct val="150000"/>
              </a:lnSpc>
              <a:spcBef>
                <a:spcPts val="0"/>
              </a:spcBef>
              <a:spcAft>
                <a:spcPts val="0"/>
              </a:spcAft>
              <a:buClr>
                <a:srgbClr val="002060"/>
              </a:buClr>
              <a:buSzTx/>
              <a:buFont typeface="Wingdings" panose="05000000000000000000" pitchFamily="2" charset="2"/>
              <a:buChar char="Ø"/>
              <a:tabLst/>
              <a:defRPr/>
            </a:pPr>
            <a:r>
              <a:rPr kumimoji="0" lang="nl-NL"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Advertentie (aankondiging) in de krant</a:t>
            </a:r>
          </a:p>
        </p:txBody>
      </p:sp>
    </p:spTree>
    <p:extLst>
      <p:ext uri="{BB962C8B-B14F-4D97-AF65-F5344CB8AC3E}">
        <p14:creationId xmlns:p14="http://schemas.microsoft.com/office/powerpoint/2010/main" val="178994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hoek 42">
            <a:extLst>
              <a:ext uri="{FF2B5EF4-FFF2-40B4-BE49-F238E27FC236}">
                <a16:creationId xmlns:a16="http://schemas.microsoft.com/office/drawing/2014/main" id="{97E3E9EC-5E9C-66CD-0FDC-72383EBFEAD5}"/>
              </a:ext>
            </a:extLst>
          </p:cNvPr>
          <p:cNvSpPr/>
          <p:nvPr/>
        </p:nvSpPr>
        <p:spPr>
          <a:xfrm>
            <a:off x="-95693" y="0"/>
            <a:ext cx="12450725" cy="1226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kstvak 13">
            <a:extLst>
              <a:ext uri="{FF2B5EF4-FFF2-40B4-BE49-F238E27FC236}">
                <a16:creationId xmlns:a16="http://schemas.microsoft.com/office/drawing/2014/main" id="{63068489-6205-CCB7-5BB1-92D84CDCF015}"/>
              </a:ext>
            </a:extLst>
          </p:cNvPr>
          <p:cNvSpPr txBox="1"/>
          <p:nvPr/>
        </p:nvSpPr>
        <p:spPr>
          <a:xfrm>
            <a:off x="-74002" y="1093758"/>
            <a:ext cx="1228769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rPr>
              <a:t>Aanslagbiljet in de krant</a:t>
            </a:r>
            <a:endParaRPr kumimoji="0" lang="nl-NL" sz="18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endParaRPr>
          </a:p>
        </p:txBody>
      </p:sp>
      <p:pic>
        <p:nvPicPr>
          <p:cNvPr id="24" name="Afbeelding 23">
            <a:extLst>
              <a:ext uri="{FF2B5EF4-FFF2-40B4-BE49-F238E27FC236}">
                <a16:creationId xmlns:a16="http://schemas.microsoft.com/office/drawing/2014/main" id="{DECA0E3D-87FF-49A0-6B35-DF5530188FB6}"/>
              </a:ext>
            </a:extLst>
          </p:cNvPr>
          <p:cNvPicPr>
            <a:picLocks noChangeAspect="1"/>
          </p:cNvPicPr>
          <p:nvPr/>
        </p:nvPicPr>
        <p:blipFill>
          <a:blip r:embed="rId2"/>
          <a:stretch>
            <a:fillRect/>
          </a:stretch>
        </p:blipFill>
        <p:spPr>
          <a:xfrm>
            <a:off x="300834" y="259058"/>
            <a:ext cx="1940709" cy="815980"/>
          </a:xfrm>
          <a:prstGeom prst="rect">
            <a:avLst/>
          </a:prstGeom>
        </p:spPr>
      </p:pic>
      <p:pic>
        <p:nvPicPr>
          <p:cNvPr id="25" name="Afbeelding 24">
            <a:extLst>
              <a:ext uri="{FF2B5EF4-FFF2-40B4-BE49-F238E27FC236}">
                <a16:creationId xmlns:a16="http://schemas.microsoft.com/office/drawing/2014/main" id="{C8BCAE8F-38C8-B234-3BD1-A3A25608BDDB}"/>
              </a:ext>
            </a:extLst>
          </p:cNvPr>
          <p:cNvPicPr>
            <a:picLocks noChangeAspect="1"/>
          </p:cNvPicPr>
          <p:nvPr/>
        </p:nvPicPr>
        <p:blipFill>
          <a:blip r:embed="rId3"/>
          <a:stretch>
            <a:fillRect/>
          </a:stretch>
        </p:blipFill>
        <p:spPr>
          <a:xfrm>
            <a:off x="2487785" y="433415"/>
            <a:ext cx="1077452" cy="468761"/>
          </a:xfrm>
          <a:prstGeom prst="rect">
            <a:avLst/>
          </a:prstGeom>
        </p:spPr>
      </p:pic>
      <p:pic>
        <p:nvPicPr>
          <p:cNvPr id="26" name="Afbeelding 25">
            <a:extLst>
              <a:ext uri="{FF2B5EF4-FFF2-40B4-BE49-F238E27FC236}">
                <a16:creationId xmlns:a16="http://schemas.microsoft.com/office/drawing/2014/main" id="{F1F3C97E-7831-E457-F57C-244A62B4182F}"/>
              </a:ext>
            </a:extLst>
          </p:cNvPr>
          <p:cNvPicPr>
            <a:picLocks noChangeAspect="1"/>
          </p:cNvPicPr>
          <p:nvPr/>
        </p:nvPicPr>
        <p:blipFill>
          <a:blip r:embed="rId4"/>
          <a:stretch>
            <a:fillRect/>
          </a:stretch>
        </p:blipFill>
        <p:spPr>
          <a:xfrm>
            <a:off x="7687648" y="494906"/>
            <a:ext cx="1940709" cy="289042"/>
          </a:xfrm>
          <a:prstGeom prst="rect">
            <a:avLst/>
          </a:prstGeom>
        </p:spPr>
      </p:pic>
      <p:pic>
        <p:nvPicPr>
          <p:cNvPr id="27" name="Afbeelding 26">
            <a:extLst>
              <a:ext uri="{FF2B5EF4-FFF2-40B4-BE49-F238E27FC236}">
                <a16:creationId xmlns:a16="http://schemas.microsoft.com/office/drawing/2014/main" id="{F5B24B9E-423A-06B8-E629-9959FE14FD21}"/>
              </a:ext>
            </a:extLst>
          </p:cNvPr>
          <p:cNvPicPr>
            <a:picLocks noChangeAspect="1"/>
          </p:cNvPicPr>
          <p:nvPr/>
        </p:nvPicPr>
        <p:blipFill>
          <a:blip r:embed="rId5"/>
          <a:stretch>
            <a:fillRect/>
          </a:stretch>
        </p:blipFill>
        <p:spPr>
          <a:xfrm>
            <a:off x="5790395" y="360625"/>
            <a:ext cx="1561905" cy="714286"/>
          </a:xfrm>
          <a:prstGeom prst="rect">
            <a:avLst/>
          </a:prstGeom>
        </p:spPr>
      </p:pic>
      <p:pic>
        <p:nvPicPr>
          <p:cNvPr id="28" name="Afbeelding 27">
            <a:extLst>
              <a:ext uri="{FF2B5EF4-FFF2-40B4-BE49-F238E27FC236}">
                <a16:creationId xmlns:a16="http://schemas.microsoft.com/office/drawing/2014/main" id="{B18979A3-05E9-7EA4-36A3-F5845FAB1249}"/>
              </a:ext>
            </a:extLst>
          </p:cNvPr>
          <p:cNvPicPr>
            <a:picLocks noChangeAspect="1"/>
          </p:cNvPicPr>
          <p:nvPr/>
        </p:nvPicPr>
        <p:blipFill>
          <a:blip r:embed="rId6"/>
          <a:stretch>
            <a:fillRect/>
          </a:stretch>
        </p:blipFill>
        <p:spPr>
          <a:xfrm>
            <a:off x="3896939" y="175160"/>
            <a:ext cx="1565551" cy="601501"/>
          </a:xfrm>
          <a:prstGeom prst="rect">
            <a:avLst/>
          </a:prstGeom>
        </p:spPr>
      </p:pic>
      <p:pic>
        <p:nvPicPr>
          <p:cNvPr id="29" name="Afbeelding 28">
            <a:extLst>
              <a:ext uri="{FF2B5EF4-FFF2-40B4-BE49-F238E27FC236}">
                <a16:creationId xmlns:a16="http://schemas.microsoft.com/office/drawing/2014/main" id="{EA0A517E-E742-1ED3-70F8-97D8BA62CBF7}"/>
              </a:ext>
            </a:extLst>
          </p:cNvPr>
          <p:cNvPicPr>
            <a:picLocks noChangeAspect="1"/>
          </p:cNvPicPr>
          <p:nvPr/>
        </p:nvPicPr>
        <p:blipFill>
          <a:blip r:embed="rId7"/>
          <a:stretch>
            <a:fillRect/>
          </a:stretch>
        </p:blipFill>
        <p:spPr>
          <a:xfrm>
            <a:off x="9963705" y="368422"/>
            <a:ext cx="1561906" cy="687537"/>
          </a:xfrm>
          <a:prstGeom prst="rect">
            <a:avLst/>
          </a:prstGeom>
        </p:spPr>
      </p:pic>
      <p:pic>
        <p:nvPicPr>
          <p:cNvPr id="3" name="Afbeelding 2">
            <a:extLst>
              <a:ext uri="{FF2B5EF4-FFF2-40B4-BE49-F238E27FC236}">
                <a16:creationId xmlns:a16="http://schemas.microsoft.com/office/drawing/2014/main" id="{6A4B5318-9A30-E3F9-1197-6E88735D7DD9}"/>
              </a:ext>
            </a:extLst>
          </p:cNvPr>
          <p:cNvPicPr>
            <a:picLocks noChangeAspect="1"/>
          </p:cNvPicPr>
          <p:nvPr/>
        </p:nvPicPr>
        <p:blipFill>
          <a:blip r:embed="rId8"/>
          <a:stretch>
            <a:fillRect/>
          </a:stretch>
        </p:blipFill>
        <p:spPr>
          <a:xfrm>
            <a:off x="4141825" y="1631383"/>
            <a:ext cx="3417924" cy="5082841"/>
          </a:xfrm>
          <a:prstGeom prst="rect">
            <a:avLst/>
          </a:prstGeom>
        </p:spPr>
      </p:pic>
    </p:spTree>
    <p:extLst>
      <p:ext uri="{BB962C8B-B14F-4D97-AF65-F5344CB8AC3E}">
        <p14:creationId xmlns:p14="http://schemas.microsoft.com/office/powerpoint/2010/main" val="2771929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Afbeelding 41" descr="Afbeelding met lijn, grond, Kleurrijkheid, cirkel&#10;&#10;Automatisch gegenereerde beschrijving">
            <a:extLst>
              <a:ext uri="{FF2B5EF4-FFF2-40B4-BE49-F238E27FC236}">
                <a16:creationId xmlns:a16="http://schemas.microsoft.com/office/drawing/2014/main" id="{10DA247A-162E-5B15-8AA6-BDDC34798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 name="Rechthoek 42">
            <a:extLst>
              <a:ext uri="{FF2B5EF4-FFF2-40B4-BE49-F238E27FC236}">
                <a16:creationId xmlns:a16="http://schemas.microsoft.com/office/drawing/2014/main" id="{97E3E9EC-5E9C-66CD-0FDC-72383EBFEAD5}"/>
              </a:ext>
            </a:extLst>
          </p:cNvPr>
          <p:cNvSpPr/>
          <p:nvPr/>
        </p:nvSpPr>
        <p:spPr>
          <a:xfrm>
            <a:off x="-95693" y="0"/>
            <a:ext cx="12450725" cy="1226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kstvak 13">
            <a:extLst>
              <a:ext uri="{FF2B5EF4-FFF2-40B4-BE49-F238E27FC236}">
                <a16:creationId xmlns:a16="http://schemas.microsoft.com/office/drawing/2014/main" id="{63068489-6205-CCB7-5BB1-92D84CDCF015}"/>
              </a:ext>
            </a:extLst>
          </p:cNvPr>
          <p:cNvSpPr txBox="1"/>
          <p:nvPr/>
        </p:nvSpPr>
        <p:spPr>
          <a:xfrm>
            <a:off x="0" y="1678891"/>
            <a:ext cx="979258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rPr>
              <a:t>Verder bouwen aan </a:t>
            </a:r>
            <a:r>
              <a:rPr kumimoji="0" lang="nl-NL" sz="32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rPr>
              <a:t>vertrouwen</a:t>
            </a:r>
            <a:endParaRPr kumimoji="0" lang="nl-NL" sz="20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endParaRPr>
          </a:p>
        </p:txBody>
      </p:sp>
      <p:pic>
        <p:nvPicPr>
          <p:cNvPr id="24" name="Afbeelding 23">
            <a:extLst>
              <a:ext uri="{FF2B5EF4-FFF2-40B4-BE49-F238E27FC236}">
                <a16:creationId xmlns:a16="http://schemas.microsoft.com/office/drawing/2014/main" id="{DECA0E3D-87FF-49A0-6B35-DF5530188FB6}"/>
              </a:ext>
            </a:extLst>
          </p:cNvPr>
          <p:cNvPicPr>
            <a:picLocks noChangeAspect="1"/>
          </p:cNvPicPr>
          <p:nvPr/>
        </p:nvPicPr>
        <p:blipFill>
          <a:blip r:embed="rId3"/>
          <a:stretch>
            <a:fillRect/>
          </a:stretch>
        </p:blipFill>
        <p:spPr>
          <a:xfrm>
            <a:off x="300834" y="259058"/>
            <a:ext cx="1940709" cy="815980"/>
          </a:xfrm>
          <a:prstGeom prst="rect">
            <a:avLst/>
          </a:prstGeom>
        </p:spPr>
      </p:pic>
      <p:pic>
        <p:nvPicPr>
          <p:cNvPr id="25" name="Afbeelding 24">
            <a:extLst>
              <a:ext uri="{FF2B5EF4-FFF2-40B4-BE49-F238E27FC236}">
                <a16:creationId xmlns:a16="http://schemas.microsoft.com/office/drawing/2014/main" id="{C8BCAE8F-38C8-B234-3BD1-A3A25608BDDB}"/>
              </a:ext>
            </a:extLst>
          </p:cNvPr>
          <p:cNvPicPr>
            <a:picLocks noChangeAspect="1"/>
          </p:cNvPicPr>
          <p:nvPr/>
        </p:nvPicPr>
        <p:blipFill>
          <a:blip r:embed="rId4"/>
          <a:stretch>
            <a:fillRect/>
          </a:stretch>
        </p:blipFill>
        <p:spPr>
          <a:xfrm>
            <a:off x="2487785" y="433415"/>
            <a:ext cx="1077452" cy="468761"/>
          </a:xfrm>
          <a:prstGeom prst="rect">
            <a:avLst/>
          </a:prstGeom>
        </p:spPr>
      </p:pic>
      <p:pic>
        <p:nvPicPr>
          <p:cNvPr id="26" name="Afbeelding 25">
            <a:extLst>
              <a:ext uri="{FF2B5EF4-FFF2-40B4-BE49-F238E27FC236}">
                <a16:creationId xmlns:a16="http://schemas.microsoft.com/office/drawing/2014/main" id="{F1F3C97E-7831-E457-F57C-244A62B4182F}"/>
              </a:ext>
            </a:extLst>
          </p:cNvPr>
          <p:cNvPicPr>
            <a:picLocks noChangeAspect="1"/>
          </p:cNvPicPr>
          <p:nvPr/>
        </p:nvPicPr>
        <p:blipFill>
          <a:blip r:embed="rId5"/>
          <a:stretch>
            <a:fillRect/>
          </a:stretch>
        </p:blipFill>
        <p:spPr>
          <a:xfrm>
            <a:off x="7687648" y="494906"/>
            <a:ext cx="1940709" cy="289042"/>
          </a:xfrm>
          <a:prstGeom prst="rect">
            <a:avLst/>
          </a:prstGeom>
        </p:spPr>
      </p:pic>
      <p:pic>
        <p:nvPicPr>
          <p:cNvPr id="27" name="Afbeelding 26">
            <a:extLst>
              <a:ext uri="{FF2B5EF4-FFF2-40B4-BE49-F238E27FC236}">
                <a16:creationId xmlns:a16="http://schemas.microsoft.com/office/drawing/2014/main" id="{F5B24B9E-423A-06B8-E629-9959FE14FD21}"/>
              </a:ext>
            </a:extLst>
          </p:cNvPr>
          <p:cNvPicPr>
            <a:picLocks noChangeAspect="1"/>
          </p:cNvPicPr>
          <p:nvPr/>
        </p:nvPicPr>
        <p:blipFill>
          <a:blip r:embed="rId6"/>
          <a:stretch>
            <a:fillRect/>
          </a:stretch>
        </p:blipFill>
        <p:spPr>
          <a:xfrm>
            <a:off x="5790395" y="360625"/>
            <a:ext cx="1561905" cy="714286"/>
          </a:xfrm>
          <a:prstGeom prst="rect">
            <a:avLst/>
          </a:prstGeom>
        </p:spPr>
      </p:pic>
      <p:pic>
        <p:nvPicPr>
          <p:cNvPr id="28" name="Afbeelding 27">
            <a:extLst>
              <a:ext uri="{FF2B5EF4-FFF2-40B4-BE49-F238E27FC236}">
                <a16:creationId xmlns:a16="http://schemas.microsoft.com/office/drawing/2014/main" id="{B18979A3-05E9-7EA4-36A3-F5845FAB1249}"/>
              </a:ext>
            </a:extLst>
          </p:cNvPr>
          <p:cNvPicPr>
            <a:picLocks noChangeAspect="1"/>
          </p:cNvPicPr>
          <p:nvPr/>
        </p:nvPicPr>
        <p:blipFill>
          <a:blip r:embed="rId7"/>
          <a:stretch>
            <a:fillRect/>
          </a:stretch>
        </p:blipFill>
        <p:spPr>
          <a:xfrm>
            <a:off x="3896939" y="175160"/>
            <a:ext cx="1565551" cy="601501"/>
          </a:xfrm>
          <a:prstGeom prst="rect">
            <a:avLst/>
          </a:prstGeom>
        </p:spPr>
      </p:pic>
      <p:pic>
        <p:nvPicPr>
          <p:cNvPr id="29" name="Afbeelding 28">
            <a:extLst>
              <a:ext uri="{FF2B5EF4-FFF2-40B4-BE49-F238E27FC236}">
                <a16:creationId xmlns:a16="http://schemas.microsoft.com/office/drawing/2014/main" id="{EA0A517E-E742-1ED3-70F8-97D8BA62CBF7}"/>
              </a:ext>
            </a:extLst>
          </p:cNvPr>
          <p:cNvPicPr>
            <a:picLocks noChangeAspect="1"/>
          </p:cNvPicPr>
          <p:nvPr/>
        </p:nvPicPr>
        <p:blipFill>
          <a:blip r:embed="rId8"/>
          <a:stretch>
            <a:fillRect/>
          </a:stretch>
        </p:blipFill>
        <p:spPr>
          <a:xfrm>
            <a:off x="9963705" y="368422"/>
            <a:ext cx="1561906" cy="687537"/>
          </a:xfrm>
          <a:prstGeom prst="rect">
            <a:avLst/>
          </a:prstGeom>
        </p:spPr>
      </p:pic>
      <p:sp>
        <p:nvSpPr>
          <p:cNvPr id="20" name="Tekstvak 19">
            <a:extLst>
              <a:ext uri="{FF2B5EF4-FFF2-40B4-BE49-F238E27FC236}">
                <a16:creationId xmlns:a16="http://schemas.microsoft.com/office/drawing/2014/main" id="{41F9FF78-A273-F8D5-2331-633E867ECB0B}"/>
              </a:ext>
            </a:extLst>
          </p:cNvPr>
          <p:cNvSpPr txBox="1"/>
          <p:nvPr/>
        </p:nvSpPr>
        <p:spPr>
          <a:xfrm rot="3899789">
            <a:off x="-1840765" y="3753845"/>
            <a:ext cx="652839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Vertrouwen </a:t>
            </a:r>
            <a:r>
              <a:rPr kumimoji="0" lang="nl-NL" sz="14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in een aanslag </a:t>
            </a:r>
            <a:r>
              <a:rPr kumimoji="0" lang="nl-NL" sz="12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gemeentelijke</a:t>
            </a:r>
            <a:r>
              <a:rPr kumimoji="0" lang="nl-NL" sz="14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 belastingen</a:t>
            </a:r>
            <a:endParaRPr kumimoji="0" lang="nl-NL" sz="18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endParaRPr>
          </a:p>
        </p:txBody>
      </p:sp>
      <p:sp>
        <p:nvSpPr>
          <p:cNvPr id="34" name="Tekstvak 33">
            <a:extLst>
              <a:ext uri="{FF2B5EF4-FFF2-40B4-BE49-F238E27FC236}">
                <a16:creationId xmlns:a16="http://schemas.microsoft.com/office/drawing/2014/main" id="{53B4C5C7-4513-02AD-A30B-6CEBF9C1D85B}"/>
              </a:ext>
            </a:extLst>
          </p:cNvPr>
          <p:cNvSpPr txBox="1"/>
          <p:nvPr/>
        </p:nvSpPr>
        <p:spPr>
          <a:xfrm>
            <a:off x="2920674" y="2307647"/>
            <a:ext cx="9434358" cy="3261727"/>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
                <a:srgbClr val="002060"/>
              </a:buClr>
              <a:buSzTx/>
              <a:buFont typeface="Wingdings" panose="05000000000000000000" pitchFamily="2" charset="2"/>
              <a:buChar char="Ø"/>
              <a:tabLst/>
              <a:defRPr/>
            </a:pPr>
            <a:r>
              <a:rPr kumimoji="0" lang="nl-NL"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Contact bij vragen of bezwaar aanbieden</a:t>
            </a:r>
          </a:p>
          <a:p>
            <a:pPr marL="285750" marR="0" lvl="0" indent="-285750" algn="l" defTabSz="914400" rtl="0" eaLnBrk="1" fontAlgn="auto" latinLnBrk="0" hangingPunct="1">
              <a:lnSpc>
                <a:spcPct val="150000"/>
              </a:lnSpc>
              <a:spcBef>
                <a:spcPts val="0"/>
              </a:spcBef>
              <a:spcAft>
                <a:spcPts val="0"/>
              </a:spcAft>
              <a:buClr>
                <a:srgbClr val="002060"/>
              </a:buClr>
              <a:buSzTx/>
              <a:buFont typeface="Wingdings" panose="05000000000000000000" pitchFamily="2" charset="2"/>
              <a:buChar char="Ø"/>
              <a:tabLst/>
              <a:defRPr/>
            </a:pPr>
            <a:r>
              <a:rPr kumimoji="0" lang="nl-NL"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Kanalen open</a:t>
            </a:r>
          </a:p>
          <a:p>
            <a:pPr marL="285750" marR="0" lvl="0" indent="-285750" algn="l" defTabSz="914400" rtl="0" eaLnBrk="1" fontAlgn="auto" latinLnBrk="0" hangingPunct="1">
              <a:lnSpc>
                <a:spcPct val="150000"/>
              </a:lnSpc>
              <a:spcBef>
                <a:spcPts val="0"/>
              </a:spcBef>
              <a:spcAft>
                <a:spcPts val="0"/>
              </a:spcAft>
              <a:buClr>
                <a:srgbClr val="002060"/>
              </a:buClr>
              <a:buSzTx/>
              <a:buFont typeface="Wingdings" panose="05000000000000000000" pitchFamily="2" charset="2"/>
              <a:buChar char="Ø"/>
              <a:tabLst/>
              <a:defRPr/>
            </a:pPr>
            <a:r>
              <a:rPr kumimoji="0" lang="nl-NL"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Geen inloopavonden</a:t>
            </a:r>
          </a:p>
          <a:p>
            <a:pPr marL="285750" marR="0" lvl="0" indent="-285750" algn="l" defTabSz="914400" rtl="0" eaLnBrk="1" fontAlgn="auto" latinLnBrk="0" hangingPunct="1">
              <a:lnSpc>
                <a:spcPct val="150000"/>
              </a:lnSpc>
              <a:spcBef>
                <a:spcPts val="0"/>
              </a:spcBef>
              <a:spcAft>
                <a:spcPts val="0"/>
              </a:spcAft>
              <a:buClr>
                <a:srgbClr val="002060"/>
              </a:buClr>
              <a:buSzTx/>
              <a:buFont typeface="Wingdings" panose="05000000000000000000" pitchFamily="2" charset="2"/>
              <a:buChar char="Ø"/>
              <a:tabLst/>
              <a:defRPr/>
            </a:pPr>
            <a:r>
              <a:rPr kumimoji="0" lang="nl-NL"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Nieuw in 2025: baliebezoek bij taxateur zonder afspraak</a:t>
            </a:r>
          </a:p>
          <a:p>
            <a:pPr marL="285750" marR="0" lvl="0" indent="-285750" algn="l" defTabSz="914400" rtl="0" eaLnBrk="1" fontAlgn="auto" latinLnBrk="0" hangingPunct="1">
              <a:lnSpc>
                <a:spcPct val="150000"/>
              </a:lnSpc>
              <a:spcBef>
                <a:spcPts val="0"/>
              </a:spcBef>
              <a:spcAft>
                <a:spcPts val="0"/>
              </a:spcAft>
              <a:buClr>
                <a:srgbClr val="002060"/>
              </a:buClr>
              <a:buSzTx/>
              <a:buFont typeface="Wingdings" panose="05000000000000000000" pitchFamily="2" charset="2"/>
              <a:buChar char="Ø"/>
              <a:tabLst/>
              <a:defRPr/>
            </a:pPr>
            <a:r>
              <a:rPr kumimoji="0" lang="nl-NL"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Snel reageren op vraag/bezwaar en zo mogelijk afhandelen</a:t>
            </a:r>
          </a:p>
          <a:p>
            <a:pPr marL="285750" marR="0" lvl="0" indent="-285750" algn="l" defTabSz="914400" rtl="0" eaLnBrk="1" fontAlgn="auto" latinLnBrk="0" hangingPunct="1">
              <a:lnSpc>
                <a:spcPct val="150000"/>
              </a:lnSpc>
              <a:spcBef>
                <a:spcPts val="0"/>
              </a:spcBef>
              <a:spcAft>
                <a:spcPts val="0"/>
              </a:spcAft>
              <a:buClr>
                <a:srgbClr val="002060"/>
              </a:buClr>
              <a:buSzTx/>
              <a:buFont typeface="Wingdings" panose="05000000000000000000" pitchFamily="2" charset="2"/>
              <a:buChar char="Ø"/>
              <a:tabLst/>
              <a:defRPr/>
            </a:pPr>
            <a:r>
              <a:rPr kumimoji="0" lang="nl-NL"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Eerlijk en transparant en niet anoniem</a:t>
            </a:r>
          </a:p>
          <a:p>
            <a:pPr marL="285750" marR="0" lvl="0" indent="-285750" algn="l" defTabSz="914400" rtl="0" eaLnBrk="1" fontAlgn="auto" latinLnBrk="0" hangingPunct="1">
              <a:lnSpc>
                <a:spcPct val="150000"/>
              </a:lnSpc>
              <a:spcBef>
                <a:spcPts val="0"/>
              </a:spcBef>
              <a:spcAft>
                <a:spcPts val="0"/>
              </a:spcAft>
              <a:buClr>
                <a:srgbClr val="002060"/>
              </a:buClr>
              <a:buSzTx/>
              <a:buFont typeface="Wingdings" panose="05000000000000000000" pitchFamily="2" charset="2"/>
              <a:buChar char="Ø"/>
              <a:tabLst/>
              <a:defRPr/>
            </a:pPr>
            <a:r>
              <a:rPr kumimoji="0" lang="nl-NL"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NCNP komt in ons woordenboek niet voor</a:t>
            </a:r>
          </a:p>
        </p:txBody>
      </p:sp>
    </p:spTree>
    <p:extLst>
      <p:ext uri="{BB962C8B-B14F-4D97-AF65-F5344CB8AC3E}">
        <p14:creationId xmlns:p14="http://schemas.microsoft.com/office/powerpoint/2010/main" val="107214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Afbeelding 41" descr="Afbeelding met lijn, grond, Kleurrijkheid, cirkel&#10;&#10;Automatisch gegenereerde beschrijving">
            <a:extLst>
              <a:ext uri="{FF2B5EF4-FFF2-40B4-BE49-F238E27FC236}">
                <a16:creationId xmlns:a16="http://schemas.microsoft.com/office/drawing/2014/main" id="{10DA247A-162E-5B15-8AA6-BDDC34798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 name="Rechthoek 42">
            <a:extLst>
              <a:ext uri="{FF2B5EF4-FFF2-40B4-BE49-F238E27FC236}">
                <a16:creationId xmlns:a16="http://schemas.microsoft.com/office/drawing/2014/main" id="{97E3E9EC-5E9C-66CD-0FDC-72383EBFEAD5}"/>
              </a:ext>
            </a:extLst>
          </p:cNvPr>
          <p:cNvSpPr/>
          <p:nvPr/>
        </p:nvSpPr>
        <p:spPr>
          <a:xfrm>
            <a:off x="-95693" y="0"/>
            <a:ext cx="12450725" cy="1226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kstvak 13">
            <a:extLst>
              <a:ext uri="{FF2B5EF4-FFF2-40B4-BE49-F238E27FC236}">
                <a16:creationId xmlns:a16="http://schemas.microsoft.com/office/drawing/2014/main" id="{63068489-6205-CCB7-5BB1-92D84CDCF015}"/>
              </a:ext>
            </a:extLst>
          </p:cNvPr>
          <p:cNvSpPr txBox="1"/>
          <p:nvPr/>
        </p:nvSpPr>
        <p:spPr>
          <a:xfrm>
            <a:off x="2605285" y="1977087"/>
            <a:ext cx="508236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rPr>
              <a:t>Afsluitend</a:t>
            </a:r>
          </a:p>
        </p:txBody>
      </p:sp>
      <p:pic>
        <p:nvPicPr>
          <p:cNvPr id="24" name="Afbeelding 23">
            <a:extLst>
              <a:ext uri="{FF2B5EF4-FFF2-40B4-BE49-F238E27FC236}">
                <a16:creationId xmlns:a16="http://schemas.microsoft.com/office/drawing/2014/main" id="{DECA0E3D-87FF-49A0-6B35-DF5530188FB6}"/>
              </a:ext>
            </a:extLst>
          </p:cNvPr>
          <p:cNvPicPr>
            <a:picLocks noChangeAspect="1"/>
          </p:cNvPicPr>
          <p:nvPr/>
        </p:nvPicPr>
        <p:blipFill>
          <a:blip r:embed="rId3"/>
          <a:stretch>
            <a:fillRect/>
          </a:stretch>
        </p:blipFill>
        <p:spPr>
          <a:xfrm>
            <a:off x="300834" y="259058"/>
            <a:ext cx="1940709" cy="815980"/>
          </a:xfrm>
          <a:prstGeom prst="rect">
            <a:avLst/>
          </a:prstGeom>
        </p:spPr>
      </p:pic>
      <p:pic>
        <p:nvPicPr>
          <p:cNvPr id="25" name="Afbeelding 24">
            <a:extLst>
              <a:ext uri="{FF2B5EF4-FFF2-40B4-BE49-F238E27FC236}">
                <a16:creationId xmlns:a16="http://schemas.microsoft.com/office/drawing/2014/main" id="{C8BCAE8F-38C8-B234-3BD1-A3A25608BDDB}"/>
              </a:ext>
            </a:extLst>
          </p:cNvPr>
          <p:cNvPicPr>
            <a:picLocks noChangeAspect="1"/>
          </p:cNvPicPr>
          <p:nvPr/>
        </p:nvPicPr>
        <p:blipFill>
          <a:blip r:embed="rId4"/>
          <a:stretch>
            <a:fillRect/>
          </a:stretch>
        </p:blipFill>
        <p:spPr>
          <a:xfrm>
            <a:off x="2487785" y="433415"/>
            <a:ext cx="1077452" cy="468761"/>
          </a:xfrm>
          <a:prstGeom prst="rect">
            <a:avLst/>
          </a:prstGeom>
        </p:spPr>
      </p:pic>
      <p:pic>
        <p:nvPicPr>
          <p:cNvPr id="26" name="Afbeelding 25">
            <a:extLst>
              <a:ext uri="{FF2B5EF4-FFF2-40B4-BE49-F238E27FC236}">
                <a16:creationId xmlns:a16="http://schemas.microsoft.com/office/drawing/2014/main" id="{F1F3C97E-7831-E457-F57C-244A62B4182F}"/>
              </a:ext>
            </a:extLst>
          </p:cNvPr>
          <p:cNvPicPr>
            <a:picLocks noChangeAspect="1"/>
          </p:cNvPicPr>
          <p:nvPr/>
        </p:nvPicPr>
        <p:blipFill>
          <a:blip r:embed="rId5"/>
          <a:stretch>
            <a:fillRect/>
          </a:stretch>
        </p:blipFill>
        <p:spPr>
          <a:xfrm>
            <a:off x="7687648" y="494906"/>
            <a:ext cx="1940709" cy="289042"/>
          </a:xfrm>
          <a:prstGeom prst="rect">
            <a:avLst/>
          </a:prstGeom>
        </p:spPr>
      </p:pic>
      <p:pic>
        <p:nvPicPr>
          <p:cNvPr id="27" name="Afbeelding 26">
            <a:extLst>
              <a:ext uri="{FF2B5EF4-FFF2-40B4-BE49-F238E27FC236}">
                <a16:creationId xmlns:a16="http://schemas.microsoft.com/office/drawing/2014/main" id="{F5B24B9E-423A-06B8-E629-9959FE14FD21}"/>
              </a:ext>
            </a:extLst>
          </p:cNvPr>
          <p:cNvPicPr>
            <a:picLocks noChangeAspect="1"/>
          </p:cNvPicPr>
          <p:nvPr/>
        </p:nvPicPr>
        <p:blipFill>
          <a:blip r:embed="rId6"/>
          <a:stretch>
            <a:fillRect/>
          </a:stretch>
        </p:blipFill>
        <p:spPr>
          <a:xfrm>
            <a:off x="5790395" y="360625"/>
            <a:ext cx="1561905" cy="714286"/>
          </a:xfrm>
          <a:prstGeom prst="rect">
            <a:avLst/>
          </a:prstGeom>
        </p:spPr>
      </p:pic>
      <p:pic>
        <p:nvPicPr>
          <p:cNvPr id="28" name="Afbeelding 27">
            <a:extLst>
              <a:ext uri="{FF2B5EF4-FFF2-40B4-BE49-F238E27FC236}">
                <a16:creationId xmlns:a16="http://schemas.microsoft.com/office/drawing/2014/main" id="{B18979A3-05E9-7EA4-36A3-F5845FAB1249}"/>
              </a:ext>
            </a:extLst>
          </p:cNvPr>
          <p:cNvPicPr>
            <a:picLocks noChangeAspect="1"/>
          </p:cNvPicPr>
          <p:nvPr/>
        </p:nvPicPr>
        <p:blipFill>
          <a:blip r:embed="rId7"/>
          <a:stretch>
            <a:fillRect/>
          </a:stretch>
        </p:blipFill>
        <p:spPr>
          <a:xfrm>
            <a:off x="3896939" y="175160"/>
            <a:ext cx="1565551" cy="601501"/>
          </a:xfrm>
          <a:prstGeom prst="rect">
            <a:avLst/>
          </a:prstGeom>
        </p:spPr>
      </p:pic>
      <p:pic>
        <p:nvPicPr>
          <p:cNvPr id="29" name="Afbeelding 28">
            <a:extLst>
              <a:ext uri="{FF2B5EF4-FFF2-40B4-BE49-F238E27FC236}">
                <a16:creationId xmlns:a16="http://schemas.microsoft.com/office/drawing/2014/main" id="{EA0A517E-E742-1ED3-70F8-97D8BA62CBF7}"/>
              </a:ext>
            </a:extLst>
          </p:cNvPr>
          <p:cNvPicPr>
            <a:picLocks noChangeAspect="1"/>
          </p:cNvPicPr>
          <p:nvPr/>
        </p:nvPicPr>
        <p:blipFill>
          <a:blip r:embed="rId8"/>
          <a:stretch>
            <a:fillRect/>
          </a:stretch>
        </p:blipFill>
        <p:spPr>
          <a:xfrm>
            <a:off x="9963705" y="368422"/>
            <a:ext cx="1561906" cy="687537"/>
          </a:xfrm>
          <a:prstGeom prst="rect">
            <a:avLst/>
          </a:prstGeom>
        </p:spPr>
      </p:pic>
      <p:sp>
        <p:nvSpPr>
          <p:cNvPr id="20" name="Tekstvak 19">
            <a:extLst>
              <a:ext uri="{FF2B5EF4-FFF2-40B4-BE49-F238E27FC236}">
                <a16:creationId xmlns:a16="http://schemas.microsoft.com/office/drawing/2014/main" id="{41F9FF78-A273-F8D5-2331-633E867ECB0B}"/>
              </a:ext>
            </a:extLst>
          </p:cNvPr>
          <p:cNvSpPr txBox="1"/>
          <p:nvPr/>
        </p:nvSpPr>
        <p:spPr>
          <a:xfrm rot="3899789">
            <a:off x="-1840765" y="3753845"/>
            <a:ext cx="652839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Vertrouwen </a:t>
            </a:r>
            <a:r>
              <a:rPr kumimoji="0" lang="nl-NL" sz="14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in een aanslag </a:t>
            </a:r>
            <a:r>
              <a:rPr kumimoji="0" lang="nl-NL" sz="12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gemeentelijke</a:t>
            </a:r>
            <a:r>
              <a:rPr kumimoji="0" lang="nl-NL" sz="14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 belastingen</a:t>
            </a:r>
            <a:endParaRPr kumimoji="0" lang="nl-NL" sz="18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endParaRPr>
          </a:p>
        </p:txBody>
      </p:sp>
      <p:sp>
        <p:nvSpPr>
          <p:cNvPr id="34" name="Tekstvak 33">
            <a:extLst>
              <a:ext uri="{FF2B5EF4-FFF2-40B4-BE49-F238E27FC236}">
                <a16:creationId xmlns:a16="http://schemas.microsoft.com/office/drawing/2014/main" id="{53B4C5C7-4513-02AD-A30B-6CEBF9C1D85B}"/>
              </a:ext>
            </a:extLst>
          </p:cNvPr>
          <p:cNvSpPr txBox="1"/>
          <p:nvPr/>
        </p:nvSpPr>
        <p:spPr>
          <a:xfrm>
            <a:off x="2605285" y="2859175"/>
            <a:ext cx="5454194" cy="1876732"/>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
                <a:srgbClr val="002060"/>
              </a:buClr>
              <a:buSzTx/>
              <a:buFont typeface="Wingdings" panose="05000000000000000000" pitchFamily="2" charset="2"/>
              <a:buChar char="Ø"/>
              <a:tabLst/>
              <a:defRPr/>
            </a:pPr>
            <a:r>
              <a:rPr kumimoji="0" lang="nl-NL"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Wie kan het vertrouwen van inwoners in de overheid vergroten?</a:t>
            </a:r>
          </a:p>
          <a:p>
            <a:pPr marL="285750" marR="0" lvl="0" indent="-285750" algn="l" defTabSz="914400" rtl="0" eaLnBrk="1" fontAlgn="auto" latinLnBrk="0" hangingPunct="1">
              <a:lnSpc>
                <a:spcPct val="150000"/>
              </a:lnSpc>
              <a:spcBef>
                <a:spcPts val="0"/>
              </a:spcBef>
              <a:spcAft>
                <a:spcPts val="0"/>
              </a:spcAft>
              <a:buClr>
                <a:srgbClr val="002060"/>
              </a:buClr>
              <a:buSzTx/>
              <a:buFont typeface="Wingdings" panose="05000000000000000000" pitchFamily="2" charset="2"/>
              <a:buChar char="Ø"/>
              <a:tabLst/>
              <a:defRPr/>
            </a:pPr>
            <a:r>
              <a:rPr kumimoji="0" lang="nl-NL"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Dat kunnen wij!</a:t>
            </a:r>
          </a:p>
          <a:p>
            <a:pPr marL="0" marR="0" lvl="0" indent="0" algn="l" defTabSz="914400" rtl="0" eaLnBrk="1" fontAlgn="auto" latinLnBrk="0" hangingPunct="1">
              <a:lnSpc>
                <a:spcPct val="150000"/>
              </a:lnSpc>
              <a:spcBef>
                <a:spcPts val="0"/>
              </a:spcBef>
              <a:spcAft>
                <a:spcPts val="0"/>
              </a:spcAft>
              <a:buClr>
                <a:srgbClr val="002060"/>
              </a:buClr>
              <a:buSzTx/>
              <a:buFontTx/>
              <a:buNone/>
              <a:tabLst/>
              <a:defRPr/>
            </a:pPr>
            <a:endParaRPr kumimoji="0" lang="nl-NL"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06813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E50C1-C88E-2748-BE34-5A612E72A58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B026D48-AEB8-C1FF-8279-F67FF0A868C5}"/>
              </a:ext>
            </a:extLst>
          </p:cNvPr>
          <p:cNvSpPr>
            <a:spLocks noGrp="1"/>
          </p:cNvSpPr>
          <p:nvPr>
            <p:ph type="title"/>
          </p:nvPr>
        </p:nvSpPr>
        <p:spPr/>
        <p:txBody>
          <a:bodyPr>
            <a:normAutofit/>
          </a:bodyPr>
          <a:lstStyle/>
          <a:p>
            <a:r>
              <a:rPr lang="nl-NL" sz="3600" dirty="0"/>
              <a:t>Internationaal perspectief: ervaringen uit Canada</a:t>
            </a:r>
            <a:endParaRPr lang="en-US" sz="3600" dirty="0"/>
          </a:p>
        </p:txBody>
      </p:sp>
      <p:sp>
        <p:nvSpPr>
          <p:cNvPr id="3" name="Tijdelijke aanduiding voor tekst 2">
            <a:extLst>
              <a:ext uri="{FF2B5EF4-FFF2-40B4-BE49-F238E27FC236}">
                <a16:creationId xmlns:a16="http://schemas.microsoft.com/office/drawing/2014/main" id="{2A769BA1-5C44-0C50-453F-B68EC7130E8D}"/>
              </a:ext>
            </a:extLst>
          </p:cNvPr>
          <p:cNvSpPr>
            <a:spLocks noGrp="1"/>
          </p:cNvSpPr>
          <p:nvPr>
            <p:ph type="body" idx="1"/>
          </p:nvPr>
        </p:nvSpPr>
        <p:spPr/>
        <p:txBody>
          <a:bodyPr/>
          <a:lstStyle/>
          <a:p>
            <a:r>
              <a:rPr lang="en-US" dirty="0"/>
              <a:t>Property Valuation Services Corporation</a:t>
            </a:r>
          </a:p>
        </p:txBody>
      </p:sp>
      <p:sp>
        <p:nvSpPr>
          <p:cNvPr id="4" name="Tijdelijke aanduiding voor datum 3">
            <a:extLst>
              <a:ext uri="{FF2B5EF4-FFF2-40B4-BE49-F238E27FC236}">
                <a16:creationId xmlns:a16="http://schemas.microsoft.com/office/drawing/2014/main" id="{C896C6B2-3BE0-E5D2-82F6-86CAC7BAA755}"/>
              </a:ext>
            </a:extLst>
          </p:cNvPr>
          <p:cNvSpPr>
            <a:spLocks noGrp="1"/>
          </p:cNvSpPr>
          <p:nvPr>
            <p:ph type="dt" sz="half" idx="10"/>
          </p:nvPr>
        </p:nvSpPr>
        <p:spPr/>
        <p:txBody>
          <a:bodyPr/>
          <a:lstStyle/>
          <a:p>
            <a:r>
              <a:rPr lang="en-US"/>
              <a:t>30-1-2025</a:t>
            </a:r>
            <a:endParaRPr lang="nl-NL" dirty="0"/>
          </a:p>
        </p:txBody>
      </p:sp>
      <p:sp>
        <p:nvSpPr>
          <p:cNvPr id="5" name="Tijdelijke aanduiding voor voettekst 4">
            <a:extLst>
              <a:ext uri="{FF2B5EF4-FFF2-40B4-BE49-F238E27FC236}">
                <a16:creationId xmlns:a16="http://schemas.microsoft.com/office/drawing/2014/main" id="{FC6A55D5-0F66-A08D-6977-852ACABCD7C5}"/>
              </a:ext>
            </a:extLst>
          </p:cNvPr>
          <p:cNvSpPr>
            <a:spLocks noGrp="1"/>
          </p:cNvSpPr>
          <p:nvPr>
            <p:ph type="ftr" sz="quarter" idx="11"/>
          </p:nvPr>
        </p:nvSpPr>
        <p:spPr/>
        <p:txBody>
          <a:bodyPr/>
          <a:lstStyle/>
          <a:p>
            <a:r>
              <a:rPr lang="nl-NL" dirty="0"/>
              <a:t>Aandachtspunten afhandeling bezwaar- en beroepsprocedures</a:t>
            </a:r>
          </a:p>
        </p:txBody>
      </p:sp>
      <p:sp>
        <p:nvSpPr>
          <p:cNvPr id="6" name="Tijdelijke aanduiding voor dianummer 5">
            <a:extLst>
              <a:ext uri="{FF2B5EF4-FFF2-40B4-BE49-F238E27FC236}">
                <a16:creationId xmlns:a16="http://schemas.microsoft.com/office/drawing/2014/main" id="{3B198969-E265-FC99-D7D4-991116A892F8}"/>
              </a:ext>
            </a:extLst>
          </p:cNvPr>
          <p:cNvSpPr>
            <a:spLocks noGrp="1"/>
          </p:cNvSpPr>
          <p:nvPr>
            <p:ph type="sldNum" sz="quarter" idx="12"/>
          </p:nvPr>
        </p:nvSpPr>
        <p:spPr/>
        <p:txBody>
          <a:bodyPr/>
          <a:lstStyle/>
          <a:p>
            <a:fld id="{AF524CCF-8B23-4FE6-AEF8-D0EE8DF5D8E9}" type="slidenum">
              <a:rPr lang="nl-NL" smtClean="0"/>
              <a:t>18</a:t>
            </a:fld>
            <a:endParaRPr lang="nl-NL" dirty="0"/>
          </a:p>
        </p:txBody>
      </p:sp>
    </p:spTree>
    <p:extLst>
      <p:ext uri="{BB962C8B-B14F-4D97-AF65-F5344CB8AC3E}">
        <p14:creationId xmlns:p14="http://schemas.microsoft.com/office/powerpoint/2010/main" val="2445395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311B46-E05B-4129-E673-17E04EE7B791}"/>
              </a:ext>
            </a:extLst>
          </p:cNvPr>
          <p:cNvSpPr>
            <a:spLocks noGrp="1"/>
          </p:cNvSpPr>
          <p:nvPr>
            <p:ph type="title"/>
          </p:nvPr>
        </p:nvSpPr>
        <p:spPr/>
        <p:txBody>
          <a:bodyPr/>
          <a:lstStyle/>
          <a:p>
            <a:r>
              <a:rPr lang="nl-NL" dirty="0"/>
              <a:t>Vooraf</a:t>
            </a:r>
            <a:endParaRPr lang="en-US" dirty="0"/>
          </a:p>
        </p:txBody>
      </p:sp>
      <p:sp>
        <p:nvSpPr>
          <p:cNvPr id="3" name="Tijdelijke aanduiding voor inhoud 2">
            <a:extLst>
              <a:ext uri="{FF2B5EF4-FFF2-40B4-BE49-F238E27FC236}">
                <a16:creationId xmlns:a16="http://schemas.microsoft.com/office/drawing/2014/main" id="{E7660368-F894-B6C5-D4E5-F9CF78196D49}"/>
              </a:ext>
            </a:extLst>
          </p:cNvPr>
          <p:cNvSpPr>
            <a:spLocks noGrp="1"/>
          </p:cNvSpPr>
          <p:nvPr>
            <p:ph idx="1"/>
          </p:nvPr>
        </p:nvSpPr>
        <p:spPr/>
        <p:txBody>
          <a:bodyPr/>
          <a:lstStyle/>
          <a:p>
            <a:r>
              <a:rPr lang="nl-NL" dirty="0"/>
              <a:t>Werkt voor alle gemeenten van provincie Nova </a:t>
            </a:r>
            <a:r>
              <a:rPr lang="nl-NL" dirty="0" err="1"/>
              <a:t>Scotia</a:t>
            </a:r>
            <a:endParaRPr lang="nl-NL" dirty="0"/>
          </a:p>
          <a:p>
            <a:pPr lvl="1"/>
            <a:r>
              <a:rPr lang="nl-NL" dirty="0"/>
              <a:t>930.000 inwoners</a:t>
            </a:r>
          </a:p>
          <a:p>
            <a:pPr lvl="1"/>
            <a:r>
              <a:rPr lang="nl-NL" dirty="0"/>
              <a:t>49 gemeenten</a:t>
            </a:r>
          </a:p>
          <a:p>
            <a:r>
              <a:rPr lang="nl-NL" dirty="0"/>
              <a:t>Doet alleen taxatiewerkzaamheden voor gemeenten in provincie</a:t>
            </a:r>
          </a:p>
          <a:p>
            <a:r>
              <a:rPr lang="nl-NL" dirty="0"/>
              <a:t>Lijkt op Nederlandse systeem</a:t>
            </a:r>
          </a:p>
          <a:p>
            <a:pPr lvl="1"/>
            <a:r>
              <a:rPr lang="nl-NL" dirty="0"/>
              <a:t>Heeft ook jaarlijkse waardebepaling</a:t>
            </a:r>
          </a:p>
          <a:p>
            <a:pPr lvl="1"/>
            <a:r>
              <a:rPr lang="nl-NL" dirty="0"/>
              <a:t>Marktwaarde is de grondslag</a:t>
            </a:r>
          </a:p>
          <a:p>
            <a:r>
              <a:rPr lang="nl-NL" dirty="0"/>
              <a:t>Taxeert met AI-systeem</a:t>
            </a:r>
            <a:endParaRPr lang="en-US" dirty="0"/>
          </a:p>
        </p:txBody>
      </p:sp>
      <p:sp>
        <p:nvSpPr>
          <p:cNvPr id="4" name="Tijdelijke aanduiding voor datum 3">
            <a:extLst>
              <a:ext uri="{FF2B5EF4-FFF2-40B4-BE49-F238E27FC236}">
                <a16:creationId xmlns:a16="http://schemas.microsoft.com/office/drawing/2014/main" id="{DA9DCDE7-E265-B44C-24C2-1CB6C4F9B75F}"/>
              </a:ext>
            </a:extLst>
          </p:cNvPr>
          <p:cNvSpPr>
            <a:spLocks noGrp="1"/>
          </p:cNvSpPr>
          <p:nvPr>
            <p:ph type="dt" sz="half" idx="10"/>
          </p:nvPr>
        </p:nvSpPr>
        <p:spPr/>
        <p:txBody>
          <a:bodyPr/>
          <a:lstStyle/>
          <a:p>
            <a:r>
              <a:rPr lang="en-US"/>
              <a:t>30-1-2025</a:t>
            </a:r>
            <a:endParaRPr lang="nl-NL" dirty="0"/>
          </a:p>
        </p:txBody>
      </p:sp>
      <p:sp>
        <p:nvSpPr>
          <p:cNvPr id="5" name="Tijdelijke aanduiding voor voettekst 4">
            <a:extLst>
              <a:ext uri="{FF2B5EF4-FFF2-40B4-BE49-F238E27FC236}">
                <a16:creationId xmlns:a16="http://schemas.microsoft.com/office/drawing/2014/main" id="{94926CC4-0186-8385-9885-76F9031F0D1E}"/>
              </a:ext>
            </a:extLst>
          </p:cNvPr>
          <p:cNvSpPr>
            <a:spLocks noGrp="1"/>
          </p:cNvSpPr>
          <p:nvPr>
            <p:ph type="ftr" sz="quarter" idx="11"/>
          </p:nvPr>
        </p:nvSpPr>
        <p:spPr/>
        <p:txBody>
          <a:bodyPr/>
          <a:lstStyle/>
          <a:p>
            <a:r>
              <a:rPr lang="nl-NL"/>
              <a:t>Aandachtspunten afhandeling bezwaar- en beroepsprocedures</a:t>
            </a:r>
            <a:endParaRPr lang="nl-NL" dirty="0"/>
          </a:p>
        </p:txBody>
      </p:sp>
      <p:sp>
        <p:nvSpPr>
          <p:cNvPr id="6" name="Tijdelijke aanduiding voor dianummer 5">
            <a:extLst>
              <a:ext uri="{FF2B5EF4-FFF2-40B4-BE49-F238E27FC236}">
                <a16:creationId xmlns:a16="http://schemas.microsoft.com/office/drawing/2014/main" id="{10AE8CBF-9C0B-7807-2754-225049CA83F5}"/>
              </a:ext>
            </a:extLst>
          </p:cNvPr>
          <p:cNvSpPr>
            <a:spLocks noGrp="1"/>
          </p:cNvSpPr>
          <p:nvPr>
            <p:ph type="sldNum" sz="quarter" idx="12"/>
          </p:nvPr>
        </p:nvSpPr>
        <p:spPr/>
        <p:txBody>
          <a:bodyPr/>
          <a:lstStyle/>
          <a:p>
            <a:fld id="{AF524CCF-8B23-4FE6-AEF8-D0EE8DF5D8E9}" type="slidenum">
              <a:rPr lang="nl-NL" smtClean="0"/>
              <a:t>19</a:t>
            </a:fld>
            <a:endParaRPr lang="nl-NL" dirty="0"/>
          </a:p>
        </p:txBody>
      </p:sp>
    </p:spTree>
    <p:extLst>
      <p:ext uri="{BB962C8B-B14F-4D97-AF65-F5344CB8AC3E}">
        <p14:creationId xmlns:p14="http://schemas.microsoft.com/office/powerpoint/2010/main" val="3647909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D56D76F-BEE7-57F8-5CF2-DF4430251A66}"/>
              </a:ext>
            </a:extLst>
          </p:cNvPr>
          <p:cNvPicPr>
            <a:picLocks noChangeAspect="1"/>
          </p:cNvPicPr>
          <p:nvPr/>
        </p:nvPicPr>
        <p:blipFill>
          <a:blip r:embed="rId2"/>
          <a:stretch>
            <a:fillRect/>
          </a:stretch>
        </p:blipFill>
        <p:spPr>
          <a:xfrm>
            <a:off x="4082270" y="572645"/>
            <a:ext cx="4027459" cy="5712709"/>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jdelijke aanduiding voor datum 4" hidden="1">
            <a:extLst>
              <a:ext uri="{FF2B5EF4-FFF2-40B4-BE49-F238E27FC236}">
                <a16:creationId xmlns:a16="http://schemas.microsoft.com/office/drawing/2014/main" id="{DC974E6C-D7DE-6FD0-A995-16719218FAF3}"/>
              </a:ext>
            </a:extLst>
          </p:cNvPr>
          <p:cNvSpPr>
            <a:spLocks noGrp="1"/>
          </p:cNvSpPr>
          <p:nvPr>
            <p:ph type="dt" sz="half" idx="10"/>
          </p:nvPr>
        </p:nvSpPr>
        <p:spPr/>
        <p:txBody>
          <a:bodyPr/>
          <a:lstStyle/>
          <a:p>
            <a:pPr>
              <a:spcAft>
                <a:spcPts val="600"/>
              </a:spcAft>
            </a:pPr>
            <a:r>
              <a:rPr lang="en-US"/>
              <a:t>30-1-2025</a:t>
            </a:r>
            <a:endParaRPr lang="nl-NL"/>
          </a:p>
        </p:txBody>
      </p:sp>
      <p:sp>
        <p:nvSpPr>
          <p:cNvPr id="4" name="Tijdelijke aanduiding voor voettekst 3">
            <a:extLst>
              <a:ext uri="{FF2B5EF4-FFF2-40B4-BE49-F238E27FC236}">
                <a16:creationId xmlns:a16="http://schemas.microsoft.com/office/drawing/2014/main" id="{5DFBB46B-E2AF-42D3-BAB4-E87991326517}"/>
              </a:ext>
            </a:extLst>
          </p:cNvPr>
          <p:cNvSpPr>
            <a:spLocks noGrp="1"/>
          </p:cNvSpPr>
          <p:nvPr>
            <p:ph type="ftr" sz="quarter" idx="11"/>
          </p:nvPr>
        </p:nvSpPr>
        <p:spPr/>
        <p:txBody>
          <a:bodyPr/>
          <a:lstStyle/>
          <a:p>
            <a:pPr>
              <a:spcAft>
                <a:spcPts val="600"/>
              </a:spcAft>
            </a:pPr>
            <a:r>
              <a:rPr lang="nl-NL"/>
              <a:t>Aandachtspunten afhandeling bezwaar- en beroepsprocedures</a:t>
            </a:r>
          </a:p>
        </p:txBody>
      </p:sp>
      <p:sp>
        <p:nvSpPr>
          <p:cNvPr id="3" name="Tijdelijke aanduiding voor dianummer 2" hidden="1">
            <a:extLst>
              <a:ext uri="{FF2B5EF4-FFF2-40B4-BE49-F238E27FC236}">
                <a16:creationId xmlns:a16="http://schemas.microsoft.com/office/drawing/2014/main" id="{A606468C-167C-B461-757E-20249DC30295}"/>
              </a:ext>
            </a:extLst>
          </p:cNvPr>
          <p:cNvSpPr>
            <a:spLocks noGrp="1"/>
          </p:cNvSpPr>
          <p:nvPr>
            <p:ph type="sldNum" sz="quarter" idx="12"/>
          </p:nvPr>
        </p:nvSpPr>
        <p:spPr/>
        <p:txBody>
          <a:bodyPr/>
          <a:lstStyle/>
          <a:p>
            <a:pPr>
              <a:spcAft>
                <a:spcPts val="600"/>
              </a:spcAft>
            </a:pPr>
            <a:fld id="{AF524CCF-8B23-4FE6-AEF8-D0EE8DF5D8E9}" type="slidenum">
              <a:rPr lang="nl-NL" smtClean="0"/>
              <a:pPr>
                <a:spcAft>
                  <a:spcPts val="600"/>
                </a:spcAft>
              </a:pPr>
              <a:t>2</a:t>
            </a:fld>
            <a:endParaRPr lang="nl-NL"/>
          </a:p>
        </p:txBody>
      </p:sp>
    </p:spTree>
    <p:extLst>
      <p:ext uri="{BB962C8B-B14F-4D97-AF65-F5344CB8AC3E}">
        <p14:creationId xmlns:p14="http://schemas.microsoft.com/office/powerpoint/2010/main" val="3983661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CD35A-6452-BFAF-05F9-48B5DC80BEC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67C518A-0752-7E76-F53B-1AACCE7B468C}"/>
              </a:ext>
            </a:extLst>
          </p:cNvPr>
          <p:cNvSpPr>
            <a:spLocks noGrp="1"/>
          </p:cNvSpPr>
          <p:nvPr>
            <p:ph type="title"/>
          </p:nvPr>
        </p:nvSpPr>
        <p:spPr/>
        <p:txBody>
          <a:bodyPr/>
          <a:lstStyle/>
          <a:p>
            <a:r>
              <a:rPr lang="nl-NL" dirty="0"/>
              <a:t>Actuele jurisprudentie</a:t>
            </a:r>
            <a:endParaRPr lang="en-US" dirty="0"/>
          </a:p>
        </p:txBody>
      </p:sp>
      <p:sp>
        <p:nvSpPr>
          <p:cNvPr id="3" name="Tijdelijke aanduiding voor tekst 2">
            <a:extLst>
              <a:ext uri="{FF2B5EF4-FFF2-40B4-BE49-F238E27FC236}">
                <a16:creationId xmlns:a16="http://schemas.microsoft.com/office/drawing/2014/main" id="{96D37D6B-4E05-AE39-7423-33EB9CDF15AB}"/>
              </a:ext>
            </a:extLst>
          </p:cNvPr>
          <p:cNvSpPr>
            <a:spLocks noGrp="1"/>
          </p:cNvSpPr>
          <p:nvPr>
            <p:ph type="body" idx="1"/>
          </p:nvPr>
        </p:nvSpPr>
        <p:spPr/>
        <p:txBody>
          <a:bodyPr/>
          <a:lstStyle/>
          <a:p>
            <a:r>
              <a:rPr lang="nl-NL" dirty="0"/>
              <a:t>Rondom box 3 en uit te keren proceskosten</a:t>
            </a:r>
            <a:endParaRPr lang="en-US" dirty="0"/>
          </a:p>
        </p:txBody>
      </p:sp>
      <p:sp>
        <p:nvSpPr>
          <p:cNvPr id="4" name="Tijdelijke aanduiding voor datum 3">
            <a:extLst>
              <a:ext uri="{FF2B5EF4-FFF2-40B4-BE49-F238E27FC236}">
                <a16:creationId xmlns:a16="http://schemas.microsoft.com/office/drawing/2014/main" id="{B81AE6E2-3FE3-5897-F465-F75479063566}"/>
              </a:ext>
            </a:extLst>
          </p:cNvPr>
          <p:cNvSpPr>
            <a:spLocks noGrp="1"/>
          </p:cNvSpPr>
          <p:nvPr>
            <p:ph type="dt" sz="half" idx="10"/>
          </p:nvPr>
        </p:nvSpPr>
        <p:spPr/>
        <p:txBody>
          <a:bodyPr/>
          <a:lstStyle/>
          <a:p>
            <a:r>
              <a:rPr lang="en-US"/>
              <a:t>30-1-2025</a:t>
            </a:r>
            <a:endParaRPr lang="nl-NL" dirty="0"/>
          </a:p>
        </p:txBody>
      </p:sp>
      <p:sp>
        <p:nvSpPr>
          <p:cNvPr id="5" name="Tijdelijke aanduiding voor voettekst 4">
            <a:extLst>
              <a:ext uri="{FF2B5EF4-FFF2-40B4-BE49-F238E27FC236}">
                <a16:creationId xmlns:a16="http://schemas.microsoft.com/office/drawing/2014/main" id="{92F634A1-1CF8-260C-3679-B4D0FDD85394}"/>
              </a:ext>
            </a:extLst>
          </p:cNvPr>
          <p:cNvSpPr>
            <a:spLocks noGrp="1"/>
          </p:cNvSpPr>
          <p:nvPr>
            <p:ph type="ftr" sz="quarter" idx="11"/>
          </p:nvPr>
        </p:nvSpPr>
        <p:spPr/>
        <p:txBody>
          <a:bodyPr/>
          <a:lstStyle/>
          <a:p>
            <a:r>
              <a:rPr lang="nl-NL" dirty="0"/>
              <a:t>Aandachtspunten afhandeling bezwaar- en beroepsprocedures</a:t>
            </a:r>
          </a:p>
        </p:txBody>
      </p:sp>
      <p:sp>
        <p:nvSpPr>
          <p:cNvPr id="6" name="Tijdelijke aanduiding voor dianummer 5">
            <a:extLst>
              <a:ext uri="{FF2B5EF4-FFF2-40B4-BE49-F238E27FC236}">
                <a16:creationId xmlns:a16="http://schemas.microsoft.com/office/drawing/2014/main" id="{07EC024B-75C1-9BC6-0D6E-72D22E0D9403}"/>
              </a:ext>
            </a:extLst>
          </p:cNvPr>
          <p:cNvSpPr>
            <a:spLocks noGrp="1"/>
          </p:cNvSpPr>
          <p:nvPr>
            <p:ph type="sldNum" sz="quarter" idx="12"/>
          </p:nvPr>
        </p:nvSpPr>
        <p:spPr/>
        <p:txBody>
          <a:bodyPr/>
          <a:lstStyle/>
          <a:p>
            <a:fld id="{AF524CCF-8B23-4FE6-AEF8-D0EE8DF5D8E9}" type="slidenum">
              <a:rPr lang="nl-NL" smtClean="0"/>
              <a:t>20</a:t>
            </a:fld>
            <a:endParaRPr lang="nl-NL" dirty="0"/>
          </a:p>
        </p:txBody>
      </p:sp>
    </p:spTree>
    <p:extLst>
      <p:ext uri="{BB962C8B-B14F-4D97-AF65-F5344CB8AC3E}">
        <p14:creationId xmlns:p14="http://schemas.microsoft.com/office/powerpoint/2010/main" val="4154769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33DCE-9473-EEE7-E6BE-EA68BC11BA4B}"/>
              </a:ext>
            </a:extLst>
          </p:cNvPr>
          <p:cNvSpPr>
            <a:spLocks noGrp="1"/>
          </p:cNvSpPr>
          <p:nvPr>
            <p:ph type="title"/>
          </p:nvPr>
        </p:nvSpPr>
        <p:spPr/>
        <p:txBody>
          <a:bodyPr/>
          <a:lstStyle/>
          <a:p>
            <a:r>
              <a:rPr lang="nl-NL" dirty="0"/>
              <a:t>In het nieuws</a:t>
            </a:r>
            <a:endParaRPr lang="en-US" dirty="0"/>
          </a:p>
        </p:txBody>
      </p:sp>
      <p:sp>
        <p:nvSpPr>
          <p:cNvPr id="3" name="Tijdelijke aanduiding voor datum 2">
            <a:extLst>
              <a:ext uri="{FF2B5EF4-FFF2-40B4-BE49-F238E27FC236}">
                <a16:creationId xmlns:a16="http://schemas.microsoft.com/office/drawing/2014/main" id="{CE54729F-70C5-762E-BDD7-AA866F0E2D25}"/>
              </a:ext>
            </a:extLst>
          </p:cNvPr>
          <p:cNvSpPr>
            <a:spLocks noGrp="1"/>
          </p:cNvSpPr>
          <p:nvPr>
            <p:ph type="dt" sz="half" idx="10"/>
          </p:nvPr>
        </p:nvSpPr>
        <p:spPr/>
        <p:txBody>
          <a:bodyPr/>
          <a:lstStyle/>
          <a:p>
            <a:r>
              <a:rPr lang="en-US"/>
              <a:t>30-1-2025</a:t>
            </a:r>
            <a:endParaRPr lang="nl-NL" dirty="0"/>
          </a:p>
        </p:txBody>
      </p:sp>
      <p:sp>
        <p:nvSpPr>
          <p:cNvPr id="4" name="Tijdelijke aanduiding voor voettekst 3">
            <a:extLst>
              <a:ext uri="{FF2B5EF4-FFF2-40B4-BE49-F238E27FC236}">
                <a16:creationId xmlns:a16="http://schemas.microsoft.com/office/drawing/2014/main" id="{4ADF451A-DD11-FCBD-7918-22502B3FEAA8}"/>
              </a:ext>
            </a:extLst>
          </p:cNvPr>
          <p:cNvSpPr>
            <a:spLocks noGrp="1"/>
          </p:cNvSpPr>
          <p:nvPr>
            <p:ph type="ftr" sz="quarter" idx="11"/>
          </p:nvPr>
        </p:nvSpPr>
        <p:spPr/>
        <p:txBody>
          <a:bodyPr/>
          <a:lstStyle/>
          <a:p>
            <a:r>
              <a:rPr lang="nl-NL"/>
              <a:t>Aandachtspunten afhandeling bezwaar- en beroepsprocedures</a:t>
            </a:r>
            <a:endParaRPr lang="nl-NL" dirty="0"/>
          </a:p>
        </p:txBody>
      </p:sp>
      <p:sp>
        <p:nvSpPr>
          <p:cNvPr id="5" name="Tijdelijke aanduiding voor dianummer 4">
            <a:extLst>
              <a:ext uri="{FF2B5EF4-FFF2-40B4-BE49-F238E27FC236}">
                <a16:creationId xmlns:a16="http://schemas.microsoft.com/office/drawing/2014/main" id="{DF531BE5-7105-99AC-53B6-B463D8E70B14}"/>
              </a:ext>
            </a:extLst>
          </p:cNvPr>
          <p:cNvSpPr>
            <a:spLocks noGrp="1"/>
          </p:cNvSpPr>
          <p:nvPr>
            <p:ph type="sldNum" sz="quarter" idx="12"/>
          </p:nvPr>
        </p:nvSpPr>
        <p:spPr/>
        <p:txBody>
          <a:bodyPr/>
          <a:lstStyle/>
          <a:p>
            <a:fld id="{AF524CCF-8B23-4FE6-AEF8-D0EE8DF5D8E9}" type="slidenum">
              <a:rPr lang="nl-NL" smtClean="0"/>
              <a:t>21</a:t>
            </a:fld>
            <a:endParaRPr lang="nl-NL" dirty="0"/>
          </a:p>
        </p:txBody>
      </p:sp>
      <p:pic>
        <p:nvPicPr>
          <p:cNvPr id="7" name="Afbeelding 6">
            <a:extLst>
              <a:ext uri="{FF2B5EF4-FFF2-40B4-BE49-F238E27FC236}">
                <a16:creationId xmlns:a16="http://schemas.microsoft.com/office/drawing/2014/main" id="{CAA7B8C7-893A-577C-4223-7BB6E6FE0A7C}"/>
              </a:ext>
            </a:extLst>
          </p:cNvPr>
          <p:cNvPicPr>
            <a:picLocks noChangeAspect="1"/>
          </p:cNvPicPr>
          <p:nvPr/>
        </p:nvPicPr>
        <p:blipFill>
          <a:blip r:embed="rId2"/>
          <a:stretch>
            <a:fillRect/>
          </a:stretch>
        </p:blipFill>
        <p:spPr>
          <a:xfrm>
            <a:off x="1519034" y="2351649"/>
            <a:ext cx="5257800" cy="771525"/>
          </a:xfrm>
          <a:prstGeom prst="rect">
            <a:avLst/>
          </a:prstGeom>
        </p:spPr>
      </p:pic>
      <p:pic>
        <p:nvPicPr>
          <p:cNvPr id="9" name="Afbeelding 8">
            <a:extLst>
              <a:ext uri="{FF2B5EF4-FFF2-40B4-BE49-F238E27FC236}">
                <a16:creationId xmlns:a16="http://schemas.microsoft.com/office/drawing/2014/main" id="{F2C92FD4-97AD-07BE-B8CE-72EC07897D9B}"/>
              </a:ext>
            </a:extLst>
          </p:cNvPr>
          <p:cNvPicPr>
            <a:picLocks noChangeAspect="1"/>
          </p:cNvPicPr>
          <p:nvPr/>
        </p:nvPicPr>
        <p:blipFill>
          <a:blip r:embed="rId3"/>
          <a:stretch>
            <a:fillRect/>
          </a:stretch>
        </p:blipFill>
        <p:spPr>
          <a:xfrm>
            <a:off x="898896" y="4779401"/>
            <a:ext cx="7534275" cy="819150"/>
          </a:xfrm>
          <a:prstGeom prst="rect">
            <a:avLst/>
          </a:prstGeom>
        </p:spPr>
      </p:pic>
      <p:pic>
        <p:nvPicPr>
          <p:cNvPr id="11" name="Afbeelding 10">
            <a:extLst>
              <a:ext uri="{FF2B5EF4-FFF2-40B4-BE49-F238E27FC236}">
                <a16:creationId xmlns:a16="http://schemas.microsoft.com/office/drawing/2014/main" id="{292432BD-8263-89F8-CC74-6E4369345543}"/>
              </a:ext>
            </a:extLst>
          </p:cNvPr>
          <p:cNvPicPr>
            <a:picLocks noChangeAspect="1"/>
          </p:cNvPicPr>
          <p:nvPr/>
        </p:nvPicPr>
        <p:blipFill>
          <a:blip r:embed="rId4"/>
          <a:stretch>
            <a:fillRect/>
          </a:stretch>
        </p:blipFill>
        <p:spPr>
          <a:xfrm>
            <a:off x="5678927" y="1415973"/>
            <a:ext cx="5819167" cy="730717"/>
          </a:xfrm>
          <a:prstGeom prst="rect">
            <a:avLst/>
          </a:prstGeom>
        </p:spPr>
      </p:pic>
      <p:pic>
        <p:nvPicPr>
          <p:cNvPr id="13" name="Afbeelding 12">
            <a:extLst>
              <a:ext uri="{FF2B5EF4-FFF2-40B4-BE49-F238E27FC236}">
                <a16:creationId xmlns:a16="http://schemas.microsoft.com/office/drawing/2014/main" id="{D516D3C6-C536-5F58-731D-AD5B3E134CD1}"/>
              </a:ext>
            </a:extLst>
          </p:cNvPr>
          <p:cNvPicPr>
            <a:picLocks noChangeAspect="1"/>
          </p:cNvPicPr>
          <p:nvPr/>
        </p:nvPicPr>
        <p:blipFill>
          <a:blip r:embed="rId5"/>
          <a:stretch>
            <a:fillRect/>
          </a:stretch>
        </p:blipFill>
        <p:spPr>
          <a:xfrm>
            <a:off x="3730760" y="3279789"/>
            <a:ext cx="8096250" cy="1209675"/>
          </a:xfrm>
          <a:prstGeom prst="rect">
            <a:avLst/>
          </a:prstGeom>
        </p:spPr>
      </p:pic>
      <p:pic>
        <p:nvPicPr>
          <p:cNvPr id="15" name="Afbeelding 14">
            <a:extLst>
              <a:ext uri="{FF2B5EF4-FFF2-40B4-BE49-F238E27FC236}">
                <a16:creationId xmlns:a16="http://schemas.microsoft.com/office/drawing/2014/main" id="{06564161-B72B-0AD6-9500-C3CDBC8D393F}"/>
              </a:ext>
            </a:extLst>
          </p:cNvPr>
          <p:cNvPicPr>
            <a:picLocks noChangeAspect="1"/>
          </p:cNvPicPr>
          <p:nvPr/>
        </p:nvPicPr>
        <p:blipFill>
          <a:blip r:embed="rId6"/>
          <a:stretch>
            <a:fillRect/>
          </a:stretch>
        </p:blipFill>
        <p:spPr>
          <a:xfrm>
            <a:off x="6382205" y="5344100"/>
            <a:ext cx="4101932" cy="658620"/>
          </a:xfrm>
          <a:prstGeom prst="rect">
            <a:avLst/>
          </a:prstGeom>
        </p:spPr>
      </p:pic>
    </p:spTree>
    <p:extLst>
      <p:ext uri="{BB962C8B-B14F-4D97-AF65-F5344CB8AC3E}">
        <p14:creationId xmlns:p14="http://schemas.microsoft.com/office/powerpoint/2010/main" val="2559349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C7B58-7869-C71A-C617-CDA406314D3C}"/>
            </a:ext>
          </a:extLst>
        </p:cNvPr>
        <p:cNvGrpSpPr/>
        <p:nvPr/>
      </p:nvGrpSpPr>
      <p:grpSpPr>
        <a:xfrm>
          <a:off x="0" y="0"/>
          <a:ext cx="0" cy="0"/>
          <a:chOff x="0" y="0"/>
          <a:chExt cx="0" cy="0"/>
        </a:xfrm>
      </p:grpSpPr>
      <p:sp>
        <p:nvSpPr>
          <p:cNvPr id="9" name="Title 11">
            <a:extLst>
              <a:ext uri="{FF2B5EF4-FFF2-40B4-BE49-F238E27FC236}">
                <a16:creationId xmlns:a16="http://schemas.microsoft.com/office/drawing/2014/main" id="{6D661449-67AE-89F6-72CA-9677F49F332F}"/>
              </a:ext>
            </a:extLst>
          </p:cNvPr>
          <p:cNvSpPr>
            <a:spLocks noGrp="1"/>
          </p:cNvSpPr>
          <p:nvPr>
            <p:ph type="title"/>
          </p:nvPr>
        </p:nvSpPr>
        <p:spPr>
          <a:xfrm>
            <a:off x="1316182" y="513712"/>
            <a:ext cx="9559636" cy="935676"/>
          </a:xfrm>
        </p:spPr>
        <p:txBody>
          <a:bodyPr anchor="ctr">
            <a:normAutofit/>
          </a:bodyPr>
          <a:lstStyle/>
          <a:p>
            <a:r>
              <a:rPr lang="nl-NL" dirty="0"/>
              <a:t>Belang van tijdige beschikkingen: BOX 3</a:t>
            </a:r>
          </a:p>
        </p:txBody>
      </p:sp>
      <p:sp>
        <p:nvSpPr>
          <p:cNvPr id="4" name="Tijdelijke aanduiding voor inhoud 3">
            <a:extLst>
              <a:ext uri="{FF2B5EF4-FFF2-40B4-BE49-F238E27FC236}">
                <a16:creationId xmlns:a16="http://schemas.microsoft.com/office/drawing/2014/main" id="{E5D2BCC3-FAAF-586A-1DE1-0948F399B7C5}"/>
              </a:ext>
            </a:extLst>
          </p:cNvPr>
          <p:cNvSpPr>
            <a:spLocks noGrp="1"/>
          </p:cNvSpPr>
          <p:nvPr>
            <p:ph sz="half" idx="2"/>
          </p:nvPr>
        </p:nvSpPr>
        <p:spPr>
          <a:xfrm>
            <a:off x="6182503" y="1712913"/>
            <a:ext cx="5017511" cy="4476750"/>
          </a:xfrm>
        </p:spPr>
        <p:txBody>
          <a:bodyPr>
            <a:normAutofit/>
          </a:bodyPr>
          <a:lstStyle/>
          <a:p>
            <a:pPr marL="0" indent="0">
              <a:buNone/>
            </a:pPr>
            <a:endParaRPr lang="nl-NL" dirty="0"/>
          </a:p>
          <a:p>
            <a:pPr marL="0" indent="0">
              <a:buNone/>
            </a:pPr>
            <a:endParaRPr lang="nl-NL" dirty="0"/>
          </a:p>
          <a:p>
            <a:pPr marL="0" indent="0">
              <a:buNone/>
            </a:pPr>
            <a:endParaRPr lang="en-GB" dirty="0"/>
          </a:p>
        </p:txBody>
      </p:sp>
      <p:sp>
        <p:nvSpPr>
          <p:cNvPr id="7" name="Tijdelijke aanduiding voor dianummer 6">
            <a:extLst>
              <a:ext uri="{FF2B5EF4-FFF2-40B4-BE49-F238E27FC236}">
                <a16:creationId xmlns:a16="http://schemas.microsoft.com/office/drawing/2014/main" id="{CFBE8763-56EE-440E-FEE9-BB532C4AAB8D}"/>
              </a:ext>
            </a:extLst>
          </p:cNvPr>
          <p:cNvSpPr>
            <a:spLocks noGrp="1"/>
          </p:cNvSpPr>
          <p:nvPr>
            <p:ph type="sldNum" sz="quarter" idx="12"/>
          </p:nvPr>
        </p:nvSpPr>
        <p:spPr>
          <a:xfrm>
            <a:off x="9768677" y="6453187"/>
            <a:ext cx="1107141" cy="288000"/>
          </a:xfrm>
        </p:spPr>
        <p:txBody>
          <a:bodyPr anchor="ctr">
            <a:normAutofit/>
          </a:bodyPr>
          <a:lstStyle/>
          <a:p>
            <a:pPr>
              <a:spcAft>
                <a:spcPts val="600"/>
              </a:spcAft>
            </a:pPr>
            <a:fld id="{AF524CCF-8B23-4FE6-AEF8-D0EE8DF5D8E9}" type="slidenum">
              <a:rPr lang="nl-NL" smtClean="0"/>
              <a:pPr>
                <a:spcAft>
                  <a:spcPts val="600"/>
                </a:spcAft>
              </a:pPr>
              <a:t>22</a:t>
            </a:fld>
            <a:endParaRPr lang="nl-NL"/>
          </a:p>
        </p:txBody>
      </p:sp>
      <p:pic>
        <p:nvPicPr>
          <p:cNvPr id="6" name="Tijdelijke aanduiding voor inhoud 5" descr="Huis silhouet">
            <a:extLst>
              <a:ext uri="{FF2B5EF4-FFF2-40B4-BE49-F238E27FC236}">
                <a16:creationId xmlns:a16="http://schemas.microsoft.com/office/drawing/2014/main" id="{3282EE00-F904-F4F8-B2AD-C8108CB2F30D}"/>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7945396" y="2663717"/>
            <a:ext cx="2005373" cy="2005373"/>
          </a:xfrm>
        </p:spPr>
      </p:pic>
      <p:sp>
        <p:nvSpPr>
          <p:cNvPr id="5" name="Tekstvak 4">
            <a:extLst>
              <a:ext uri="{FF2B5EF4-FFF2-40B4-BE49-F238E27FC236}">
                <a16:creationId xmlns:a16="http://schemas.microsoft.com/office/drawing/2014/main" id="{57058CAD-84AF-981B-72EC-A3ACBD00BD94}"/>
              </a:ext>
            </a:extLst>
          </p:cNvPr>
          <p:cNvSpPr txBox="1"/>
          <p:nvPr/>
        </p:nvSpPr>
        <p:spPr>
          <a:xfrm>
            <a:off x="3003232" y="6189663"/>
            <a:ext cx="8278177" cy="369332"/>
          </a:xfrm>
          <a:prstGeom prst="rect">
            <a:avLst/>
          </a:prstGeom>
          <a:noFill/>
        </p:spPr>
        <p:txBody>
          <a:bodyPr wrap="square">
            <a:spAutoFit/>
          </a:bodyPr>
          <a:lstStyle/>
          <a:p>
            <a:pPr marL="0" indent="0">
              <a:buNone/>
            </a:pPr>
            <a:r>
              <a:rPr lang="en-GB" dirty="0">
                <a:hlinkClick r:id="rId5">
                  <a:extLst>
                    <a:ext uri="{A12FA001-AC4F-418D-AE19-62706E023703}">
                      <ahyp:hlinkClr xmlns:ahyp="http://schemas.microsoft.com/office/drawing/2018/hyperlinkcolor" val="tx"/>
                    </a:ext>
                  </a:extLst>
                </a:hlinkClick>
              </a:rPr>
              <a:t>Hoge Raad 20 </a:t>
            </a:r>
            <a:r>
              <a:rPr lang="en-GB" dirty="0" err="1">
                <a:hlinkClick r:id="rId5">
                  <a:extLst>
                    <a:ext uri="{A12FA001-AC4F-418D-AE19-62706E023703}">
                      <ahyp:hlinkClr xmlns:ahyp="http://schemas.microsoft.com/office/drawing/2018/hyperlinkcolor" val="tx"/>
                    </a:ext>
                  </a:extLst>
                </a:hlinkClick>
              </a:rPr>
              <a:t>december</a:t>
            </a:r>
            <a:r>
              <a:rPr lang="en-GB" dirty="0">
                <a:hlinkClick r:id="rId5">
                  <a:extLst>
                    <a:ext uri="{A12FA001-AC4F-418D-AE19-62706E023703}">
                      <ahyp:hlinkClr xmlns:ahyp="http://schemas.microsoft.com/office/drawing/2018/hyperlinkcolor" val="tx"/>
                    </a:ext>
                  </a:extLst>
                </a:hlinkClick>
              </a:rPr>
              <a:t> 2024, </a:t>
            </a:r>
            <a:r>
              <a:rPr lang="en-GB" dirty="0">
                <a:solidFill>
                  <a:srgbClr val="01B2BA"/>
                </a:solidFill>
                <a:hlinkClick r:id="rId5">
                  <a:extLst>
                    <a:ext uri="{A12FA001-AC4F-418D-AE19-62706E023703}">
                      <ahyp:hlinkClr xmlns:ahyp="http://schemas.microsoft.com/office/drawing/2018/hyperlinkcolor" val="tx"/>
                    </a:ext>
                  </a:extLst>
                </a:hlinkClick>
              </a:rPr>
              <a:t>ECLI:NL:HR:2024:1879</a:t>
            </a:r>
            <a:r>
              <a:rPr lang="en-GB" dirty="0">
                <a:solidFill>
                  <a:srgbClr val="01B2BA"/>
                </a:solidFill>
              </a:rPr>
              <a:t> (box 3)</a:t>
            </a:r>
            <a:r>
              <a:rPr lang="en-GB" dirty="0"/>
              <a:t> </a:t>
            </a:r>
          </a:p>
        </p:txBody>
      </p:sp>
      <p:pic>
        <p:nvPicPr>
          <p:cNvPr id="8" name="Tijdelijke aanduiding voor inhoud 5" descr="Huis silhouet">
            <a:extLst>
              <a:ext uri="{FF2B5EF4-FFF2-40B4-BE49-F238E27FC236}">
                <a16:creationId xmlns:a16="http://schemas.microsoft.com/office/drawing/2014/main" id="{62D30445-369D-07F3-6A87-6F50C4FE84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1231" y="2666999"/>
            <a:ext cx="2005373" cy="2005373"/>
          </a:xfrm>
          <a:prstGeom prst="rect">
            <a:avLst/>
          </a:prstGeom>
        </p:spPr>
      </p:pic>
      <p:sp>
        <p:nvSpPr>
          <p:cNvPr id="11" name="Tekstvak 10">
            <a:extLst>
              <a:ext uri="{FF2B5EF4-FFF2-40B4-BE49-F238E27FC236}">
                <a16:creationId xmlns:a16="http://schemas.microsoft.com/office/drawing/2014/main" id="{69E83970-84F8-9891-B6F6-B04690333637}"/>
              </a:ext>
            </a:extLst>
          </p:cNvPr>
          <p:cNvSpPr txBox="1"/>
          <p:nvPr/>
        </p:nvSpPr>
        <p:spPr>
          <a:xfrm>
            <a:off x="2103120" y="4578803"/>
            <a:ext cx="9235438" cy="369332"/>
          </a:xfrm>
          <a:prstGeom prst="rect">
            <a:avLst/>
          </a:prstGeom>
          <a:noFill/>
        </p:spPr>
        <p:txBody>
          <a:bodyPr wrap="square">
            <a:spAutoFit/>
          </a:bodyPr>
          <a:lstStyle/>
          <a:p>
            <a:r>
              <a:rPr lang="nl-NL" dirty="0"/>
              <a:t>WOZ € 150.000 					       WOZ € 160.000</a:t>
            </a:r>
            <a:endParaRPr lang="en-GB" dirty="0"/>
          </a:p>
        </p:txBody>
      </p:sp>
      <p:sp>
        <p:nvSpPr>
          <p:cNvPr id="13" name="Tekstvak 12">
            <a:extLst>
              <a:ext uri="{FF2B5EF4-FFF2-40B4-BE49-F238E27FC236}">
                <a16:creationId xmlns:a16="http://schemas.microsoft.com/office/drawing/2014/main" id="{573425FB-261E-7B18-7BC0-8F5AAE2681CC}"/>
              </a:ext>
            </a:extLst>
          </p:cNvPr>
          <p:cNvSpPr txBox="1"/>
          <p:nvPr/>
        </p:nvSpPr>
        <p:spPr>
          <a:xfrm>
            <a:off x="2758440" y="2215526"/>
            <a:ext cx="6675120" cy="369332"/>
          </a:xfrm>
          <a:prstGeom prst="rect">
            <a:avLst/>
          </a:prstGeom>
          <a:noFill/>
        </p:spPr>
        <p:txBody>
          <a:bodyPr wrap="square">
            <a:spAutoFit/>
          </a:bodyPr>
          <a:lstStyle/>
          <a:p>
            <a:r>
              <a:rPr lang="nl-NL" b="1" dirty="0"/>
              <a:t>2024					                  2025</a:t>
            </a:r>
            <a:endParaRPr lang="en-GB" b="1" dirty="0"/>
          </a:p>
        </p:txBody>
      </p:sp>
      <p:sp>
        <p:nvSpPr>
          <p:cNvPr id="15" name="Tekstvak 14">
            <a:extLst>
              <a:ext uri="{FF2B5EF4-FFF2-40B4-BE49-F238E27FC236}">
                <a16:creationId xmlns:a16="http://schemas.microsoft.com/office/drawing/2014/main" id="{BCE51D1F-2258-FFE5-86BF-10887921C73B}"/>
              </a:ext>
            </a:extLst>
          </p:cNvPr>
          <p:cNvSpPr txBox="1"/>
          <p:nvPr/>
        </p:nvSpPr>
        <p:spPr>
          <a:xfrm>
            <a:off x="5397661" y="4734606"/>
            <a:ext cx="1861269" cy="477054"/>
          </a:xfrm>
          <a:prstGeom prst="rect">
            <a:avLst/>
          </a:prstGeom>
          <a:noFill/>
        </p:spPr>
        <p:txBody>
          <a:bodyPr wrap="square">
            <a:spAutoFit/>
          </a:bodyPr>
          <a:lstStyle/>
          <a:p>
            <a:r>
              <a:rPr lang="nl-NL" sz="2500" b="1" dirty="0"/>
              <a:t>€ 10.000</a:t>
            </a:r>
            <a:endParaRPr lang="en-GB" sz="2500" b="1" dirty="0"/>
          </a:p>
        </p:txBody>
      </p:sp>
      <p:cxnSp>
        <p:nvCxnSpPr>
          <p:cNvPr id="17" name="Rechte verbindingslijn met pijl 16">
            <a:extLst>
              <a:ext uri="{FF2B5EF4-FFF2-40B4-BE49-F238E27FC236}">
                <a16:creationId xmlns:a16="http://schemas.microsoft.com/office/drawing/2014/main" id="{1595FE32-892B-CFF0-BA06-0627564D6214}"/>
              </a:ext>
            </a:extLst>
          </p:cNvPr>
          <p:cNvCxnSpPr/>
          <p:nvPr/>
        </p:nvCxnSpPr>
        <p:spPr>
          <a:xfrm>
            <a:off x="5067706" y="3666403"/>
            <a:ext cx="2324866"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8" name="Tekstvak 17">
            <a:extLst>
              <a:ext uri="{FF2B5EF4-FFF2-40B4-BE49-F238E27FC236}">
                <a16:creationId xmlns:a16="http://schemas.microsoft.com/office/drawing/2014/main" id="{FC46B653-615A-6E39-0335-0AC9B0ED1D34}"/>
              </a:ext>
            </a:extLst>
          </p:cNvPr>
          <p:cNvSpPr txBox="1"/>
          <p:nvPr/>
        </p:nvSpPr>
        <p:spPr>
          <a:xfrm>
            <a:off x="4431324" y="5310262"/>
            <a:ext cx="3924886" cy="477054"/>
          </a:xfrm>
          <a:prstGeom prst="rect">
            <a:avLst/>
          </a:prstGeom>
          <a:noFill/>
        </p:spPr>
        <p:txBody>
          <a:bodyPr wrap="square">
            <a:spAutoFit/>
          </a:bodyPr>
          <a:lstStyle/>
          <a:p>
            <a:r>
              <a:rPr lang="nl-NL" sz="2500" b="1" dirty="0">
                <a:solidFill>
                  <a:srgbClr val="FF0000"/>
                </a:solidFill>
              </a:rPr>
              <a:t>BELANG TIJDIGHEID!</a:t>
            </a:r>
            <a:endParaRPr lang="en-GB" sz="2500" b="1" dirty="0">
              <a:solidFill>
                <a:srgbClr val="FF0000"/>
              </a:solidFill>
            </a:endParaRPr>
          </a:p>
        </p:txBody>
      </p:sp>
      <p:sp>
        <p:nvSpPr>
          <p:cNvPr id="2" name="Tekstvak 1">
            <a:extLst>
              <a:ext uri="{FF2B5EF4-FFF2-40B4-BE49-F238E27FC236}">
                <a16:creationId xmlns:a16="http://schemas.microsoft.com/office/drawing/2014/main" id="{EA5B83D0-3BC5-F66D-E52E-D0A0500F2E0B}"/>
              </a:ext>
            </a:extLst>
          </p:cNvPr>
          <p:cNvSpPr txBox="1"/>
          <p:nvPr/>
        </p:nvSpPr>
        <p:spPr>
          <a:xfrm>
            <a:off x="4312291" y="1551617"/>
            <a:ext cx="3633105" cy="861774"/>
          </a:xfrm>
          <a:prstGeom prst="rect">
            <a:avLst/>
          </a:prstGeom>
          <a:noFill/>
        </p:spPr>
        <p:txBody>
          <a:bodyPr wrap="square">
            <a:spAutoFit/>
          </a:bodyPr>
          <a:lstStyle/>
          <a:p>
            <a:pPr algn="ctr"/>
            <a:r>
              <a:rPr lang="nl-NL" sz="2500" b="1" dirty="0">
                <a:solidFill>
                  <a:schemeClr val="accent2"/>
                </a:solidFill>
              </a:rPr>
              <a:t>waardeverandering = rendement</a:t>
            </a:r>
            <a:endParaRPr lang="en-GB" sz="2500" b="1" dirty="0">
              <a:solidFill>
                <a:schemeClr val="accent2"/>
              </a:solidFill>
            </a:endParaRPr>
          </a:p>
        </p:txBody>
      </p:sp>
      <p:sp>
        <p:nvSpPr>
          <p:cNvPr id="3" name="Tijdelijke aanduiding voor datum 2">
            <a:extLst>
              <a:ext uri="{FF2B5EF4-FFF2-40B4-BE49-F238E27FC236}">
                <a16:creationId xmlns:a16="http://schemas.microsoft.com/office/drawing/2014/main" id="{C5F05AD3-5C7B-ABFE-5B51-A800026946D7}"/>
              </a:ext>
            </a:extLst>
          </p:cNvPr>
          <p:cNvSpPr>
            <a:spLocks noGrp="1"/>
          </p:cNvSpPr>
          <p:nvPr>
            <p:ph type="dt" sz="half" idx="10"/>
          </p:nvPr>
        </p:nvSpPr>
        <p:spPr/>
        <p:txBody>
          <a:bodyPr/>
          <a:lstStyle/>
          <a:p>
            <a:r>
              <a:rPr lang="en-US"/>
              <a:t>30-1-2025</a:t>
            </a:r>
            <a:endParaRPr lang="nl-NL" dirty="0"/>
          </a:p>
        </p:txBody>
      </p:sp>
    </p:spTree>
    <p:extLst>
      <p:ext uri="{BB962C8B-B14F-4D97-AF65-F5344CB8AC3E}">
        <p14:creationId xmlns:p14="http://schemas.microsoft.com/office/powerpoint/2010/main" val="281281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939C7-8B31-2042-1F85-EDE26F41B24C}"/>
            </a:ext>
          </a:extLst>
        </p:cNvPr>
        <p:cNvGrpSpPr/>
        <p:nvPr/>
      </p:nvGrpSpPr>
      <p:grpSpPr>
        <a:xfrm>
          <a:off x="0" y="0"/>
          <a:ext cx="0" cy="0"/>
          <a:chOff x="0" y="0"/>
          <a:chExt cx="0" cy="0"/>
        </a:xfrm>
      </p:grpSpPr>
      <p:sp>
        <p:nvSpPr>
          <p:cNvPr id="9" name="Title 11">
            <a:extLst>
              <a:ext uri="{FF2B5EF4-FFF2-40B4-BE49-F238E27FC236}">
                <a16:creationId xmlns:a16="http://schemas.microsoft.com/office/drawing/2014/main" id="{425A40EB-0F88-CECE-FBDB-74A4BFD0C24B}"/>
              </a:ext>
            </a:extLst>
          </p:cNvPr>
          <p:cNvSpPr>
            <a:spLocks noGrp="1"/>
          </p:cNvSpPr>
          <p:nvPr>
            <p:ph type="title"/>
          </p:nvPr>
        </p:nvSpPr>
        <p:spPr>
          <a:xfrm>
            <a:off x="1316182" y="513712"/>
            <a:ext cx="9559636" cy="935676"/>
          </a:xfrm>
        </p:spPr>
        <p:txBody>
          <a:bodyPr anchor="ctr">
            <a:normAutofit/>
          </a:bodyPr>
          <a:lstStyle/>
          <a:p>
            <a:r>
              <a:rPr lang="nl-NL" dirty="0"/>
              <a:t>Belang van de toestandsdatum: BOX 3</a:t>
            </a:r>
          </a:p>
        </p:txBody>
      </p:sp>
      <p:sp>
        <p:nvSpPr>
          <p:cNvPr id="4" name="Tijdelijke aanduiding voor inhoud 3">
            <a:extLst>
              <a:ext uri="{FF2B5EF4-FFF2-40B4-BE49-F238E27FC236}">
                <a16:creationId xmlns:a16="http://schemas.microsoft.com/office/drawing/2014/main" id="{147AF958-6BF9-264D-AC0E-885C76F202B8}"/>
              </a:ext>
            </a:extLst>
          </p:cNvPr>
          <p:cNvSpPr>
            <a:spLocks noGrp="1"/>
          </p:cNvSpPr>
          <p:nvPr>
            <p:ph sz="half" idx="2"/>
          </p:nvPr>
        </p:nvSpPr>
        <p:spPr>
          <a:xfrm>
            <a:off x="6182503" y="1712913"/>
            <a:ext cx="5017511" cy="4476750"/>
          </a:xfrm>
        </p:spPr>
        <p:txBody>
          <a:bodyPr>
            <a:normAutofit/>
          </a:bodyPr>
          <a:lstStyle/>
          <a:p>
            <a:pPr marL="0" indent="0">
              <a:buNone/>
            </a:pPr>
            <a:endParaRPr lang="nl-NL" dirty="0"/>
          </a:p>
          <a:p>
            <a:pPr marL="0" indent="0">
              <a:buNone/>
            </a:pPr>
            <a:endParaRPr lang="nl-NL" dirty="0"/>
          </a:p>
          <a:p>
            <a:pPr marL="0" indent="0">
              <a:buNone/>
            </a:pPr>
            <a:endParaRPr lang="en-GB" dirty="0"/>
          </a:p>
        </p:txBody>
      </p:sp>
      <p:pic>
        <p:nvPicPr>
          <p:cNvPr id="6" name="Tijdelijke aanduiding voor inhoud 5" descr="Huis silhouet">
            <a:extLst>
              <a:ext uri="{FF2B5EF4-FFF2-40B4-BE49-F238E27FC236}">
                <a16:creationId xmlns:a16="http://schemas.microsoft.com/office/drawing/2014/main" id="{40765A0A-F62C-7F36-81A6-386F1200D50B}"/>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7945396" y="2663717"/>
            <a:ext cx="2005373" cy="2005373"/>
          </a:xfrm>
        </p:spPr>
      </p:pic>
      <p:pic>
        <p:nvPicPr>
          <p:cNvPr id="8" name="Tijdelijke aanduiding voor inhoud 5" descr="Huis silhouet">
            <a:extLst>
              <a:ext uri="{FF2B5EF4-FFF2-40B4-BE49-F238E27FC236}">
                <a16:creationId xmlns:a16="http://schemas.microsoft.com/office/drawing/2014/main" id="{569D85C9-8A3A-D553-DFAB-958B509D7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1231" y="2666999"/>
            <a:ext cx="2005373" cy="2005373"/>
          </a:xfrm>
          <a:prstGeom prst="rect">
            <a:avLst/>
          </a:prstGeom>
        </p:spPr>
      </p:pic>
      <p:sp>
        <p:nvSpPr>
          <p:cNvPr id="11" name="Tekstvak 10">
            <a:extLst>
              <a:ext uri="{FF2B5EF4-FFF2-40B4-BE49-F238E27FC236}">
                <a16:creationId xmlns:a16="http://schemas.microsoft.com/office/drawing/2014/main" id="{EFD48852-F62C-69BC-FB64-1D3ECAB5224A}"/>
              </a:ext>
            </a:extLst>
          </p:cNvPr>
          <p:cNvSpPr txBox="1"/>
          <p:nvPr/>
        </p:nvSpPr>
        <p:spPr>
          <a:xfrm>
            <a:off x="2103120" y="4578803"/>
            <a:ext cx="9235438" cy="369332"/>
          </a:xfrm>
          <a:prstGeom prst="rect">
            <a:avLst/>
          </a:prstGeom>
          <a:noFill/>
        </p:spPr>
        <p:txBody>
          <a:bodyPr wrap="square">
            <a:spAutoFit/>
          </a:bodyPr>
          <a:lstStyle/>
          <a:p>
            <a:r>
              <a:rPr lang="nl-NL" dirty="0"/>
              <a:t>WOZ € 150.000 					</a:t>
            </a:r>
            <a:endParaRPr lang="en-GB" dirty="0"/>
          </a:p>
        </p:txBody>
      </p:sp>
      <p:sp>
        <p:nvSpPr>
          <p:cNvPr id="13" name="Tekstvak 12">
            <a:extLst>
              <a:ext uri="{FF2B5EF4-FFF2-40B4-BE49-F238E27FC236}">
                <a16:creationId xmlns:a16="http://schemas.microsoft.com/office/drawing/2014/main" id="{0844E7FF-F399-6B72-2DCB-B0BB6E9564F6}"/>
              </a:ext>
            </a:extLst>
          </p:cNvPr>
          <p:cNvSpPr txBox="1"/>
          <p:nvPr/>
        </p:nvSpPr>
        <p:spPr>
          <a:xfrm>
            <a:off x="2758440" y="2215526"/>
            <a:ext cx="6675120" cy="369332"/>
          </a:xfrm>
          <a:prstGeom prst="rect">
            <a:avLst/>
          </a:prstGeom>
          <a:noFill/>
        </p:spPr>
        <p:txBody>
          <a:bodyPr wrap="square">
            <a:spAutoFit/>
          </a:bodyPr>
          <a:lstStyle/>
          <a:p>
            <a:r>
              <a:rPr lang="nl-NL" b="1" dirty="0"/>
              <a:t>2024					                  2025</a:t>
            </a:r>
            <a:endParaRPr lang="en-GB" b="1" dirty="0"/>
          </a:p>
        </p:txBody>
      </p:sp>
      <p:sp>
        <p:nvSpPr>
          <p:cNvPr id="15" name="Tekstvak 14">
            <a:extLst>
              <a:ext uri="{FF2B5EF4-FFF2-40B4-BE49-F238E27FC236}">
                <a16:creationId xmlns:a16="http://schemas.microsoft.com/office/drawing/2014/main" id="{538367E0-98A1-F1FF-419A-5C9C409BBF9D}"/>
              </a:ext>
            </a:extLst>
          </p:cNvPr>
          <p:cNvSpPr txBox="1"/>
          <p:nvPr/>
        </p:nvSpPr>
        <p:spPr>
          <a:xfrm>
            <a:off x="5251868" y="3884076"/>
            <a:ext cx="1861269" cy="477054"/>
          </a:xfrm>
          <a:prstGeom prst="rect">
            <a:avLst/>
          </a:prstGeom>
          <a:noFill/>
        </p:spPr>
        <p:txBody>
          <a:bodyPr wrap="square">
            <a:spAutoFit/>
          </a:bodyPr>
          <a:lstStyle/>
          <a:p>
            <a:r>
              <a:rPr lang="nl-NL" sz="2500" b="1" dirty="0"/>
              <a:t>€ 100.000</a:t>
            </a:r>
            <a:endParaRPr lang="en-GB" sz="2500" b="1" dirty="0"/>
          </a:p>
        </p:txBody>
      </p:sp>
      <p:cxnSp>
        <p:nvCxnSpPr>
          <p:cNvPr id="17" name="Rechte verbindingslijn met pijl 16">
            <a:extLst>
              <a:ext uri="{FF2B5EF4-FFF2-40B4-BE49-F238E27FC236}">
                <a16:creationId xmlns:a16="http://schemas.microsoft.com/office/drawing/2014/main" id="{8973E9FB-5A31-E24A-137A-7A78D07E054E}"/>
              </a:ext>
            </a:extLst>
          </p:cNvPr>
          <p:cNvCxnSpPr/>
          <p:nvPr/>
        </p:nvCxnSpPr>
        <p:spPr>
          <a:xfrm>
            <a:off x="5067706" y="3666403"/>
            <a:ext cx="2324866"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 name="Tekstvak 1">
            <a:extLst>
              <a:ext uri="{FF2B5EF4-FFF2-40B4-BE49-F238E27FC236}">
                <a16:creationId xmlns:a16="http://schemas.microsoft.com/office/drawing/2014/main" id="{AD8A16D7-1F29-694E-5AB7-721A34BA609A}"/>
              </a:ext>
            </a:extLst>
          </p:cNvPr>
          <p:cNvSpPr txBox="1"/>
          <p:nvPr/>
        </p:nvSpPr>
        <p:spPr>
          <a:xfrm>
            <a:off x="4889984" y="2610170"/>
            <a:ext cx="2686762" cy="861774"/>
          </a:xfrm>
          <a:prstGeom prst="rect">
            <a:avLst/>
          </a:prstGeom>
          <a:noFill/>
        </p:spPr>
        <p:txBody>
          <a:bodyPr wrap="square">
            <a:spAutoFit/>
          </a:bodyPr>
          <a:lstStyle/>
          <a:p>
            <a:r>
              <a:rPr lang="nl-NL" sz="2500" b="1" dirty="0"/>
              <a:t>UITBREIDING/VERBETERING</a:t>
            </a:r>
            <a:endParaRPr lang="en-GB" sz="2500" b="1" dirty="0"/>
          </a:p>
        </p:txBody>
      </p:sp>
      <p:sp>
        <p:nvSpPr>
          <p:cNvPr id="3" name="Tekstvak 2">
            <a:extLst>
              <a:ext uri="{FF2B5EF4-FFF2-40B4-BE49-F238E27FC236}">
                <a16:creationId xmlns:a16="http://schemas.microsoft.com/office/drawing/2014/main" id="{2F2756A7-53CE-BE03-0545-5D72D3F1BC4A}"/>
              </a:ext>
            </a:extLst>
          </p:cNvPr>
          <p:cNvSpPr txBox="1"/>
          <p:nvPr/>
        </p:nvSpPr>
        <p:spPr>
          <a:xfrm>
            <a:off x="7945396" y="4599428"/>
            <a:ext cx="2005373" cy="369332"/>
          </a:xfrm>
          <a:prstGeom prst="rect">
            <a:avLst/>
          </a:prstGeom>
          <a:noFill/>
        </p:spPr>
        <p:txBody>
          <a:bodyPr wrap="square">
            <a:spAutoFit/>
          </a:bodyPr>
          <a:lstStyle/>
          <a:p>
            <a:r>
              <a:rPr lang="nl-NL" dirty="0"/>
              <a:t>WOZ € 250.000</a:t>
            </a:r>
            <a:endParaRPr lang="en-GB" dirty="0"/>
          </a:p>
        </p:txBody>
      </p:sp>
      <p:sp>
        <p:nvSpPr>
          <p:cNvPr id="10" name="Tekstvak 9">
            <a:extLst>
              <a:ext uri="{FF2B5EF4-FFF2-40B4-BE49-F238E27FC236}">
                <a16:creationId xmlns:a16="http://schemas.microsoft.com/office/drawing/2014/main" id="{5B18615D-53E6-F0F3-D755-72F4BA863120}"/>
              </a:ext>
            </a:extLst>
          </p:cNvPr>
          <p:cNvSpPr txBox="1"/>
          <p:nvPr/>
        </p:nvSpPr>
        <p:spPr>
          <a:xfrm>
            <a:off x="0" y="4862775"/>
            <a:ext cx="12192000" cy="861774"/>
          </a:xfrm>
          <a:prstGeom prst="rect">
            <a:avLst/>
          </a:prstGeom>
          <a:noFill/>
        </p:spPr>
        <p:txBody>
          <a:bodyPr wrap="square">
            <a:spAutoFit/>
          </a:bodyPr>
          <a:lstStyle/>
          <a:p>
            <a:pPr algn="ctr"/>
            <a:r>
              <a:rPr lang="nl-NL" sz="2500" b="1" dirty="0">
                <a:solidFill>
                  <a:srgbClr val="FF0000"/>
                </a:solidFill>
              </a:rPr>
              <a:t>belang correcte registratie wijziging kenmerken! </a:t>
            </a:r>
            <a:br>
              <a:rPr lang="nl-NL" sz="2500" b="1" dirty="0">
                <a:solidFill>
                  <a:srgbClr val="FF0000"/>
                </a:solidFill>
              </a:rPr>
            </a:br>
            <a:r>
              <a:rPr lang="nl-NL" sz="2500" b="1" dirty="0">
                <a:solidFill>
                  <a:srgbClr val="FF0000"/>
                </a:solidFill>
              </a:rPr>
              <a:t>(ingangsdatum en toestandsdatum)</a:t>
            </a:r>
            <a:endParaRPr lang="en-GB" sz="2500" b="1" dirty="0">
              <a:solidFill>
                <a:srgbClr val="FF0000"/>
              </a:solidFill>
            </a:endParaRPr>
          </a:p>
        </p:txBody>
      </p:sp>
      <p:sp>
        <p:nvSpPr>
          <p:cNvPr id="14" name="Tekstvak 13">
            <a:extLst>
              <a:ext uri="{FF2B5EF4-FFF2-40B4-BE49-F238E27FC236}">
                <a16:creationId xmlns:a16="http://schemas.microsoft.com/office/drawing/2014/main" id="{E849D4C2-E548-EA3E-AD06-516AB65C6762}"/>
              </a:ext>
            </a:extLst>
          </p:cNvPr>
          <p:cNvSpPr txBox="1"/>
          <p:nvPr/>
        </p:nvSpPr>
        <p:spPr>
          <a:xfrm>
            <a:off x="1345171" y="5795743"/>
            <a:ext cx="9993387" cy="923330"/>
          </a:xfrm>
          <a:prstGeom prst="rect">
            <a:avLst/>
          </a:prstGeom>
          <a:noFill/>
        </p:spPr>
        <p:txBody>
          <a:bodyPr wrap="square">
            <a:spAutoFit/>
          </a:bodyPr>
          <a:lstStyle/>
          <a:p>
            <a:pPr algn="just"/>
            <a:r>
              <a:rPr lang="nl-NL" dirty="0"/>
              <a:t>“Voor zover de waarde aan het eind van het jaar correspondeert met de investering, kan niet worden gezegd dat de belastingplichtige in werkelijkheid rendement heeft behaald. Het gaat in zoverre slechts om (de tegenwaarde van) de eigen inbreng.” </a:t>
            </a:r>
            <a:endParaRPr lang="en-GB" dirty="0"/>
          </a:p>
        </p:txBody>
      </p:sp>
      <p:sp>
        <p:nvSpPr>
          <p:cNvPr id="12" name="Tekstvak 11">
            <a:extLst>
              <a:ext uri="{FF2B5EF4-FFF2-40B4-BE49-F238E27FC236}">
                <a16:creationId xmlns:a16="http://schemas.microsoft.com/office/drawing/2014/main" id="{7A6B0A1C-4A66-09DC-D478-BAF94175E36F}"/>
              </a:ext>
            </a:extLst>
          </p:cNvPr>
          <p:cNvSpPr txBox="1"/>
          <p:nvPr/>
        </p:nvSpPr>
        <p:spPr>
          <a:xfrm>
            <a:off x="2996546" y="1556290"/>
            <a:ext cx="6094826" cy="446276"/>
          </a:xfrm>
          <a:prstGeom prst="rect">
            <a:avLst/>
          </a:prstGeom>
          <a:noFill/>
        </p:spPr>
        <p:txBody>
          <a:bodyPr wrap="square">
            <a:spAutoFit/>
          </a:bodyPr>
          <a:lstStyle/>
          <a:p>
            <a:pPr algn="ctr"/>
            <a:r>
              <a:rPr lang="nl-NL" sz="2300" b="1" dirty="0">
                <a:solidFill>
                  <a:schemeClr val="accent2"/>
                </a:solidFill>
              </a:rPr>
              <a:t>waardeverandering ≠ rendement</a:t>
            </a:r>
            <a:endParaRPr lang="en-GB" sz="2300" b="1" dirty="0">
              <a:solidFill>
                <a:schemeClr val="accent2"/>
              </a:solidFill>
            </a:endParaRPr>
          </a:p>
        </p:txBody>
      </p:sp>
    </p:spTree>
    <p:extLst>
      <p:ext uri="{BB962C8B-B14F-4D97-AF65-F5344CB8AC3E}">
        <p14:creationId xmlns:p14="http://schemas.microsoft.com/office/powerpoint/2010/main" val="178035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3" grpId="0"/>
      <p:bldP spid="10" grpId="0"/>
      <p:bldP spid="14"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69012-19E0-6886-8A7D-6AEA6690B95E}"/>
            </a:ext>
          </a:extLst>
        </p:cNvPr>
        <p:cNvGrpSpPr/>
        <p:nvPr/>
      </p:nvGrpSpPr>
      <p:grpSpPr>
        <a:xfrm>
          <a:off x="0" y="0"/>
          <a:ext cx="0" cy="0"/>
          <a:chOff x="0" y="0"/>
          <a:chExt cx="0" cy="0"/>
        </a:xfrm>
      </p:grpSpPr>
      <p:sp>
        <p:nvSpPr>
          <p:cNvPr id="9" name="Title 11">
            <a:extLst>
              <a:ext uri="{FF2B5EF4-FFF2-40B4-BE49-F238E27FC236}">
                <a16:creationId xmlns:a16="http://schemas.microsoft.com/office/drawing/2014/main" id="{1DA80BEC-804A-3B34-4286-B8A90C6ABDF1}"/>
              </a:ext>
            </a:extLst>
          </p:cNvPr>
          <p:cNvSpPr>
            <a:spLocks noGrp="1"/>
          </p:cNvSpPr>
          <p:nvPr>
            <p:ph type="title"/>
          </p:nvPr>
        </p:nvSpPr>
        <p:spPr>
          <a:xfrm>
            <a:off x="1252025" y="513712"/>
            <a:ext cx="10733648" cy="935676"/>
          </a:xfrm>
        </p:spPr>
        <p:txBody>
          <a:bodyPr anchor="ctr">
            <a:normAutofit/>
          </a:bodyPr>
          <a:lstStyle/>
          <a:p>
            <a:r>
              <a:rPr lang="en-GB" sz="2900" b="1" dirty="0" err="1"/>
              <a:t>Tijdige</a:t>
            </a:r>
            <a:r>
              <a:rPr lang="en-GB" sz="2900" b="1" dirty="0"/>
              <a:t> </a:t>
            </a:r>
            <a:r>
              <a:rPr lang="en-GB" sz="2900" b="1" dirty="0" err="1"/>
              <a:t>hoorzittingen</a:t>
            </a:r>
            <a:r>
              <a:rPr lang="en-GB" sz="2900" b="1" dirty="0"/>
              <a:t>, </a:t>
            </a:r>
            <a:r>
              <a:rPr lang="en-GB" sz="2900" b="1" dirty="0" err="1"/>
              <a:t>tijdige</a:t>
            </a:r>
            <a:r>
              <a:rPr lang="en-GB" sz="2900" b="1" dirty="0"/>
              <a:t> </a:t>
            </a:r>
            <a:r>
              <a:rPr lang="en-GB" sz="2900" b="1" dirty="0" err="1"/>
              <a:t>bezwaarafhandeling</a:t>
            </a:r>
            <a:endParaRPr lang="nl-NL" sz="2900" dirty="0"/>
          </a:p>
        </p:txBody>
      </p:sp>
      <p:sp>
        <p:nvSpPr>
          <p:cNvPr id="4" name="Tijdelijke aanduiding voor inhoud 3">
            <a:extLst>
              <a:ext uri="{FF2B5EF4-FFF2-40B4-BE49-F238E27FC236}">
                <a16:creationId xmlns:a16="http://schemas.microsoft.com/office/drawing/2014/main" id="{352FE777-E7BF-394C-5ADD-2FA8B5E8EC00}"/>
              </a:ext>
            </a:extLst>
          </p:cNvPr>
          <p:cNvSpPr>
            <a:spLocks noGrp="1"/>
          </p:cNvSpPr>
          <p:nvPr>
            <p:ph sz="half" idx="2"/>
          </p:nvPr>
        </p:nvSpPr>
        <p:spPr>
          <a:xfrm>
            <a:off x="6182503" y="1712913"/>
            <a:ext cx="5017511" cy="4476750"/>
          </a:xfrm>
        </p:spPr>
        <p:txBody>
          <a:bodyPr>
            <a:normAutofit/>
          </a:bodyPr>
          <a:lstStyle/>
          <a:p>
            <a:pPr marL="0" indent="0">
              <a:buNone/>
            </a:pPr>
            <a:endParaRPr lang="nl-NL" dirty="0"/>
          </a:p>
          <a:p>
            <a:pPr marL="0" indent="0">
              <a:buNone/>
            </a:pPr>
            <a:endParaRPr lang="nl-NL" dirty="0"/>
          </a:p>
          <a:p>
            <a:pPr marL="0" indent="0">
              <a:buNone/>
            </a:pPr>
            <a:endParaRPr lang="en-GB" dirty="0"/>
          </a:p>
        </p:txBody>
      </p:sp>
      <p:sp>
        <p:nvSpPr>
          <p:cNvPr id="7" name="Tijdelijke aanduiding voor dianummer 6">
            <a:extLst>
              <a:ext uri="{FF2B5EF4-FFF2-40B4-BE49-F238E27FC236}">
                <a16:creationId xmlns:a16="http://schemas.microsoft.com/office/drawing/2014/main" id="{B9AB2728-D658-02D9-21A7-41A8CB6877B6}"/>
              </a:ext>
            </a:extLst>
          </p:cNvPr>
          <p:cNvSpPr>
            <a:spLocks noGrp="1"/>
          </p:cNvSpPr>
          <p:nvPr>
            <p:ph type="sldNum" sz="quarter" idx="12"/>
          </p:nvPr>
        </p:nvSpPr>
        <p:spPr>
          <a:xfrm>
            <a:off x="9768677" y="6453187"/>
            <a:ext cx="1107141" cy="288000"/>
          </a:xfrm>
        </p:spPr>
        <p:txBody>
          <a:bodyPr anchor="ctr">
            <a:normAutofit/>
          </a:bodyPr>
          <a:lstStyle/>
          <a:p>
            <a:pPr>
              <a:spcAft>
                <a:spcPts val="600"/>
              </a:spcAft>
            </a:pPr>
            <a:fld id="{AF524CCF-8B23-4FE6-AEF8-D0EE8DF5D8E9}" type="slidenum">
              <a:rPr lang="nl-NL" smtClean="0"/>
              <a:pPr>
                <a:spcAft>
                  <a:spcPts val="600"/>
                </a:spcAft>
              </a:pPr>
              <a:t>24</a:t>
            </a:fld>
            <a:endParaRPr lang="nl-NL"/>
          </a:p>
        </p:txBody>
      </p:sp>
      <p:sp>
        <p:nvSpPr>
          <p:cNvPr id="5" name="Tijdelijke aanduiding voor inhoud 4">
            <a:extLst>
              <a:ext uri="{FF2B5EF4-FFF2-40B4-BE49-F238E27FC236}">
                <a16:creationId xmlns:a16="http://schemas.microsoft.com/office/drawing/2014/main" id="{6D1352C3-66BE-62FA-7853-A157A83C26C6}"/>
              </a:ext>
            </a:extLst>
          </p:cNvPr>
          <p:cNvSpPr>
            <a:spLocks noGrp="1"/>
          </p:cNvSpPr>
          <p:nvPr>
            <p:ph sz="half" idx="1"/>
          </p:nvPr>
        </p:nvSpPr>
        <p:spPr>
          <a:xfrm>
            <a:off x="1316182" y="1700213"/>
            <a:ext cx="9559636" cy="4476750"/>
          </a:xfrm>
        </p:spPr>
        <p:txBody>
          <a:bodyPr/>
          <a:lstStyle/>
          <a:p>
            <a:pPr>
              <a:buFont typeface="Arial" panose="020B0604020202020204" pitchFamily="34" charset="0"/>
              <a:buChar char="•"/>
            </a:pPr>
            <a:r>
              <a:rPr lang="nl-NL" dirty="0"/>
              <a:t>Plan de hoorzitting direct, bij voorkeur in de ontvangstbevestiging. </a:t>
            </a:r>
          </a:p>
          <a:p>
            <a:pPr>
              <a:buFont typeface="Arial" panose="020B0604020202020204" pitchFamily="34" charset="0"/>
              <a:buChar char="•"/>
            </a:pPr>
            <a:r>
              <a:rPr lang="nl-NL" dirty="0"/>
              <a:t>Na het toesturen van twee uitnodigingen, met concrete opties (</a:t>
            </a:r>
            <a:r>
              <a:rPr lang="nl-NL" b="1" dirty="0"/>
              <a:t>data en tijdstippen én plaats)</a:t>
            </a:r>
            <a:r>
              <a:rPr lang="nl-NL" dirty="0"/>
              <a:t> is een professioneel gemachtigde voldoende ‘in de gelegenheid gesteld te worden gehoord’ (</a:t>
            </a:r>
            <a:r>
              <a:rPr lang="nl-NL" dirty="0">
                <a:hlinkClick r:id="rId3"/>
              </a:rPr>
              <a:t>ECLI:NL:GHARL:2016:640</a:t>
            </a:r>
            <a:r>
              <a:rPr lang="nl-NL" dirty="0"/>
              <a:t>).</a:t>
            </a:r>
            <a:br>
              <a:rPr lang="nl-NL" dirty="0"/>
            </a:br>
            <a:endParaRPr lang="nl-NL" dirty="0"/>
          </a:p>
          <a:p>
            <a:pPr marL="0" indent="0">
              <a:buNone/>
            </a:pPr>
            <a:endParaRPr lang="nl-NL" dirty="0"/>
          </a:p>
          <a:p>
            <a:pPr>
              <a:buFont typeface="Arial" panose="020B0604020202020204" pitchFamily="34" charset="0"/>
              <a:buChar char="•"/>
            </a:pPr>
            <a:r>
              <a:rPr lang="nl-NL" dirty="0"/>
              <a:t>Met inwoners die zelf bezwaar, zal een telefoongesprek volstaan. </a:t>
            </a:r>
          </a:p>
          <a:p>
            <a:pPr>
              <a:buFont typeface="Arial" panose="020B0604020202020204" pitchFamily="34" charset="0"/>
              <a:buChar char="•"/>
            </a:pPr>
            <a:r>
              <a:rPr lang="nl-NL" dirty="0"/>
              <a:t>Ook als door hen niet om een hoorzitting is verzocht, is een gesprek van toegevoegde waarde voor het vertrouwen. Door over en weer standpunten uit te wisselen, ontstaat sneller wederzijds begrip.</a:t>
            </a:r>
          </a:p>
        </p:txBody>
      </p:sp>
      <p:sp>
        <p:nvSpPr>
          <p:cNvPr id="2" name="Tijdelijke aanduiding voor datum 1">
            <a:extLst>
              <a:ext uri="{FF2B5EF4-FFF2-40B4-BE49-F238E27FC236}">
                <a16:creationId xmlns:a16="http://schemas.microsoft.com/office/drawing/2014/main" id="{65F8C36B-BD41-3C64-CE2F-0930BB66F569}"/>
              </a:ext>
            </a:extLst>
          </p:cNvPr>
          <p:cNvSpPr>
            <a:spLocks noGrp="1"/>
          </p:cNvSpPr>
          <p:nvPr>
            <p:ph type="dt" sz="half" idx="10"/>
          </p:nvPr>
        </p:nvSpPr>
        <p:spPr/>
        <p:txBody>
          <a:bodyPr/>
          <a:lstStyle/>
          <a:p>
            <a:r>
              <a:rPr lang="en-US"/>
              <a:t>30-1-2025</a:t>
            </a:r>
            <a:endParaRPr lang="nl-NL" dirty="0"/>
          </a:p>
        </p:txBody>
      </p:sp>
      <p:sp>
        <p:nvSpPr>
          <p:cNvPr id="3" name="Tijdelijke aanduiding voor voettekst 2">
            <a:extLst>
              <a:ext uri="{FF2B5EF4-FFF2-40B4-BE49-F238E27FC236}">
                <a16:creationId xmlns:a16="http://schemas.microsoft.com/office/drawing/2014/main" id="{357220CF-2C6C-F364-AC74-DB54C28C95CE}"/>
              </a:ext>
            </a:extLst>
          </p:cNvPr>
          <p:cNvSpPr>
            <a:spLocks noGrp="1"/>
          </p:cNvSpPr>
          <p:nvPr>
            <p:ph type="ftr" sz="quarter" idx="11"/>
          </p:nvPr>
        </p:nvSpPr>
        <p:spPr/>
        <p:txBody>
          <a:bodyPr/>
          <a:lstStyle/>
          <a:p>
            <a:r>
              <a:rPr lang="nl-NL"/>
              <a:t>Aandachtspunten afhandeling bezwaar- en beroepsprocedures</a:t>
            </a:r>
            <a:endParaRPr lang="nl-NL" dirty="0"/>
          </a:p>
        </p:txBody>
      </p:sp>
    </p:spTree>
    <p:extLst>
      <p:ext uri="{BB962C8B-B14F-4D97-AF65-F5344CB8AC3E}">
        <p14:creationId xmlns:p14="http://schemas.microsoft.com/office/powerpoint/2010/main" val="336103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1841C-F0C8-97CB-D783-870E24FE98C0}"/>
            </a:ext>
          </a:extLst>
        </p:cNvPr>
        <p:cNvGrpSpPr/>
        <p:nvPr/>
      </p:nvGrpSpPr>
      <p:grpSpPr>
        <a:xfrm>
          <a:off x="0" y="0"/>
          <a:ext cx="0" cy="0"/>
          <a:chOff x="0" y="0"/>
          <a:chExt cx="0" cy="0"/>
        </a:xfrm>
      </p:grpSpPr>
      <p:sp>
        <p:nvSpPr>
          <p:cNvPr id="9" name="Title 11">
            <a:extLst>
              <a:ext uri="{FF2B5EF4-FFF2-40B4-BE49-F238E27FC236}">
                <a16:creationId xmlns:a16="http://schemas.microsoft.com/office/drawing/2014/main" id="{57CBA02B-6B44-9372-9FD2-0E5C151E47C2}"/>
              </a:ext>
            </a:extLst>
          </p:cNvPr>
          <p:cNvSpPr>
            <a:spLocks noGrp="1"/>
          </p:cNvSpPr>
          <p:nvPr>
            <p:ph type="title"/>
          </p:nvPr>
        </p:nvSpPr>
        <p:spPr>
          <a:xfrm>
            <a:off x="1209822" y="513712"/>
            <a:ext cx="10775851" cy="935676"/>
          </a:xfrm>
        </p:spPr>
        <p:txBody>
          <a:bodyPr anchor="ctr">
            <a:normAutofit/>
          </a:bodyPr>
          <a:lstStyle/>
          <a:p>
            <a:r>
              <a:rPr lang="en-GB" sz="2900" b="1" dirty="0"/>
              <a:t>Eisen </a:t>
            </a:r>
            <a:r>
              <a:rPr lang="en-GB" sz="2900" b="1" dirty="0" err="1"/>
              <a:t>aan</a:t>
            </a:r>
            <a:r>
              <a:rPr lang="en-GB" sz="2900" b="1" dirty="0"/>
              <a:t> de </a:t>
            </a:r>
            <a:r>
              <a:rPr lang="en-GB" sz="2900" b="1" dirty="0" err="1"/>
              <a:t>uitnodiging</a:t>
            </a:r>
            <a:endParaRPr lang="nl-NL" sz="2900" dirty="0"/>
          </a:p>
        </p:txBody>
      </p:sp>
      <p:sp>
        <p:nvSpPr>
          <p:cNvPr id="4" name="Tijdelijke aanduiding voor inhoud 3">
            <a:extLst>
              <a:ext uri="{FF2B5EF4-FFF2-40B4-BE49-F238E27FC236}">
                <a16:creationId xmlns:a16="http://schemas.microsoft.com/office/drawing/2014/main" id="{D792EAAF-1386-EE7A-9835-62E4F662C622}"/>
              </a:ext>
            </a:extLst>
          </p:cNvPr>
          <p:cNvSpPr>
            <a:spLocks noGrp="1"/>
          </p:cNvSpPr>
          <p:nvPr>
            <p:ph sz="half" idx="2"/>
          </p:nvPr>
        </p:nvSpPr>
        <p:spPr>
          <a:xfrm>
            <a:off x="6182503" y="1712913"/>
            <a:ext cx="5017511" cy="4476750"/>
          </a:xfrm>
        </p:spPr>
        <p:txBody>
          <a:bodyPr>
            <a:normAutofit/>
          </a:bodyPr>
          <a:lstStyle/>
          <a:p>
            <a:pPr marL="0" indent="0">
              <a:buNone/>
            </a:pPr>
            <a:endParaRPr lang="nl-NL" dirty="0"/>
          </a:p>
          <a:p>
            <a:pPr marL="0" indent="0">
              <a:buNone/>
            </a:pPr>
            <a:endParaRPr lang="nl-NL" dirty="0"/>
          </a:p>
          <a:p>
            <a:pPr marL="0" indent="0">
              <a:buNone/>
            </a:pPr>
            <a:endParaRPr lang="en-GB" dirty="0"/>
          </a:p>
        </p:txBody>
      </p:sp>
      <p:sp>
        <p:nvSpPr>
          <p:cNvPr id="7" name="Tijdelijke aanduiding voor dianummer 6">
            <a:extLst>
              <a:ext uri="{FF2B5EF4-FFF2-40B4-BE49-F238E27FC236}">
                <a16:creationId xmlns:a16="http://schemas.microsoft.com/office/drawing/2014/main" id="{6116FA38-8862-FEA1-8A8A-C2C093D2B052}"/>
              </a:ext>
            </a:extLst>
          </p:cNvPr>
          <p:cNvSpPr>
            <a:spLocks noGrp="1"/>
          </p:cNvSpPr>
          <p:nvPr>
            <p:ph type="sldNum" sz="quarter" idx="12"/>
          </p:nvPr>
        </p:nvSpPr>
        <p:spPr>
          <a:xfrm>
            <a:off x="9768677" y="6453187"/>
            <a:ext cx="1107141" cy="288000"/>
          </a:xfrm>
        </p:spPr>
        <p:txBody>
          <a:bodyPr anchor="ctr">
            <a:normAutofit/>
          </a:bodyPr>
          <a:lstStyle/>
          <a:p>
            <a:pPr>
              <a:spcAft>
                <a:spcPts val="600"/>
              </a:spcAft>
            </a:pPr>
            <a:fld id="{AF524CCF-8B23-4FE6-AEF8-D0EE8DF5D8E9}" type="slidenum">
              <a:rPr lang="nl-NL" smtClean="0"/>
              <a:pPr>
                <a:spcAft>
                  <a:spcPts val="600"/>
                </a:spcAft>
              </a:pPr>
              <a:t>25</a:t>
            </a:fld>
            <a:endParaRPr lang="nl-NL"/>
          </a:p>
        </p:txBody>
      </p:sp>
      <p:sp>
        <p:nvSpPr>
          <p:cNvPr id="5" name="Tijdelijke aanduiding voor inhoud 4">
            <a:extLst>
              <a:ext uri="{FF2B5EF4-FFF2-40B4-BE49-F238E27FC236}">
                <a16:creationId xmlns:a16="http://schemas.microsoft.com/office/drawing/2014/main" id="{CF01FE46-3959-3B69-5097-80DC849A3A59}"/>
              </a:ext>
            </a:extLst>
          </p:cNvPr>
          <p:cNvSpPr>
            <a:spLocks noGrp="1"/>
          </p:cNvSpPr>
          <p:nvPr>
            <p:ph sz="half" idx="1"/>
          </p:nvPr>
        </p:nvSpPr>
        <p:spPr>
          <a:xfrm>
            <a:off x="1316182" y="1700213"/>
            <a:ext cx="9559636" cy="4476750"/>
          </a:xfrm>
        </p:spPr>
        <p:txBody>
          <a:bodyPr/>
          <a:lstStyle/>
          <a:p>
            <a:r>
              <a:rPr lang="nl-NL" dirty="0"/>
              <a:t>Ook voor het tijdig en zorgvuldig bekend maken van de uitnodiging voor de hoorzitting ligt de bewijslast bij de gemeente (ECLI:NL:GHARL:2021:8435).</a:t>
            </a:r>
          </a:p>
          <a:p>
            <a:pPr marL="0" indent="0">
              <a:buNone/>
            </a:pPr>
            <a:endParaRPr lang="nl-NL" dirty="0"/>
          </a:p>
          <a:p>
            <a:r>
              <a:rPr lang="nl-NL" dirty="0"/>
              <a:t>Als een e-mailadres bekend is en door gemachtigde wordt gebruikt om te communiceren met de gemeente, dan mag de gemeente de uitnodigingen daarheen sturen (ECLI:NL:HR:2018:1967).</a:t>
            </a:r>
          </a:p>
          <a:p>
            <a:endParaRPr lang="nl-NL" dirty="0"/>
          </a:p>
          <a:p>
            <a:endParaRPr lang="nl-NL" dirty="0"/>
          </a:p>
          <a:p>
            <a:pPr marL="0" indent="0">
              <a:buNone/>
            </a:pPr>
            <a:endParaRPr lang="nl-NL" dirty="0"/>
          </a:p>
          <a:p>
            <a:pPr marL="0" indent="0">
              <a:buNone/>
            </a:pPr>
            <a:endParaRPr lang="nl-NL" dirty="0"/>
          </a:p>
          <a:p>
            <a:pPr marL="0" indent="0">
              <a:buNone/>
            </a:pPr>
            <a:endParaRPr lang="en-GB" dirty="0"/>
          </a:p>
        </p:txBody>
      </p:sp>
      <p:sp>
        <p:nvSpPr>
          <p:cNvPr id="2" name="Tijdelijke aanduiding voor datum 1">
            <a:extLst>
              <a:ext uri="{FF2B5EF4-FFF2-40B4-BE49-F238E27FC236}">
                <a16:creationId xmlns:a16="http://schemas.microsoft.com/office/drawing/2014/main" id="{7D68FD06-DA65-1D04-8393-368F7F2E035D}"/>
              </a:ext>
            </a:extLst>
          </p:cNvPr>
          <p:cNvSpPr>
            <a:spLocks noGrp="1"/>
          </p:cNvSpPr>
          <p:nvPr>
            <p:ph type="dt" sz="half" idx="10"/>
          </p:nvPr>
        </p:nvSpPr>
        <p:spPr/>
        <p:txBody>
          <a:bodyPr/>
          <a:lstStyle/>
          <a:p>
            <a:r>
              <a:rPr lang="en-US"/>
              <a:t>30-1-2025</a:t>
            </a:r>
            <a:endParaRPr lang="nl-NL" dirty="0"/>
          </a:p>
        </p:txBody>
      </p:sp>
      <p:sp>
        <p:nvSpPr>
          <p:cNvPr id="3" name="Tijdelijke aanduiding voor voettekst 2">
            <a:extLst>
              <a:ext uri="{FF2B5EF4-FFF2-40B4-BE49-F238E27FC236}">
                <a16:creationId xmlns:a16="http://schemas.microsoft.com/office/drawing/2014/main" id="{F79490C8-206D-D2A8-2BF7-5CA47C94CD93}"/>
              </a:ext>
            </a:extLst>
          </p:cNvPr>
          <p:cNvSpPr>
            <a:spLocks noGrp="1"/>
          </p:cNvSpPr>
          <p:nvPr>
            <p:ph type="ftr" sz="quarter" idx="11"/>
          </p:nvPr>
        </p:nvSpPr>
        <p:spPr/>
        <p:txBody>
          <a:bodyPr/>
          <a:lstStyle/>
          <a:p>
            <a:r>
              <a:rPr lang="nl-NL"/>
              <a:t>Aandachtspunten afhandeling bezwaar- en beroepsprocedures</a:t>
            </a:r>
            <a:endParaRPr lang="nl-NL" dirty="0"/>
          </a:p>
        </p:txBody>
      </p:sp>
    </p:spTree>
    <p:extLst>
      <p:ext uri="{BB962C8B-B14F-4D97-AF65-F5344CB8AC3E}">
        <p14:creationId xmlns:p14="http://schemas.microsoft.com/office/powerpoint/2010/main" val="353600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65F38-B85C-A2AF-8154-173A797A937D}"/>
            </a:ext>
          </a:extLst>
        </p:cNvPr>
        <p:cNvGrpSpPr/>
        <p:nvPr/>
      </p:nvGrpSpPr>
      <p:grpSpPr>
        <a:xfrm>
          <a:off x="0" y="0"/>
          <a:ext cx="0" cy="0"/>
          <a:chOff x="0" y="0"/>
          <a:chExt cx="0" cy="0"/>
        </a:xfrm>
      </p:grpSpPr>
      <p:sp>
        <p:nvSpPr>
          <p:cNvPr id="9" name="Title 11">
            <a:extLst>
              <a:ext uri="{FF2B5EF4-FFF2-40B4-BE49-F238E27FC236}">
                <a16:creationId xmlns:a16="http://schemas.microsoft.com/office/drawing/2014/main" id="{C65C2891-44BA-BB9E-7EE8-E03BCF2E19E5}"/>
              </a:ext>
            </a:extLst>
          </p:cNvPr>
          <p:cNvSpPr>
            <a:spLocks noGrp="1"/>
          </p:cNvSpPr>
          <p:nvPr>
            <p:ph type="title"/>
          </p:nvPr>
        </p:nvSpPr>
        <p:spPr>
          <a:xfrm>
            <a:off x="1316182" y="513712"/>
            <a:ext cx="9559636" cy="935676"/>
          </a:xfrm>
        </p:spPr>
        <p:txBody>
          <a:bodyPr anchor="ctr">
            <a:normAutofit/>
          </a:bodyPr>
          <a:lstStyle/>
          <a:p>
            <a:r>
              <a:rPr lang="nl-NL" dirty="0"/>
              <a:t>Hoge Raad</a:t>
            </a:r>
          </a:p>
        </p:txBody>
      </p:sp>
      <p:sp>
        <p:nvSpPr>
          <p:cNvPr id="4" name="Tijdelijke aanduiding voor inhoud 3">
            <a:extLst>
              <a:ext uri="{FF2B5EF4-FFF2-40B4-BE49-F238E27FC236}">
                <a16:creationId xmlns:a16="http://schemas.microsoft.com/office/drawing/2014/main" id="{991F246F-1C33-60A8-0616-B2658785E30B}"/>
              </a:ext>
            </a:extLst>
          </p:cNvPr>
          <p:cNvSpPr>
            <a:spLocks noGrp="1"/>
          </p:cNvSpPr>
          <p:nvPr>
            <p:ph sz="half" idx="2"/>
          </p:nvPr>
        </p:nvSpPr>
        <p:spPr>
          <a:xfrm>
            <a:off x="6182503" y="1712913"/>
            <a:ext cx="5017511" cy="4476750"/>
          </a:xfrm>
        </p:spPr>
        <p:txBody>
          <a:bodyPr>
            <a:normAutofit/>
          </a:bodyPr>
          <a:lstStyle/>
          <a:p>
            <a:pPr marL="0" indent="0">
              <a:buNone/>
            </a:pPr>
            <a:endParaRPr lang="nl-NL" dirty="0"/>
          </a:p>
          <a:p>
            <a:pPr marL="0" indent="0">
              <a:buNone/>
            </a:pPr>
            <a:endParaRPr lang="nl-NL" dirty="0"/>
          </a:p>
          <a:p>
            <a:pPr marL="0" indent="0">
              <a:buNone/>
            </a:pPr>
            <a:endParaRPr lang="en-GB" dirty="0"/>
          </a:p>
        </p:txBody>
      </p:sp>
      <p:sp>
        <p:nvSpPr>
          <p:cNvPr id="7" name="Tijdelijke aanduiding voor dianummer 6">
            <a:extLst>
              <a:ext uri="{FF2B5EF4-FFF2-40B4-BE49-F238E27FC236}">
                <a16:creationId xmlns:a16="http://schemas.microsoft.com/office/drawing/2014/main" id="{0EEDFAD0-68A3-940B-596D-5B4585B62BF8}"/>
              </a:ext>
            </a:extLst>
          </p:cNvPr>
          <p:cNvSpPr>
            <a:spLocks noGrp="1"/>
          </p:cNvSpPr>
          <p:nvPr>
            <p:ph type="sldNum" sz="quarter" idx="12"/>
          </p:nvPr>
        </p:nvSpPr>
        <p:spPr>
          <a:xfrm>
            <a:off x="9768677" y="6453187"/>
            <a:ext cx="1107141" cy="288000"/>
          </a:xfrm>
        </p:spPr>
        <p:txBody>
          <a:bodyPr anchor="ctr">
            <a:normAutofit/>
          </a:bodyPr>
          <a:lstStyle/>
          <a:p>
            <a:pPr>
              <a:spcAft>
                <a:spcPts val="600"/>
              </a:spcAft>
            </a:pPr>
            <a:fld id="{AF524CCF-8B23-4FE6-AEF8-D0EE8DF5D8E9}" type="slidenum">
              <a:rPr lang="nl-NL" smtClean="0"/>
              <a:pPr>
                <a:spcAft>
                  <a:spcPts val="600"/>
                </a:spcAft>
              </a:pPr>
              <a:t>26</a:t>
            </a:fld>
            <a:endParaRPr lang="nl-NL"/>
          </a:p>
        </p:txBody>
      </p:sp>
      <p:sp>
        <p:nvSpPr>
          <p:cNvPr id="5" name="Tekstvak 4">
            <a:extLst>
              <a:ext uri="{FF2B5EF4-FFF2-40B4-BE49-F238E27FC236}">
                <a16:creationId xmlns:a16="http://schemas.microsoft.com/office/drawing/2014/main" id="{CCD4E563-EA47-A5A0-11D5-DFB2D190786F}"/>
              </a:ext>
            </a:extLst>
          </p:cNvPr>
          <p:cNvSpPr txBox="1"/>
          <p:nvPr/>
        </p:nvSpPr>
        <p:spPr>
          <a:xfrm>
            <a:off x="0" y="6464325"/>
            <a:ext cx="12192000" cy="323165"/>
          </a:xfrm>
          <a:prstGeom prst="rect">
            <a:avLst/>
          </a:prstGeom>
          <a:noFill/>
        </p:spPr>
        <p:txBody>
          <a:bodyPr wrap="square">
            <a:spAutoFit/>
          </a:bodyPr>
          <a:lstStyle/>
          <a:p>
            <a:pPr marL="0" indent="0" algn="ctr">
              <a:buNone/>
            </a:pPr>
            <a:r>
              <a:rPr lang="en-GB" sz="1500" dirty="0">
                <a:hlinkClick r:id="rId3">
                  <a:extLst>
                    <a:ext uri="{A12FA001-AC4F-418D-AE19-62706E023703}">
                      <ahyp:hlinkClr xmlns:ahyp="http://schemas.microsoft.com/office/drawing/2018/hyperlinkcolor" val="tx"/>
                    </a:ext>
                  </a:extLst>
                </a:hlinkClick>
              </a:rPr>
              <a:t>Hoge Raad 17 januari 2025, </a:t>
            </a:r>
            <a:r>
              <a:rPr lang="en-GB" sz="1500" dirty="0">
                <a:solidFill>
                  <a:srgbClr val="01B2BA"/>
                </a:solidFill>
                <a:hlinkClick r:id="rId3">
                  <a:extLst>
                    <a:ext uri="{A12FA001-AC4F-418D-AE19-62706E023703}">
                      <ahyp:hlinkClr xmlns:ahyp="http://schemas.microsoft.com/office/drawing/2018/hyperlinkcolor" val="tx"/>
                    </a:ext>
                  </a:extLst>
                </a:hlinkClick>
              </a:rPr>
              <a:t>ECLI:NL:HR:</a:t>
            </a:r>
            <a:r>
              <a:rPr lang="en-GB" sz="1500" dirty="0">
                <a:solidFill>
                  <a:srgbClr val="01B2BA"/>
                </a:solidFill>
              </a:rPr>
              <a:t> (WOZ-factor toelaatbaar)</a:t>
            </a:r>
            <a:endParaRPr lang="en-GB" sz="1500" dirty="0"/>
          </a:p>
        </p:txBody>
      </p:sp>
      <p:sp>
        <p:nvSpPr>
          <p:cNvPr id="8" name="Tijdelijke aanduiding voor inhoud 7">
            <a:extLst>
              <a:ext uri="{FF2B5EF4-FFF2-40B4-BE49-F238E27FC236}">
                <a16:creationId xmlns:a16="http://schemas.microsoft.com/office/drawing/2014/main" id="{92BC9638-C0AB-A9D8-39E9-C8179211469D}"/>
              </a:ext>
            </a:extLst>
          </p:cNvPr>
          <p:cNvSpPr>
            <a:spLocks noGrp="1"/>
          </p:cNvSpPr>
          <p:nvPr>
            <p:ph sz="half" idx="1"/>
          </p:nvPr>
        </p:nvSpPr>
        <p:spPr>
          <a:xfrm>
            <a:off x="1316182" y="1700213"/>
            <a:ext cx="9705855" cy="4476750"/>
          </a:xfrm>
        </p:spPr>
        <p:txBody>
          <a:bodyPr>
            <a:normAutofit/>
          </a:bodyPr>
          <a:lstStyle/>
          <a:p>
            <a:r>
              <a:rPr lang="nl-NL" dirty="0"/>
              <a:t>Beperkingen proceskostenvergoeding niet discriminerend en ook niet in strijd met EU-recht of internationale verdragen.</a:t>
            </a:r>
          </a:p>
          <a:p>
            <a:r>
              <a:rPr lang="nl-NL" dirty="0"/>
              <a:t>x0,25 en x0,10 in verhouding met doel en niet onredelijk</a:t>
            </a:r>
          </a:p>
          <a:p>
            <a:pPr marL="0" indent="0">
              <a:buNone/>
            </a:pPr>
            <a:br>
              <a:rPr lang="nl-NL" dirty="0"/>
            </a:br>
            <a:endParaRPr lang="nl-NL" dirty="0"/>
          </a:p>
          <a:p>
            <a:r>
              <a:rPr lang="nl-NL" dirty="0"/>
              <a:t>WOZ-factor alleen bij gemachtigden op basis van NCNP</a:t>
            </a:r>
          </a:p>
          <a:p>
            <a:r>
              <a:rPr lang="nl-NL" dirty="0"/>
              <a:t>Andere gemachtigden zijn bijzondere gevallen, dan geen WOZ-factor</a:t>
            </a:r>
          </a:p>
          <a:p>
            <a:r>
              <a:rPr lang="nl-NL" dirty="0"/>
              <a:t>Ook geen WOZ-factor als gemachtigde verwerende partij is </a:t>
            </a:r>
            <a:endParaRPr lang="en-GB" dirty="0"/>
          </a:p>
        </p:txBody>
      </p:sp>
      <p:sp>
        <p:nvSpPr>
          <p:cNvPr id="2" name="Tijdelijke aanduiding voor datum 1">
            <a:extLst>
              <a:ext uri="{FF2B5EF4-FFF2-40B4-BE49-F238E27FC236}">
                <a16:creationId xmlns:a16="http://schemas.microsoft.com/office/drawing/2014/main" id="{DC01B193-DB51-1EFE-6AC1-DF3481D0AC35}"/>
              </a:ext>
            </a:extLst>
          </p:cNvPr>
          <p:cNvSpPr>
            <a:spLocks noGrp="1"/>
          </p:cNvSpPr>
          <p:nvPr>
            <p:ph type="dt" sz="half" idx="10"/>
          </p:nvPr>
        </p:nvSpPr>
        <p:spPr/>
        <p:txBody>
          <a:bodyPr/>
          <a:lstStyle/>
          <a:p>
            <a:r>
              <a:rPr lang="en-US"/>
              <a:t>30-1-2025</a:t>
            </a:r>
            <a:endParaRPr lang="nl-NL" dirty="0"/>
          </a:p>
        </p:txBody>
      </p:sp>
    </p:spTree>
    <p:extLst>
      <p:ext uri="{BB962C8B-B14F-4D97-AF65-F5344CB8AC3E}">
        <p14:creationId xmlns:p14="http://schemas.microsoft.com/office/powerpoint/2010/main" val="32250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7C3E7-E096-150E-37D8-0930A4CE8391}"/>
            </a:ext>
          </a:extLst>
        </p:cNvPr>
        <p:cNvGrpSpPr/>
        <p:nvPr/>
      </p:nvGrpSpPr>
      <p:grpSpPr>
        <a:xfrm>
          <a:off x="0" y="0"/>
          <a:ext cx="0" cy="0"/>
          <a:chOff x="0" y="0"/>
          <a:chExt cx="0" cy="0"/>
        </a:xfrm>
      </p:grpSpPr>
      <p:sp>
        <p:nvSpPr>
          <p:cNvPr id="9" name="Title 11">
            <a:extLst>
              <a:ext uri="{FF2B5EF4-FFF2-40B4-BE49-F238E27FC236}">
                <a16:creationId xmlns:a16="http://schemas.microsoft.com/office/drawing/2014/main" id="{F6C84D45-AAAB-66EC-BF3E-E6B425FE1263}"/>
              </a:ext>
            </a:extLst>
          </p:cNvPr>
          <p:cNvSpPr>
            <a:spLocks noGrp="1"/>
          </p:cNvSpPr>
          <p:nvPr>
            <p:ph type="title"/>
          </p:nvPr>
        </p:nvSpPr>
        <p:spPr>
          <a:xfrm>
            <a:off x="1316182" y="513712"/>
            <a:ext cx="9559636" cy="935676"/>
          </a:xfrm>
        </p:spPr>
        <p:txBody>
          <a:bodyPr anchor="ctr">
            <a:normAutofit/>
          </a:bodyPr>
          <a:lstStyle/>
          <a:p>
            <a:r>
              <a:rPr lang="nl-NL" dirty="0"/>
              <a:t>Proceskostenvergoeding en de WOZ</a:t>
            </a:r>
          </a:p>
        </p:txBody>
      </p:sp>
      <p:sp>
        <p:nvSpPr>
          <p:cNvPr id="4" name="Tijdelijke aanduiding voor inhoud 3">
            <a:extLst>
              <a:ext uri="{FF2B5EF4-FFF2-40B4-BE49-F238E27FC236}">
                <a16:creationId xmlns:a16="http://schemas.microsoft.com/office/drawing/2014/main" id="{F98675A1-B48E-9CC8-F0C9-B46CB3B8FC0C}"/>
              </a:ext>
            </a:extLst>
          </p:cNvPr>
          <p:cNvSpPr>
            <a:spLocks noGrp="1"/>
          </p:cNvSpPr>
          <p:nvPr>
            <p:ph sz="half" idx="2"/>
          </p:nvPr>
        </p:nvSpPr>
        <p:spPr>
          <a:xfrm>
            <a:off x="6182503" y="1712913"/>
            <a:ext cx="5017511" cy="4476750"/>
          </a:xfrm>
        </p:spPr>
        <p:txBody>
          <a:bodyPr>
            <a:normAutofit/>
          </a:bodyPr>
          <a:lstStyle/>
          <a:p>
            <a:pPr marL="0" indent="0">
              <a:buNone/>
            </a:pPr>
            <a:endParaRPr lang="nl-NL" dirty="0"/>
          </a:p>
          <a:p>
            <a:pPr marL="0" indent="0">
              <a:buNone/>
            </a:pPr>
            <a:endParaRPr lang="nl-NL" dirty="0"/>
          </a:p>
          <a:p>
            <a:pPr marL="0" indent="0">
              <a:buNone/>
            </a:pPr>
            <a:endParaRPr lang="en-GB" dirty="0"/>
          </a:p>
        </p:txBody>
      </p:sp>
      <p:sp>
        <p:nvSpPr>
          <p:cNvPr id="7" name="Tijdelijke aanduiding voor dianummer 6">
            <a:extLst>
              <a:ext uri="{FF2B5EF4-FFF2-40B4-BE49-F238E27FC236}">
                <a16:creationId xmlns:a16="http://schemas.microsoft.com/office/drawing/2014/main" id="{F7F7F14A-9826-13DD-1D49-453618543938}"/>
              </a:ext>
            </a:extLst>
          </p:cNvPr>
          <p:cNvSpPr>
            <a:spLocks noGrp="1"/>
          </p:cNvSpPr>
          <p:nvPr>
            <p:ph type="sldNum" sz="quarter" idx="12"/>
          </p:nvPr>
        </p:nvSpPr>
        <p:spPr>
          <a:xfrm>
            <a:off x="9768677" y="6453187"/>
            <a:ext cx="1107141" cy="288000"/>
          </a:xfrm>
        </p:spPr>
        <p:txBody>
          <a:bodyPr anchor="ctr">
            <a:normAutofit/>
          </a:bodyPr>
          <a:lstStyle/>
          <a:p>
            <a:pPr>
              <a:spcAft>
                <a:spcPts val="600"/>
              </a:spcAft>
            </a:pPr>
            <a:fld id="{AF524CCF-8B23-4FE6-AEF8-D0EE8DF5D8E9}" type="slidenum">
              <a:rPr lang="nl-NL" smtClean="0"/>
              <a:pPr>
                <a:spcAft>
                  <a:spcPts val="600"/>
                </a:spcAft>
              </a:pPr>
              <a:t>27</a:t>
            </a:fld>
            <a:endParaRPr lang="nl-NL"/>
          </a:p>
        </p:txBody>
      </p:sp>
      <p:graphicFrame>
        <p:nvGraphicFramePr>
          <p:cNvPr id="2" name="Tijdelijke aanduiding voor inhoud 1">
            <a:extLst>
              <a:ext uri="{FF2B5EF4-FFF2-40B4-BE49-F238E27FC236}">
                <a16:creationId xmlns:a16="http://schemas.microsoft.com/office/drawing/2014/main" id="{0D218F60-9D42-1F1A-FFEC-39E0EBB4AC82}"/>
              </a:ext>
            </a:extLst>
          </p:cNvPr>
          <p:cNvGraphicFramePr>
            <a:graphicFrameLocks noGrp="1"/>
          </p:cNvGraphicFramePr>
          <p:nvPr>
            <p:ph sz="half" idx="1"/>
          </p:nvPr>
        </p:nvGraphicFramePr>
        <p:xfrm>
          <a:off x="1316038" y="1700213"/>
          <a:ext cx="9793922" cy="1408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datum 2">
            <a:extLst>
              <a:ext uri="{FF2B5EF4-FFF2-40B4-BE49-F238E27FC236}">
                <a16:creationId xmlns:a16="http://schemas.microsoft.com/office/drawing/2014/main" id="{A57E2537-AE75-010F-7234-43333D90EA13}"/>
              </a:ext>
            </a:extLst>
          </p:cNvPr>
          <p:cNvSpPr>
            <a:spLocks noGrp="1"/>
          </p:cNvSpPr>
          <p:nvPr>
            <p:ph type="dt" sz="half" idx="10"/>
          </p:nvPr>
        </p:nvSpPr>
        <p:spPr/>
        <p:txBody>
          <a:bodyPr/>
          <a:lstStyle/>
          <a:p>
            <a:r>
              <a:rPr lang="en-US"/>
              <a:t>30-1-2025</a:t>
            </a:r>
            <a:endParaRPr lang="nl-NL" dirty="0"/>
          </a:p>
        </p:txBody>
      </p:sp>
      <p:sp>
        <p:nvSpPr>
          <p:cNvPr id="5" name="Tijdelijke aanduiding voor voettekst 4">
            <a:extLst>
              <a:ext uri="{FF2B5EF4-FFF2-40B4-BE49-F238E27FC236}">
                <a16:creationId xmlns:a16="http://schemas.microsoft.com/office/drawing/2014/main" id="{6870D662-256C-B782-7923-09E7D8842D9A}"/>
              </a:ext>
            </a:extLst>
          </p:cNvPr>
          <p:cNvSpPr>
            <a:spLocks noGrp="1"/>
          </p:cNvSpPr>
          <p:nvPr>
            <p:ph type="ftr" sz="quarter" idx="11"/>
          </p:nvPr>
        </p:nvSpPr>
        <p:spPr/>
        <p:txBody>
          <a:bodyPr/>
          <a:lstStyle/>
          <a:p>
            <a:r>
              <a:rPr lang="nl-NL"/>
              <a:t>Aandachtspunten afhandeling bezwaar- en beroepsprocedures</a:t>
            </a:r>
            <a:endParaRPr lang="nl-NL" dirty="0"/>
          </a:p>
        </p:txBody>
      </p:sp>
    </p:spTree>
    <p:extLst>
      <p:ext uri="{BB962C8B-B14F-4D97-AF65-F5344CB8AC3E}">
        <p14:creationId xmlns:p14="http://schemas.microsoft.com/office/powerpoint/2010/main" val="116597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9713F-DBAD-1211-FA08-41D5D7F88935}"/>
            </a:ext>
          </a:extLst>
        </p:cNvPr>
        <p:cNvGrpSpPr/>
        <p:nvPr/>
      </p:nvGrpSpPr>
      <p:grpSpPr>
        <a:xfrm>
          <a:off x="0" y="0"/>
          <a:ext cx="0" cy="0"/>
          <a:chOff x="0" y="0"/>
          <a:chExt cx="0" cy="0"/>
        </a:xfrm>
      </p:grpSpPr>
      <p:sp>
        <p:nvSpPr>
          <p:cNvPr id="9" name="Title 11">
            <a:extLst>
              <a:ext uri="{FF2B5EF4-FFF2-40B4-BE49-F238E27FC236}">
                <a16:creationId xmlns:a16="http://schemas.microsoft.com/office/drawing/2014/main" id="{19BBAD9D-7889-CD44-AB0F-6BC7C461398F}"/>
              </a:ext>
            </a:extLst>
          </p:cNvPr>
          <p:cNvSpPr>
            <a:spLocks noGrp="1"/>
          </p:cNvSpPr>
          <p:nvPr>
            <p:ph type="title"/>
          </p:nvPr>
        </p:nvSpPr>
        <p:spPr>
          <a:xfrm>
            <a:off x="1316182" y="513712"/>
            <a:ext cx="9559636" cy="935676"/>
          </a:xfrm>
        </p:spPr>
        <p:txBody>
          <a:bodyPr anchor="ctr">
            <a:normAutofit/>
          </a:bodyPr>
          <a:lstStyle/>
          <a:p>
            <a:r>
              <a:rPr lang="nl-NL" dirty="0"/>
              <a:t>Proceskostenvergoeding en de WOZ</a:t>
            </a:r>
          </a:p>
        </p:txBody>
      </p:sp>
      <p:sp>
        <p:nvSpPr>
          <p:cNvPr id="4" name="Tijdelijke aanduiding voor inhoud 3">
            <a:extLst>
              <a:ext uri="{FF2B5EF4-FFF2-40B4-BE49-F238E27FC236}">
                <a16:creationId xmlns:a16="http://schemas.microsoft.com/office/drawing/2014/main" id="{4BE5D300-225A-C47D-4268-B70177AF76C9}"/>
              </a:ext>
            </a:extLst>
          </p:cNvPr>
          <p:cNvSpPr>
            <a:spLocks noGrp="1"/>
          </p:cNvSpPr>
          <p:nvPr>
            <p:ph sz="half" idx="2"/>
          </p:nvPr>
        </p:nvSpPr>
        <p:spPr>
          <a:xfrm>
            <a:off x="6182503" y="1712913"/>
            <a:ext cx="5017511" cy="4476750"/>
          </a:xfrm>
        </p:spPr>
        <p:txBody>
          <a:bodyPr>
            <a:normAutofit/>
          </a:bodyPr>
          <a:lstStyle/>
          <a:p>
            <a:pPr marL="0" indent="0">
              <a:buNone/>
            </a:pPr>
            <a:endParaRPr lang="nl-NL" dirty="0"/>
          </a:p>
          <a:p>
            <a:pPr marL="0" indent="0">
              <a:buNone/>
            </a:pPr>
            <a:endParaRPr lang="nl-NL" dirty="0"/>
          </a:p>
          <a:p>
            <a:pPr marL="0" indent="0">
              <a:buNone/>
            </a:pPr>
            <a:endParaRPr lang="en-GB" dirty="0"/>
          </a:p>
        </p:txBody>
      </p:sp>
      <p:sp>
        <p:nvSpPr>
          <p:cNvPr id="7" name="Tijdelijke aanduiding voor dianummer 6">
            <a:extLst>
              <a:ext uri="{FF2B5EF4-FFF2-40B4-BE49-F238E27FC236}">
                <a16:creationId xmlns:a16="http://schemas.microsoft.com/office/drawing/2014/main" id="{E0F530CC-F7C4-421C-F369-5A66198A1892}"/>
              </a:ext>
            </a:extLst>
          </p:cNvPr>
          <p:cNvSpPr>
            <a:spLocks noGrp="1"/>
          </p:cNvSpPr>
          <p:nvPr>
            <p:ph type="sldNum" sz="quarter" idx="12"/>
          </p:nvPr>
        </p:nvSpPr>
        <p:spPr>
          <a:xfrm>
            <a:off x="9768677" y="6453187"/>
            <a:ext cx="1107141" cy="288000"/>
          </a:xfrm>
        </p:spPr>
        <p:txBody>
          <a:bodyPr anchor="ctr">
            <a:normAutofit/>
          </a:bodyPr>
          <a:lstStyle/>
          <a:p>
            <a:pPr>
              <a:spcAft>
                <a:spcPts val="600"/>
              </a:spcAft>
            </a:pPr>
            <a:fld id="{AF524CCF-8B23-4FE6-AEF8-D0EE8DF5D8E9}" type="slidenum">
              <a:rPr lang="nl-NL" smtClean="0"/>
              <a:pPr>
                <a:spcAft>
                  <a:spcPts val="600"/>
                </a:spcAft>
              </a:pPr>
              <a:t>28</a:t>
            </a:fld>
            <a:endParaRPr lang="nl-NL"/>
          </a:p>
        </p:txBody>
      </p:sp>
      <p:graphicFrame>
        <p:nvGraphicFramePr>
          <p:cNvPr id="2" name="Tijdelijke aanduiding voor inhoud 1">
            <a:extLst>
              <a:ext uri="{FF2B5EF4-FFF2-40B4-BE49-F238E27FC236}">
                <a16:creationId xmlns:a16="http://schemas.microsoft.com/office/drawing/2014/main" id="{3358F936-2E3B-99D0-E5E0-72AD105EC119}"/>
              </a:ext>
            </a:extLst>
          </p:cNvPr>
          <p:cNvGraphicFramePr>
            <a:graphicFrameLocks noGrp="1"/>
          </p:cNvGraphicFramePr>
          <p:nvPr>
            <p:ph sz="half" idx="1"/>
          </p:nvPr>
        </p:nvGraphicFramePr>
        <p:xfrm>
          <a:off x="1316038" y="1700213"/>
          <a:ext cx="9793922" cy="1408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ijdelijke aanduiding voor inhoud 1">
            <a:extLst>
              <a:ext uri="{FF2B5EF4-FFF2-40B4-BE49-F238E27FC236}">
                <a16:creationId xmlns:a16="http://schemas.microsoft.com/office/drawing/2014/main" id="{FF18E595-7755-1A46-2A52-0A6BE2E41593}"/>
              </a:ext>
            </a:extLst>
          </p:cNvPr>
          <p:cNvGraphicFramePr>
            <a:graphicFrameLocks/>
          </p:cNvGraphicFramePr>
          <p:nvPr/>
        </p:nvGraphicFramePr>
        <p:xfrm>
          <a:off x="991986" y="3357325"/>
          <a:ext cx="2744311" cy="11879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5" name="Rechte verbindingslijn 4">
            <a:extLst>
              <a:ext uri="{FF2B5EF4-FFF2-40B4-BE49-F238E27FC236}">
                <a16:creationId xmlns:a16="http://schemas.microsoft.com/office/drawing/2014/main" id="{1A0E255C-EA9F-9196-F3FA-54D3B1D0B02C}"/>
              </a:ext>
            </a:extLst>
          </p:cNvPr>
          <p:cNvCxnSpPr>
            <a:cxnSpLocks/>
          </p:cNvCxnSpPr>
          <p:nvPr/>
        </p:nvCxnSpPr>
        <p:spPr>
          <a:xfrm flipV="1">
            <a:off x="2364140" y="3112452"/>
            <a:ext cx="1" cy="282258"/>
          </a:xfrm>
          <a:prstGeom prst="line">
            <a:avLst/>
          </a:prstGeom>
        </p:spPr>
        <p:style>
          <a:lnRef idx="1">
            <a:schemeClr val="accent2"/>
          </a:lnRef>
          <a:fillRef idx="0">
            <a:schemeClr val="accent2"/>
          </a:fillRef>
          <a:effectRef idx="0">
            <a:schemeClr val="accent2"/>
          </a:effectRef>
          <a:fontRef idx="minor">
            <a:schemeClr val="tx1"/>
          </a:fontRef>
        </p:style>
      </p:cxnSp>
      <p:sp>
        <p:nvSpPr>
          <p:cNvPr id="6" name="Tijdelijke aanduiding voor datum 5">
            <a:extLst>
              <a:ext uri="{FF2B5EF4-FFF2-40B4-BE49-F238E27FC236}">
                <a16:creationId xmlns:a16="http://schemas.microsoft.com/office/drawing/2014/main" id="{62281554-4238-B7AA-BBFF-1ADD910867E9}"/>
              </a:ext>
            </a:extLst>
          </p:cNvPr>
          <p:cNvSpPr>
            <a:spLocks noGrp="1"/>
          </p:cNvSpPr>
          <p:nvPr>
            <p:ph type="dt" sz="half" idx="10"/>
          </p:nvPr>
        </p:nvSpPr>
        <p:spPr/>
        <p:txBody>
          <a:bodyPr/>
          <a:lstStyle/>
          <a:p>
            <a:r>
              <a:rPr lang="en-US"/>
              <a:t>30-1-2025</a:t>
            </a:r>
            <a:endParaRPr lang="nl-NL" dirty="0"/>
          </a:p>
        </p:txBody>
      </p:sp>
      <p:sp>
        <p:nvSpPr>
          <p:cNvPr id="8" name="Tijdelijke aanduiding voor voettekst 7">
            <a:extLst>
              <a:ext uri="{FF2B5EF4-FFF2-40B4-BE49-F238E27FC236}">
                <a16:creationId xmlns:a16="http://schemas.microsoft.com/office/drawing/2014/main" id="{E8C50F64-1F5D-E1BC-4FD7-1ADA6A4806B7}"/>
              </a:ext>
            </a:extLst>
          </p:cNvPr>
          <p:cNvSpPr>
            <a:spLocks noGrp="1"/>
          </p:cNvSpPr>
          <p:nvPr>
            <p:ph type="ftr" sz="quarter" idx="11"/>
          </p:nvPr>
        </p:nvSpPr>
        <p:spPr/>
        <p:txBody>
          <a:bodyPr/>
          <a:lstStyle/>
          <a:p>
            <a:r>
              <a:rPr lang="nl-NL"/>
              <a:t>Aandachtspunten afhandeling bezwaar- en beroepsprocedures</a:t>
            </a:r>
            <a:endParaRPr lang="nl-NL" dirty="0"/>
          </a:p>
        </p:txBody>
      </p:sp>
    </p:spTree>
    <p:extLst>
      <p:ext uri="{BB962C8B-B14F-4D97-AF65-F5344CB8AC3E}">
        <p14:creationId xmlns:p14="http://schemas.microsoft.com/office/powerpoint/2010/main" val="297363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5B120-66BD-CE48-5268-E7E32F50CB7A}"/>
            </a:ext>
          </a:extLst>
        </p:cNvPr>
        <p:cNvGrpSpPr/>
        <p:nvPr/>
      </p:nvGrpSpPr>
      <p:grpSpPr>
        <a:xfrm>
          <a:off x="0" y="0"/>
          <a:ext cx="0" cy="0"/>
          <a:chOff x="0" y="0"/>
          <a:chExt cx="0" cy="0"/>
        </a:xfrm>
      </p:grpSpPr>
      <p:sp>
        <p:nvSpPr>
          <p:cNvPr id="9" name="Title 11">
            <a:extLst>
              <a:ext uri="{FF2B5EF4-FFF2-40B4-BE49-F238E27FC236}">
                <a16:creationId xmlns:a16="http://schemas.microsoft.com/office/drawing/2014/main" id="{682D9FB5-EDE5-0DFF-C82A-29B7C31AD54F}"/>
              </a:ext>
            </a:extLst>
          </p:cNvPr>
          <p:cNvSpPr>
            <a:spLocks noGrp="1"/>
          </p:cNvSpPr>
          <p:nvPr>
            <p:ph type="title"/>
          </p:nvPr>
        </p:nvSpPr>
        <p:spPr>
          <a:xfrm>
            <a:off x="1316182" y="513712"/>
            <a:ext cx="9559636" cy="935676"/>
          </a:xfrm>
        </p:spPr>
        <p:txBody>
          <a:bodyPr anchor="ctr">
            <a:normAutofit/>
          </a:bodyPr>
          <a:lstStyle/>
          <a:p>
            <a:r>
              <a:rPr lang="nl-NL" dirty="0"/>
              <a:t>Proceskostenvergoeding en de WOZ</a:t>
            </a:r>
          </a:p>
        </p:txBody>
      </p:sp>
      <p:sp>
        <p:nvSpPr>
          <p:cNvPr id="4" name="Tijdelijke aanduiding voor inhoud 3">
            <a:extLst>
              <a:ext uri="{FF2B5EF4-FFF2-40B4-BE49-F238E27FC236}">
                <a16:creationId xmlns:a16="http://schemas.microsoft.com/office/drawing/2014/main" id="{9A41AE93-D29B-4CC2-38E4-A41C952ABE38}"/>
              </a:ext>
            </a:extLst>
          </p:cNvPr>
          <p:cNvSpPr>
            <a:spLocks noGrp="1"/>
          </p:cNvSpPr>
          <p:nvPr>
            <p:ph sz="half" idx="2"/>
          </p:nvPr>
        </p:nvSpPr>
        <p:spPr>
          <a:xfrm>
            <a:off x="6182503" y="1712913"/>
            <a:ext cx="5017511" cy="4476750"/>
          </a:xfrm>
        </p:spPr>
        <p:txBody>
          <a:bodyPr>
            <a:normAutofit/>
          </a:bodyPr>
          <a:lstStyle/>
          <a:p>
            <a:pPr marL="0" indent="0">
              <a:buNone/>
            </a:pPr>
            <a:endParaRPr lang="nl-NL" dirty="0"/>
          </a:p>
          <a:p>
            <a:pPr marL="0" indent="0">
              <a:buNone/>
            </a:pPr>
            <a:endParaRPr lang="nl-NL" dirty="0"/>
          </a:p>
          <a:p>
            <a:pPr marL="0" indent="0">
              <a:buNone/>
            </a:pPr>
            <a:endParaRPr lang="en-GB" dirty="0"/>
          </a:p>
        </p:txBody>
      </p:sp>
      <p:sp>
        <p:nvSpPr>
          <p:cNvPr id="7" name="Tijdelijke aanduiding voor dianummer 6">
            <a:extLst>
              <a:ext uri="{FF2B5EF4-FFF2-40B4-BE49-F238E27FC236}">
                <a16:creationId xmlns:a16="http://schemas.microsoft.com/office/drawing/2014/main" id="{D3111385-EECB-2C05-9E90-E963FBD632D6}"/>
              </a:ext>
            </a:extLst>
          </p:cNvPr>
          <p:cNvSpPr>
            <a:spLocks noGrp="1"/>
          </p:cNvSpPr>
          <p:nvPr>
            <p:ph type="sldNum" sz="quarter" idx="12"/>
          </p:nvPr>
        </p:nvSpPr>
        <p:spPr>
          <a:xfrm>
            <a:off x="9768677" y="6453187"/>
            <a:ext cx="1107141" cy="288000"/>
          </a:xfrm>
        </p:spPr>
        <p:txBody>
          <a:bodyPr anchor="ctr">
            <a:normAutofit/>
          </a:bodyPr>
          <a:lstStyle/>
          <a:p>
            <a:pPr>
              <a:spcAft>
                <a:spcPts val="600"/>
              </a:spcAft>
            </a:pPr>
            <a:fld id="{AF524CCF-8B23-4FE6-AEF8-D0EE8DF5D8E9}" type="slidenum">
              <a:rPr lang="nl-NL" smtClean="0"/>
              <a:pPr>
                <a:spcAft>
                  <a:spcPts val="600"/>
                </a:spcAft>
              </a:pPr>
              <a:t>29</a:t>
            </a:fld>
            <a:endParaRPr lang="nl-NL"/>
          </a:p>
        </p:txBody>
      </p:sp>
      <p:graphicFrame>
        <p:nvGraphicFramePr>
          <p:cNvPr id="2" name="Tijdelijke aanduiding voor inhoud 1">
            <a:extLst>
              <a:ext uri="{FF2B5EF4-FFF2-40B4-BE49-F238E27FC236}">
                <a16:creationId xmlns:a16="http://schemas.microsoft.com/office/drawing/2014/main" id="{C126C0B9-6EB4-D921-6A3B-4CF0D9025543}"/>
              </a:ext>
            </a:extLst>
          </p:cNvPr>
          <p:cNvGraphicFramePr>
            <a:graphicFrameLocks noGrp="1"/>
          </p:cNvGraphicFramePr>
          <p:nvPr>
            <p:ph sz="half" idx="1"/>
          </p:nvPr>
        </p:nvGraphicFramePr>
        <p:xfrm>
          <a:off x="1316038" y="1700213"/>
          <a:ext cx="9793922" cy="1408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ijdelijke aanduiding voor inhoud 1">
            <a:extLst>
              <a:ext uri="{FF2B5EF4-FFF2-40B4-BE49-F238E27FC236}">
                <a16:creationId xmlns:a16="http://schemas.microsoft.com/office/drawing/2014/main" id="{C9AA42B5-FE10-F002-C72C-3CB2FB0EBC36}"/>
              </a:ext>
            </a:extLst>
          </p:cNvPr>
          <p:cNvGraphicFramePr>
            <a:graphicFrameLocks/>
          </p:cNvGraphicFramePr>
          <p:nvPr/>
        </p:nvGraphicFramePr>
        <p:xfrm>
          <a:off x="3003666" y="3357325"/>
          <a:ext cx="3005832" cy="11879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5" name="Groep 4">
            <a:extLst>
              <a:ext uri="{FF2B5EF4-FFF2-40B4-BE49-F238E27FC236}">
                <a16:creationId xmlns:a16="http://schemas.microsoft.com/office/drawing/2014/main" id="{36B48655-3688-50CC-C831-906838FA8391}"/>
              </a:ext>
            </a:extLst>
          </p:cNvPr>
          <p:cNvGrpSpPr/>
          <p:nvPr/>
        </p:nvGrpSpPr>
        <p:grpSpPr>
          <a:xfrm>
            <a:off x="6509184" y="3365995"/>
            <a:ext cx="2983821" cy="1187351"/>
            <a:chOff x="22010" y="287"/>
            <a:chExt cx="2983821" cy="1187351"/>
          </a:xfrm>
        </p:grpSpPr>
        <p:sp>
          <p:nvSpPr>
            <p:cNvPr id="6" name="Rechthoek 5">
              <a:extLst>
                <a:ext uri="{FF2B5EF4-FFF2-40B4-BE49-F238E27FC236}">
                  <a16:creationId xmlns:a16="http://schemas.microsoft.com/office/drawing/2014/main" id="{3658C572-1FF5-8B6F-EE43-3B57EEEFEEA8}"/>
                </a:ext>
              </a:extLst>
            </p:cNvPr>
            <p:cNvSpPr/>
            <p:nvPr/>
          </p:nvSpPr>
          <p:spPr>
            <a:xfrm>
              <a:off x="22010" y="287"/>
              <a:ext cx="2983821" cy="1187351"/>
            </a:xfrm>
            <a:prstGeom prst="rect">
              <a:avLst/>
            </a:prstGeom>
          </p:spPr>
          <p:style>
            <a:lnRef idx="2">
              <a:schemeClr val="lt1">
                <a:hueOff val="0"/>
                <a:satOff val="0"/>
                <a:lumOff val="0"/>
                <a:alphaOff val="0"/>
              </a:schemeClr>
            </a:lnRef>
            <a:fillRef idx="1">
              <a:schemeClr val="accent2">
                <a:alpha val="80000"/>
                <a:hueOff val="0"/>
                <a:satOff val="0"/>
                <a:lumOff val="0"/>
                <a:alphaOff val="0"/>
              </a:schemeClr>
            </a:fillRef>
            <a:effectRef idx="0">
              <a:schemeClr val="accent2">
                <a:alpha val="80000"/>
                <a:hueOff val="0"/>
                <a:satOff val="0"/>
                <a:lumOff val="0"/>
                <a:alphaOff val="0"/>
              </a:schemeClr>
            </a:effectRef>
            <a:fontRef idx="minor">
              <a:schemeClr val="lt1"/>
            </a:fontRef>
          </p:style>
          <p:txBody>
            <a:bodyPr/>
            <a:lstStyle/>
            <a:p>
              <a:endParaRPr lang="en-GB"/>
            </a:p>
          </p:txBody>
        </p:sp>
        <p:sp>
          <p:nvSpPr>
            <p:cNvPr id="8" name="Tekstvak 7">
              <a:extLst>
                <a:ext uri="{FF2B5EF4-FFF2-40B4-BE49-F238E27FC236}">
                  <a16:creationId xmlns:a16="http://schemas.microsoft.com/office/drawing/2014/main" id="{B92483D6-D4D8-EEB8-971A-E46C91523B7F}"/>
                </a:ext>
              </a:extLst>
            </p:cNvPr>
            <p:cNvSpPr txBox="1"/>
            <p:nvPr/>
          </p:nvSpPr>
          <p:spPr>
            <a:xfrm>
              <a:off x="22010" y="287"/>
              <a:ext cx="2983821" cy="1187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b="1" i="0" u="none" kern="1200" noProof="0" dirty="0"/>
                <a:t>uitspraak op bezwaar in 2025</a:t>
              </a:r>
              <a:br>
                <a:rPr lang="nl-NL" sz="1500" b="1" i="0" u="none" kern="1200" noProof="0" dirty="0"/>
              </a:br>
              <a:endParaRPr lang="nl-NL" sz="1500" b="1" i="0" u="none" kern="1200" noProof="0" dirty="0"/>
            </a:p>
            <a:p>
              <a:pPr marL="0" lvl="0" indent="0" algn="ctr" defTabSz="666750">
                <a:lnSpc>
                  <a:spcPct val="90000"/>
                </a:lnSpc>
                <a:spcBef>
                  <a:spcPct val="0"/>
                </a:spcBef>
                <a:spcAft>
                  <a:spcPct val="35000"/>
                </a:spcAft>
                <a:buNone/>
              </a:pPr>
              <a:r>
                <a:rPr lang="nl-NL" sz="1500" b="0" i="0" u="none" kern="1200" noProof="0" dirty="0">
                  <a:solidFill>
                    <a:srgbClr val="FFFF00"/>
                  </a:solidFill>
                </a:rPr>
                <a:t>WOZ-factor = x 0,125</a:t>
              </a:r>
              <a:endParaRPr lang="nl-NL" sz="1500" kern="1200" noProof="0" dirty="0">
                <a:solidFill>
                  <a:srgbClr val="FFFF00"/>
                </a:solidFill>
              </a:endParaRPr>
            </a:p>
            <a:p>
              <a:pPr marL="0" lvl="0" indent="0" algn="ctr" defTabSz="666750">
                <a:lnSpc>
                  <a:spcPct val="90000"/>
                </a:lnSpc>
                <a:spcBef>
                  <a:spcPct val="0"/>
                </a:spcBef>
                <a:spcAft>
                  <a:spcPct val="35000"/>
                </a:spcAft>
                <a:buNone/>
              </a:pPr>
              <a:r>
                <a:rPr lang="nl-NL" sz="1500" b="0" i="0" u="none" kern="1200" noProof="0" dirty="0">
                  <a:solidFill>
                    <a:schemeClr val="tx1"/>
                  </a:solidFill>
                </a:rPr>
                <a:t>bedrag per </a:t>
              </a:r>
              <a:r>
                <a:rPr lang="en-GB" sz="1500" b="0" i="0" u="none" kern="1200" dirty="0">
                  <a:solidFill>
                    <a:schemeClr val="tx1"/>
                  </a:solidFill>
                </a:rPr>
                <a:t>punt = € 647</a:t>
              </a:r>
              <a:endParaRPr lang="en-GB" sz="1500" b="1" i="0" u="none" kern="1200" dirty="0">
                <a:solidFill>
                  <a:schemeClr val="tx1"/>
                </a:solidFill>
              </a:endParaRPr>
            </a:p>
          </p:txBody>
        </p:sp>
      </p:grpSp>
      <p:graphicFrame>
        <p:nvGraphicFramePr>
          <p:cNvPr id="10" name="Tijdelijke aanduiding voor inhoud 1">
            <a:extLst>
              <a:ext uri="{FF2B5EF4-FFF2-40B4-BE49-F238E27FC236}">
                <a16:creationId xmlns:a16="http://schemas.microsoft.com/office/drawing/2014/main" id="{7D782594-9006-9ABB-418E-4A9305BDA315}"/>
              </a:ext>
            </a:extLst>
          </p:cNvPr>
          <p:cNvGraphicFramePr>
            <a:graphicFrameLocks/>
          </p:cNvGraphicFramePr>
          <p:nvPr/>
        </p:nvGraphicFramePr>
        <p:xfrm>
          <a:off x="3003666" y="5001737"/>
          <a:ext cx="3005832" cy="118792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Tijdelijke aanduiding voor inhoud 1">
            <a:extLst>
              <a:ext uri="{FF2B5EF4-FFF2-40B4-BE49-F238E27FC236}">
                <a16:creationId xmlns:a16="http://schemas.microsoft.com/office/drawing/2014/main" id="{FA761B01-91AD-1F10-A9DA-B65E36E8C852}"/>
              </a:ext>
            </a:extLst>
          </p:cNvPr>
          <p:cNvGraphicFramePr>
            <a:graphicFrameLocks/>
          </p:cNvGraphicFramePr>
          <p:nvPr/>
        </p:nvGraphicFramePr>
        <p:xfrm>
          <a:off x="6509184" y="5028209"/>
          <a:ext cx="3005832" cy="118792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cxnSp>
        <p:nvCxnSpPr>
          <p:cNvPr id="13" name="Rechte verbindingslijn met pijl 12">
            <a:extLst>
              <a:ext uri="{FF2B5EF4-FFF2-40B4-BE49-F238E27FC236}">
                <a16:creationId xmlns:a16="http://schemas.microsoft.com/office/drawing/2014/main" id="{E965299B-AE2B-B402-9329-D490D3DA86D2}"/>
              </a:ext>
            </a:extLst>
          </p:cNvPr>
          <p:cNvCxnSpPr/>
          <p:nvPr/>
        </p:nvCxnSpPr>
        <p:spPr>
          <a:xfrm>
            <a:off x="4423410" y="4606290"/>
            <a:ext cx="0" cy="37258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Rechte verbindingslijn met pijl 13">
            <a:extLst>
              <a:ext uri="{FF2B5EF4-FFF2-40B4-BE49-F238E27FC236}">
                <a16:creationId xmlns:a16="http://schemas.microsoft.com/office/drawing/2014/main" id="{C62F286B-CC4A-01A7-53BB-4A649903B2D7}"/>
              </a:ext>
            </a:extLst>
          </p:cNvPr>
          <p:cNvCxnSpPr/>
          <p:nvPr/>
        </p:nvCxnSpPr>
        <p:spPr>
          <a:xfrm>
            <a:off x="7990183" y="4606289"/>
            <a:ext cx="0" cy="37258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Rechte verbindingslijn 20">
            <a:extLst>
              <a:ext uri="{FF2B5EF4-FFF2-40B4-BE49-F238E27FC236}">
                <a16:creationId xmlns:a16="http://schemas.microsoft.com/office/drawing/2014/main" id="{9DEF63DE-A5B4-43DA-3DD2-003C3DD74C96}"/>
              </a:ext>
            </a:extLst>
          </p:cNvPr>
          <p:cNvCxnSpPr>
            <a:cxnSpLocks/>
          </p:cNvCxnSpPr>
          <p:nvPr/>
        </p:nvCxnSpPr>
        <p:spPr>
          <a:xfrm>
            <a:off x="4423410" y="3211830"/>
            <a:ext cx="366903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Rechte verbindingslijn 21">
            <a:extLst>
              <a:ext uri="{FF2B5EF4-FFF2-40B4-BE49-F238E27FC236}">
                <a16:creationId xmlns:a16="http://schemas.microsoft.com/office/drawing/2014/main" id="{30689D39-D2E5-397C-B5B5-5BC411F80491}"/>
              </a:ext>
            </a:extLst>
          </p:cNvPr>
          <p:cNvCxnSpPr>
            <a:cxnSpLocks/>
          </p:cNvCxnSpPr>
          <p:nvPr/>
        </p:nvCxnSpPr>
        <p:spPr>
          <a:xfrm flipV="1">
            <a:off x="6236970" y="3097530"/>
            <a:ext cx="0" cy="114300"/>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Rechte verbindingslijn 31">
            <a:extLst>
              <a:ext uri="{FF2B5EF4-FFF2-40B4-BE49-F238E27FC236}">
                <a16:creationId xmlns:a16="http://schemas.microsoft.com/office/drawing/2014/main" id="{D80A3FE0-9876-F41A-A02A-7CA3DAB8C1F0}"/>
              </a:ext>
            </a:extLst>
          </p:cNvPr>
          <p:cNvCxnSpPr>
            <a:cxnSpLocks/>
          </p:cNvCxnSpPr>
          <p:nvPr/>
        </p:nvCxnSpPr>
        <p:spPr>
          <a:xfrm flipV="1">
            <a:off x="4423410" y="3227070"/>
            <a:ext cx="0" cy="114300"/>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Rechte verbindingslijn 32">
            <a:extLst>
              <a:ext uri="{FF2B5EF4-FFF2-40B4-BE49-F238E27FC236}">
                <a16:creationId xmlns:a16="http://schemas.microsoft.com/office/drawing/2014/main" id="{D10B2B55-D2CA-8559-E2A1-9ED4FD2C41B8}"/>
              </a:ext>
            </a:extLst>
          </p:cNvPr>
          <p:cNvCxnSpPr>
            <a:cxnSpLocks/>
          </p:cNvCxnSpPr>
          <p:nvPr/>
        </p:nvCxnSpPr>
        <p:spPr>
          <a:xfrm flipV="1">
            <a:off x="8092440" y="3227070"/>
            <a:ext cx="0" cy="114300"/>
          </a:xfrm>
          <a:prstGeom prst="line">
            <a:avLst/>
          </a:prstGeom>
        </p:spPr>
        <p:style>
          <a:lnRef idx="1">
            <a:schemeClr val="accent2"/>
          </a:lnRef>
          <a:fillRef idx="0">
            <a:schemeClr val="accent2"/>
          </a:fillRef>
          <a:effectRef idx="0">
            <a:schemeClr val="accent2"/>
          </a:effectRef>
          <a:fontRef idx="minor">
            <a:schemeClr val="tx1"/>
          </a:fontRef>
        </p:style>
      </p:cxnSp>
      <p:sp>
        <p:nvSpPr>
          <p:cNvPr id="12" name="Tijdelijke aanduiding voor datum 11">
            <a:extLst>
              <a:ext uri="{FF2B5EF4-FFF2-40B4-BE49-F238E27FC236}">
                <a16:creationId xmlns:a16="http://schemas.microsoft.com/office/drawing/2014/main" id="{FB321609-BB9B-63F0-D161-1BF6E2D36A3F}"/>
              </a:ext>
            </a:extLst>
          </p:cNvPr>
          <p:cNvSpPr>
            <a:spLocks noGrp="1"/>
          </p:cNvSpPr>
          <p:nvPr>
            <p:ph type="dt" sz="half" idx="10"/>
          </p:nvPr>
        </p:nvSpPr>
        <p:spPr/>
        <p:txBody>
          <a:bodyPr/>
          <a:lstStyle/>
          <a:p>
            <a:r>
              <a:rPr lang="en-US"/>
              <a:t>30-1-2025</a:t>
            </a:r>
            <a:endParaRPr lang="nl-NL" dirty="0"/>
          </a:p>
        </p:txBody>
      </p:sp>
      <p:sp>
        <p:nvSpPr>
          <p:cNvPr id="15" name="Tijdelijke aanduiding voor voettekst 14">
            <a:extLst>
              <a:ext uri="{FF2B5EF4-FFF2-40B4-BE49-F238E27FC236}">
                <a16:creationId xmlns:a16="http://schemas.microsoft.com/office/drawing/2014/main" id="{C4B986F8-7F69-BD99-791F-1F471D0219A2}"/>
              </a:ext>
            </a:extLst>
          </p:cNvPr>
          <p:cNvSpPr>
            <a:spLocks noGrp="1"/>
          </p:cNvSpPr>
          <p:nvPr>
            <p:ph type="ftr" sz="quarter" idx="11"/>
          </p:nvPr>
        </p:nvSpPr>
        <p:spPr/>
        <p:txBody>
          <a:bodyPr/>
          <a:lstStyle/>
          <a:p>
            <a:r>
              <a:rPr lang="nl-NL"/>
              <a:t>Aandachtspunten afhandeling bezwaar- en beroepsprocedures</a:t>
            </a:r>
            <a:endParaRPr lang="nl-NL" dirty="0"/>
          </a:p>
        </p:txBody>
      </p:sp>
    </p:spTree>
    <p:extLst>
      <p:ext uri="{BB962C8B-B14F-4D97-AF65-F5344CB8AC3E}">
        <p14:creationId xmlns:p14="http://schemas.microsoft.com/office/powerpoint/2010/main" val="109680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92F63EC-F0BB-6B76-F39B-1EC935B83C65}"/>
              </a:ext>
            </a:extLst>
          </p:cNvPr>
          <p:cNvSpPr>
            <a:spLocks noGrp="1"/>
          </p:cNvSpPr>
          <p:nvPr>
            <p:ph type="dt" sz="half" idx="10"/>
          </p:nvPr>
        </p:nvSpPr>
        <p:spPr/>
        <p:txBody>
          <a:bodyPr/>
          <a:lstStyle/>
          <a:p>
            <a:r>
              <a:rPr lang="en-US"/>
              <a:t>30-1-2025</a:t>
            </a:r>
            <a:endParaRPr lang="nl-NL" dirty="0"/>
          </a:p>
        </p:txBody>
      </p:sp>
      <p:sp>
        <p:nvSpPr>
          <p:cNvPr id="3" name="Tijdelijke aanduiding voor voettekst 2">
            <a:extLst>
              <a:ext uri="{FF2B5EF4-FFF2-40B4-BE49-F238E27FC236}">
                <a16:creationId xmlns:a16="http://schemas.microsoft.com/office/drawing/2014/main" id="{BA4F3A49-623A-0A64-782D-DA4FF109C083}"/>
              </a:ext>
            </a:extLst>
          </p:cNvPr>
          <p:cNvSpPr>
            <a:spLocks noGrp="1"/>
          </p:cNvSpPr>
          <p:nvPr>
            <p:ph type="ftr" sz="quarter" idx="11"/>
          </p:nvPr>
        </p:nvSpPr>
        <p:spPr/>
        <p:txBody>
          <a:bodyPr/>
          <a:lstStyle/>
          <a:p>
            <a:r>
              <a:rPr lang="nl-NL"/>
              <a:t>Aandachtspunten afhandeling bezwaar- en beroepsprocedures</a:t>
            </a:r>
            <a:endParaRPr lang="nl-NL" dirty="0"/>
          </a:p>
        </p:txBody>
      </p:sp>
      <p:sp>
        <p:nvSpPr>
          <p:cNvPr id="4" name="Tijdelijke aanduiding voor dianummer 3">
            <a:extLst>
              <a:ext uri="{FF2B5EF4-FFF2-40B4-BE49-F238E27FC236}">
                <a16:creationId xmlns:a16="http://schemas.microsoft.com/office/drawing/2014/main" id="{BA08CE44-E21D-6236-9342-429C44916B19}"/>
              </a:ext>
            </a:extLst>
          </p:cNvPr>
          <p:cNvSpPr>
            <a:spLocks noGrp="1"/>
          </p:cNvSpPr>
          <p:nvPr>
            <p:ph type="sldNum" sz="quarter" idx="12"/>
          </p:nvPr>
        </p:nvSpPr>
        <p:spPr/>
        <p:txBody>
          <a:bodyPr/>
          <a:lstStyle/>
          <a:p>
            <a:fld id="{AF524CCF-8B23-4FE6-AEF8-D0EE8DF5D8E9}" type="slidenum">
              <a:rPr lang="nl-NL" smtClean="0"/>
              <a:t>3</a:t>
            </a:fld>
            <a:endParaRPr lang="nl-NL" dirty="0"/>
          </a:p>
        </p:txBody>
      </p:sp>
      <p:grpSp>
        <p:nvGrpSpPr>
          <p:cNvPr id="7" name="Groep 6">
            <a:extLst>
              <a:ext uri="{FF2B5EF4-FFF2-40B4-BE49-F238E27FC236}">
                <a16:creationId xmlns:a16="http://schemas.microsoft.com/office/drawing/2014/main" id="{DE99E4D2-0F26-8714-406C-FEA281BC5699}"/>
              </a:ext>
            </a:extLst>
          </p:cNvPr>
          <p:cNvGrpSpPr/>
          <p:nvPr/>
        </p:nvGrpSpPr>
        <p:grpSpPr>
          <a:xfrm>
            <a:off x="4545615" y="225711"/>
            <a:ext cx="3100770" cy="6061974"/>
            <a:chOff x="4545615" y="225711"/>
            <a:chExt cx="3100770" cy="6061974"/>
          </a:xfrm>
        </p:grpSpPr>
        <p:pic>
          <p:nvPicPr>
            <p:cNvPr id="6" name="Afbeelding 5">
              <a:extLst>
                <a:ext uri="{FF2B5EF4-FFF2-40B4-BE49-F238E27FC236}">
                  <a16:creationId xmlns:a16="http://schemas.microsoft.com/office/drawing/2014/main" id="{ABB730DC-DB3E-61EA-8C0A-EAB09C723040}"/>
                </a:ext>
              </a:extLst>
            </p:cNvPr>
            <p:cNvPicPr>
              <a:picLocks noChangeAspect="1"/>
            </p:cNvPicPr>
            <p:nvPr/>
          </p:nvPicPr>
          <p:blipFill>
            <a:blip r:embed="rId2"/>
            <a:stretch>
              <a:fillRect/>
            </a:stretch>
          </p:blipFill>
          <p:spPr>
            <a:xfrm>
              <a:off x="4545615" y="225711"/>
              <a:ext cx="3100770" cy="60619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hthoek 4">
              <a:extLst>
                <a:ext uri="{FF2B5EF4-FFF2-40B4-BE49-F238E27FC236}">
                  <a16:creationId xmlns:a16="http://schemas.microsoft.com/office/drawing/2014/main" id="{570157AD-6C17-2381-5F37-9D63F56855DD}"/>
                </a:ext>
              </a:extLst>
            </p:cNvPr>
            <p:cNvSpPr/>
            <p:nvPr/>
          </p:nvSpPr>
          <p:spPr>
            <a:xfrm>
              <a:off x="4860131" y="3683794"/>
              <a:ext cx="852487" cy="9525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2620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4E598-8444-6AA2-752E-4CAF9981CEEF}"/>
            </a:ext>
          </a:extLst>
        </p:cNvPr>
        <p:cNvGrpSpPr/>
        <p:nvPr/>
      </p:nvGrpSpPr>
      <p:grpSpPr>
        <a:xfrm>
          <a:off x="0" y="0"/>
          <a:ext cx="0" cy="0"/>
          <a:chOff x="0" y="0"/>
          <a:chExt cx="0" cy="0"/>
        </a:xfrm>
      </p:grpSpPr>
      <p:sp>
        <p:nvSpPr>
          <p:cNvPr id="9" name="Title 11">
            <a:extLst>
              <a:ext uri="{FF2B5EF4-FFF2-40B4-BE49-F238E27FC236}">
                <a16:creationId xmlns:a16="http://schemas.microsoft.com/office/drawing/2014/main" id="{CE37A94B-6EE5-17C4-CCFD-5527500C4C61}"/>
              </a:ext>
            </a:extLst>
          </p:cNvPr>
          <p:cNvSpPr>
            <a:spLocks noGrp="1"/>
          </p:cNvSpPr>
          <p:nvPr>
            <p:ph type="title"/>
          </p:nvPr>
        </p:nvSpPr>
        <p:spPr>
          <a:xfrm>
            <a:off x="1316182" y="10792"/>
            <a:ext cx="9559636" cy="935676"/>
          </a:xfrm>
        </p:spPr>
        <p:txBody>
          <a:bodyPr anchor="ctr">
            <a:normAutofit/>
          </a:bodyPr>
          <a:lstStyle/>
          <a:p>
            <a:r>
              <a:rPr lang="nl-NL" dirty="0"/>
              <a:t>Proceskostenvergoeding en de WOZ</a:t>
            </a:r>
          </a:p>
        </p:txBody>
      </p:sp>
      <p:sp>
        <p:nvSpPr>
          <p:cNvPr id="4" name="Tijdelijke aanduiding voor inhoud 3">
            <a:extLst>
              <a:ext uri="{FF2B5EF4-FFF2-40B4-BE49-F238E27FC236}">
                <a16:creationId xmlns:a16="http://schemas.microsoft.com/office/drawing/2014/main" id="{34D01C3B-E30C-936B-72DF-E4710862E3D3}"/>
              </a:ext>
            </a:extLst>
          </p:cNvPr>
          <p:cNvSpPr>
            <a:spLocks noGrp="1"/>
          </p:cNvSpPr>
          <p:nvPr>
            <p:ph sz="half" idx="2"/>
          </p:nvPr>
        </p:nvSpPr>
        <p:spPr>
          <a:xfrm>
            <a:off x="6182503" y="1712913"/>
            <a:ext cx="5017511" cy="4476750"/>
          </a:xfrm>
        </p:spPr>
        <p:txBody>
          <a:bodyPr>
            <a:normAutofit/>
          </a:bodyPr>
          <a:lstStyle/>
          <a:p>
            <a:pPr marL="0" indent="0">
              <a:buNone/>
            </a:pPr>
            <a:endParaRPr lang="nl-NL" dirty="0"/>
          </a:p>
          <a:p>
            <a:pPr marL="0" indent="0">
              <a:buNone/>
            </a:pPr>
            <a:endParaRPr lang="nl-NL" dirty="0"/>
          </a:p>
          <a:p>
            <a:pPr marL="0" indent="0">
              <a:buNone/>
            </a:pPr>
            <a:endParaRPr lang="en-GB" dirty="0"/>
          </a:p>
        </p:txBody>
      </p:sp>
      <p:graphicFrame>
        <p:nvGraphicFramePr>
          <p:cNvPr id="2" name="Tijdelijke aanduiding voor inhoud 1">
            <a:extLst>
              <a:ext uri="{FF2B5EF4-FFF2-40B4-BE49-F238E27FC236}">
                <a16:creationId xmlns:a16="http://schemas.microsoft.com/office/drawing/2014/main" id="{6ABBF6A7-B0B9-AC28-60CD-B43C5D0B5D1F}"/>
              </a:ext>
            </a:extLst>
          </p:cNvPr>
          <p:cNvGraphicFramePr>
            <a:graphicFrameLocks noGrp="1"/>
          </p:cNvGraphicFramePr>
          <p:nvPr>
            <p:ph sz="half" idx="1"/>
          </p:nvPr>
        </p:nvGraphicFramePr>
        <p:xfrm>
          <a:off x="1316038" y="877253"/>
          <a:ext cx="9793922" cy="1408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ep 2">
            <a:extLst>
              <a:ext uri="{FF2B5EF4-FFF2-40B4-BE49-F238E27FC236}">
                <a16:creationId xmlns:a16="http://schemas.microsoft.com/office/drawing/2014/main" id="{6AAEFC40-47D4-09C7-FAD8-C905ED7FDE33}"/>
              </a:ext>
            </a:extLst>
          </p:cNvPr>
          <p:cNvGrpSpPr/>
          <p:nvPr/>
        </p:nvGrpSpPr>
        <p:grpSpPr>
          <a:xfrm>
            <a:off x="1788499" y="2571750"/>
            <a:ext cx="2983821" cy="1778794"/>
            <a:chOff x="22010" y="287"/>
            <a:chExt cx="2983821" cy="1187351"/>
          </a:xfrm>
        </p:grpSpPr>
        <p:sp>
          <p:nvSpPr>
            <p:cNvPr id="5" name="Rechthoek 4">
              <a:extLst>
                <a:ext uri="{FF2B5EF4-FFF2-40B4-BE49-F238E27FC236}">
                  <a16:creationId xmlns:a16="http://schemas.microsoft.com/office/drawing/2014/main" id="{DBF44334-2BA8-3117-9837-B8311BCCA74E}"/>
                </a:ext>
              </a:extLst>
            </p:cNvPr>
            <p:cNvSpPr/>
            <p:nvPr/>
          </p:nvSpPr>
          <p:spPr>
            <a:xfrm>
              <a:off x="22010" y="287"/>
              <a:ext cx="2983821" cy="1187351"/>
            </a:xfrm>
            <a:prstGeom prst="rect">
              <a:avLst/>
            </a:prstGeom>
          </p:spPr>
          <p:style>
            <a:lnRef idx="2">
              <a:schemeClr val="lt1">
                <a:hueOff val="0"/>
                <a:satOff val="0"/>
                <a:lumOff val="0"/>
                <a:alphaOff val="0"/>
              </a:schemeClr>
            </a:lnRef>
            <a:fillRef idx="1">
              <a:schemeClr val="accent2">
                <a:alpha val="80000"/>
                <a:hueOff val="0"/>
                <a:satOff val="0"/>
                <a:lumOff val="0"/>
                <a:alphaOff val="0"/>
              </a:schemeClr>
            </a:fillRef>
            <a:effectRef idx="0">
              <a:schemeClr val="accent2">
                <a:alpha val="80000"/>
                <a:hueOff val="0"/>
                <a:satOff val="0"/>
                <a:lumOff val="0"/>
                <a:alphaOff val="0"/>
              </a:schemeClr>
            </a:effectRef>
            <a:fontRef idx="minor">
              <a:schemeClr val="lt1"/>
            </a:fontRef>
          </p:style>
          <p:txBody>
            <a:bodyPr/>
            <a:lstStyle/>
            <a:p>
              <a:endParaRPr lang="en-GB"/>
            </a:p>
          </p:txBody>
        </p:sp>
        <p:sp>
          <p:nvSpPr>
            <p:cNvPr id="6" name="Tekstvak 5">
              <a:extLst>
                <a:ext uri="{FF2B5EF4-FFF2-40B4-BE49-F238E27FC236}">
                  <a16:creationId xmlns:a16="http://schemas.microsoft.com/office/drawing/2014/main" id="{9B9A7194-B68A-805D-AF7A-01F8C10A024B}"/>
                </a:ext>
              </a:extLst>
            </p:cNvPr>
            <p:cNvSpPr txBox="1"/>
            <p:nvPr/>
          </p:nvSpPr>
          <p:spPr>
            <a:xfrm>
              <a:off x="22010" y="287"/>
              <a:ext cx="2983821" cy="1187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b="1" i="0" u="none" kern="1200" noProof="0" dirty="0"/>
                <a:t>uitspraak op bezwaar in 2023</a:t>
              </a:r>
              <a:br>
                <a:rPr lang="nl-NL" sz="1500" b="1" i="0" u="none" kern="1200" noProof="0" dirty="0"/>
              </a:br>
              <a:endParaRPr lang="nl-NL" sz="1500" b="1" i="0" u="none" kern="1200" noProof="0" dirty="0"/>
            </a:p>
            <a:p>
              <a:pPr marL="0" lvl="0" indent="0" algn="ctr" defTabSz="666750">
                <a:lnSpc>
                  <a:spcPct val="90000"/>
                </a:lnSpc>
                <a:spcBef>
                  <a:spcPct val="0"/>
                </a:spcBef>
                <a:spcAft>
                  <a:spcPct val="35000"/>
                </a:spcAft>
                <a:buNone/>
              </a:pPr>
              <a:r>
                <a:rPr lang="nl-NL" sz="1500" b="0" i="0" u="none" kern="1200" noProof="0" dirty="0"/>
                <a:t>Geen WOZ-factor </a:t>
              </a:r>
              <a:endParaRPr lang="nl-NL" sz="1500" kern="1200" noProof="0" dirty="0"/>
            </a:p>
            <a:p>
              <a:pPr marL="0" lvl="0" indent="0" algn="ctr" defTabSz="666750">
                <a:lnSpc>
                  <a:spcPct val="90000"/>
                </a:lnSpc>
                <a:spcBef>
                  <a:spcPct val="0"/>
                </a:spcBef>
                <a:spcAft>
                  <a:spcPct val="35000"/>
                </a:spcAft>
                <a:buNone/>
              </a:pPr>
              <a:r>
                <a:rPr lang="nl-NL" sz="1500" b="0" i="0" u="none" kern="1200" noProof="0" dirty="0">
                  <a:solidFill>
                    <a:schemeClr val="tx1"/>
                  </a:solidFill>
                </a:rPr>
                <a:t>bedrag per </a:t>
              </a:r>
              <a:r>
                <a:rPr lang="en-GB" sz="1500" b="0" i="0" u="none" kern="1200" dirty="0">
                  <a:solidFill>
                    <a:schemeClr val="tx1"/>
                  </a:solidFill>
                </a:rPr>
                <a:t>punt = € </a:t>
              </a:r>
              <a:r>
                <a:rPr lang="en-GB" sz="1500" dirty="0">
                  <a:solidFill>
                    <a:schemeClr val="tx1"/>
                  </a:solidFill>
                </a:rPr>
                <a:t>296*</a:t>
              </a:r>
              <a:br>
                <a:rPr lang="en-GB" sz="1500" dirty="0">
                  <a:solidFill>
                    <a:schemeClr val="tx1"/>
                  </a:solidFill>
                </a:rPr>
              </a:br>
              <a:r>
                <a:rPr lang="en-GB" sz="1500" dirty="0">
                  <a:solidFill>
                    <a:schemeClr val="tx1"/>
                  </a:solidFill>
                </a:rPr>
                <a:t>* </a:t>
              </a:r>
              <a:r>
                <a:rPr lang="nl-NL" sz="1500" dirty="0">
                  <a:solidFill>
                    <a:schemeClr val="tx1"/>
                  </a:solidFill>
                </a:rPr>
                <a:t>toen nog lagere bedrag</a:t>
              </a:r>
            </a:p>
            <a:p>
              <a:pPr marL="0" lvl="0" indent="0" algn="ctr" defTabSz="666750">
                <a:lnSpc>
                  <a:spcPct val="90000"/>
                </a:lnSpc>
                <a:spcBef>
                  <a:spcPct val="0"/>
                </a:spcBef>
                <a:spcAft>
                  <a:spcPct val="35000"/>
                </a:spcAft>
                <a:buNone/>
              </a:pPr>
              <a:endParaRPr lang="nl-NL" sz="1500" b="1" i="0" u="none" kern="1200" dirty="0">
                <a:solidFill>
                  <a:schemeClr val="tx1"/>
                </a:solidFill>
              </a:endParaRPr>
            </a:p>
          </p:txBody>
        </p:sp>
      </p:grpSp>
      <p:grpSp>
        <p:nvGrpSpPr>
          <p:cNvPr id="8" name="Groep 7">
            <a:extLst>
              <a:ext uri="{FF2B5EF4-FFF2-40B4-BE49-F238E27FC236}">
                <a16:creationId xmlns:a16="http://schemas.microsoft.com/office/drawing/2014/main" id="{D0536059-5F7A-5843-EC64-EB6B3C58BB90}"/>
              </a:ext>
            </a:extLst>
          </p:cNvPr>
          <p:cNvGrpSpPr/>
          <p:nvPr/>
        </p:nvGrpSpPr>
        <p:grpSpPr>
          <a:xfrm>
            <a:off x="1773238" y="4530870"/>
            <a:ext cx="2983821" cy="2214907"/>
            <a:chOff x="22010" y="287"/>
            <a:chExt cx="2983821" cy="1187351"/>
          </a:xfrm>
        </p:grpSpPr>
        <p:sp>
          <p:nvSpPr>
            <p:cNvPr id="10" name="Rechthoek 9">
              <a:extLst>
                <a:ext uri="{FF2B5EF4-FFF2-40B4-BE49-F238E27FC236}">
                  <a16:creationId xmlns:a16="http://schemas.microsoft.com/office/drawing/2014/main" id="{1B82B921-EB5A-BD7D-7FCB-F00BEA34BACA}"/>
                </a:ext>
              </a:extLst>
            </p:cNvPr>
            <p:cNvSpPr/>
            <p:nvPr/>
          </p:nvSpPr>
          <p:spPr>
            <a:xfrm>
              <a:off x="22010" y="287"/>
              <a:ext cx="2983821" cy="1187351"/>
            </a:xfrm>
            <a:prstGeom prst="rect">
              <a:avLst/>
            </a:prstGeom>
          </p:spPr>
          <p:style>
            <a:lnRef idx="2">
              <a:schemeClr val="lt1">
                <a:hueOff val="0"/>
                <a:satOff val="0"/>
                <a:lumOff val="0"/>
                <a:alphaOff val="0"/>
              </a:schemeClr>
            </a:lnRef>
            <a:fillRef idx="1">
              <a:schemeClr val="accent2">
                <a:alpha val="80000"/>
                <a:hueOff val="0"/>
                <a:satOff val="0"/>
                <a:lumOff val="0"/>
                <a:alphaOff val="0"/>
              </a:schemeClr>
            </a:fillRef>
            <a:effectRef idx="0">
              <a:schemeClr val="accent2">
                <a:alpha val="80000"/>
                <a:hueOff val="0"/>
                <a:satOff val="0"/>
                <a:lumOff val="0"/>
                <a:alphaOff val="0"/>
              </a:schemeClr>
            </a:effectRef>
            <a:fontRef idx="minor">
              <a:schemeClr val="lt1"/>
            </a:fontRef>
          </p:style>
          <p:txBody>
            <a:bodyPr/>
            <a:lstStyle/>
            <a:p>
              <a:endParaRPr lang="en-GB"/>
            </a:p>
          </p:txBody>
        </p:sp>
        <p:sp>
          <p:nvSpPr>
            <p:cNvPr id="11" name="Tekstvak 10">
              <a:extLst>
                <a:ext uri="{FF2B5EF4-FFF2-40B4-BE49-F238E27FC236}">
                  <a16:creationId xmlns:a16="http://schemas.microsoft.com/office/drawing/2014/main" id="{2613CB9A-D540-B8E3-863C-60103A87381C}"/>
                </a:ext>
              </a:extLst>
            </p:cNvPr>
            <p:cNvSpPr txBox="1"/>
            <p:nvPr/>
          </p:nvSpPr>
          <p:spPr>
            <a:xfrm>
              <a:off x="22010" y="287"/>
              <a:ext cx="2983821" cy="1187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b="1" i="0" u="none" kern="1200" noProof="0" dirty="0"/>
                <a:t>beroepsfase</a:t>
              </a:r>
              <a:br>
                <a:rPr lang="nl-NL" sz="1500" b="1" i="0" u="none" kern="1200" noProof="0" dirty="0"/>
              </a:br>
              <a:endParaRPr lang="nl-NL" sz="1500" b="1" i="0" u="none" kern="1200" noProof="0" dirty="0"/>
            </a:p>
            <a:p>
              <a:pPr marL="0" lvl="0" indent="0" algn="ctr" defTabSz="666750">
                <a:lnSpc>
                  <a:spcPct val="90000"/>
                </a:lnSpc>
                <a:spcBef>
                  <a:spcPct val="0"/>
                </a:spcBef>
                <a:spcAft>
                  <a:spcPct val="35000"/>
                </a:spcAft>
                <a:buNone/>
              </a:pPr>
              <a:r>
                <a:rPr lang="nl-NL" sz="1500" b="0" i="0" u="none" kern="1200" noProof="0" dirty="0"/>
                <a:t>Geen WOZ-factor in beroep want uitspraak in 2023 </a:t>
              </a:r>
            </a:p>
            <a:p>
              <a:pPr marL="0" lvl="0" indent="0" algn="ctr" defTabSz="666750">
                <a:lnSpc>
                  <a:spcPct val="90000"/>
                </a:lnSpc>
                <a:spcBef>
                  <a:spcPct val="0"/>
                </a:spcBef>
                <a:spcAft>
                  <a:spcPct val="35000"/>
                </a:spcAft>
                <a:buNone/>
              </a:pPr>
              <a:r>
                <a:rPr lang="nl-NL" sz="1800" b="0" i="0" u="none" strike="noStrike" dirty="0">
                  <a:solidFill>
                    <a:srgbClr val="000000"/>
                  </a:solidFill>
                  <a:effectLst/>
                  <a:latin typeface="Calibri" panose="020F0502020204030204" pitchFamily="34" charset="0"/>
                </a:rPr>
                <a:t>punt beroepsfase 2024 = € 875</a:t>
              </a:r>
              <a:endParaRPr lang="nl-NL" sz="1600" b="0" i="0" u="none" strike="noStrike" dirty="0">
                <a:solidFill>
                  <a:srgbClr val="000000"/>
                </a:solidFill>
                <a:effectLst/>
                <a:latin typeface="Calibri" panose="020F0502020204030204" pitchFamily="34" charset="0"/>
              </a:endParaRPr>
            </a:p>
            <a:p>
              <a:pPr marL="0" lvl="0" indent="0" algn="ctr" defTabSz="666750">
                <a:lnSpc>
                  <a:spcPct val="90000"/>
                </a:lnSpc>
                <a:spcBef>
                  <a:spcPct val="0"/>
                </a:spcBef>
                <a:spcAft>
                  <a:spcPct val="35000"/>
                </a:spcAft>
                <a:buNone/>
              </a:pPr>
              <a:r>
                <a:rPr lang="nl-NL" sz="1800" b="0" i="0" u="none" strike="noStrike" dirty="0">
                  <a:solidFill>
                    <a:srgbClr val="000000"/>
                  </a:solidFill>
                  <a:effectLst/>
                  <a:latin typeface="Calibri" panose="020F0502020204030204" pitchFamily="34" charset="0"/>
                </a:rPr>
                <a:t>punt beroepsfase 2025 = € 907</a:t>
              </a:r>
              <a:r>
                <a:rPr lang="nl-NL" sz="1600" dirty="0"/>
                <a:t> </a:t>
              </a:r>
              <a:endParaRPr lang="nl-NL" sz="1500" kern="1200" noProof="0" dirty="0"/>
            </a:p>
          </p:txBody>
        </p:sp>
      </p:grpSp>
      <p:cxnSp>
        <p:nvCxnSpPr>
          <p:cNvPr id="29" name="Rechte verbindingslijn met pijl 28">
            <a:extLst>
              <a:ext uri="{FF2B5EF4-FFF2-40B4-BE49-F238E27FC236}">
                <a16:creationId xmlns:a16="http://schemas.microsoft.com/office/drawing/2014/main" id="{F50CEB97-0A8E-0D52-493D-01EDCAB52FAD}"/>
              </a:ext>
            </a:extLst>
          </p:cNvPr>
          <p:cNvCxnSpPr>
            <a:cxnSpLocks/>
          </p:cNvCxnSpPr>
          <p:nvPr/>
        </p:nvCxnSpPr>
        <p:spPr>
          <a:xfrm>
            <a:off x="3280410" y="4286250"/>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Rechte verbindingslijn 34">
            <a:extLst>
              <a:ext uri="{FF2B5EF4-FFF2-40B4-BE49-F238E27FC236}">
                <a16:creationId xmlns:a16="http://schemas.microsoft.com/office/drawing/2014/main" id="{837DE7FA-A325-0796-2EB0-16B85193CF9E}"/>
              </a:ext>
            </a:extLst>
          </p:cNvPr>
          <p:cNvCxnSpPr>
            <a:cxnSpLocks/>
          </p:cNvCxnSpPr>
          <p:nvPr/>
        </p:nvCxnSpPr>
        <p:spPr>
          <a:xfrm>
            <a:off x="3253718" y="2473165"/>
            <a:ext cx="4234519"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8" name="Rechte verbindingslijn 37">
            <a:extLst>
              <a:ext uri="{FF2B5EF4-FFF2-40B4-BE49-F238E27FC236}">
                <a16:creationId xmlns:a16="http://schemas.microsoft.com/office/drawing/2014/main" id="{58D22A35-74F5-9540-FE4F-86BACB09734B}"/>
              </a:ext>
            </a:extLst>
          </p:cNvPr>
          <p:cNvCxnSpPr>
            <a:cxnSpLocks/>
          </p:cNvCxnSpPr>
          <p:nvPr/>
        </p:nvCxnSpPr>
        <p:spPr>
          <a:xfrm flipV="1">
            <a:off x="3253718" y="2473166"/>
            <a:ext cx="1" cy="282258"/>
          </a:xfrm>
          <a:prstGeom prst="line">
            <a:avLst/>
          </a:prstGeom>
        </p:spPr>
        <p:style>
          <a:lnRef idx="1">
            <a:schemeClr val="accent2"/>
          </a:lnRef>
          <a:fillRef idx="0">
            <a:schemeClr val="accent2"/>
          </a:fillRef>
          <a:effectRef idx="0">
            <a:schemeClr val="accent2"/>
          </a:effectRef>
          <a:fontRef idx="minor">
            <a:schemeClr val="tx1"/>
          </a:fontRef>
        </p:style>
      </p:cxnSp>
      <p:cxnSp>
        <p:nvCxnSpPr>
          <p:cNvPr id="48" name="Rechte verbindingslijn 47">
            <a:extLst>
              <a:ext uri="{FF2B5EF4-FFF2-40B4-BE49-F238E27FC236}">
                <a16:creationId xmlns:a16="http://schemas.microsoft.com/office/drawing/2014/main" id="{8BE384B5-19AE-AF91-8A13-875211DF0AF6}"/>
              </a:ext>
            </a:extLst>
          </p:cNvPr>
          <p:cNvCxnSpPr>
            <a:cxnSpLocks/>
          </p:cNvCxnSpPr>
          <p:nvPr/>
        </p:nvCxnSpPr>
        <p:spPr>
          <a:xfrm flipV="1">
            <a:off x="7488237" y="2198052"/>
            <a:ext cx="1" cy="282258"/>
          </a:xfrm>
          <a:prstGeom prst="line">
            <a:avLst/>
          </a:prstGeom>
        </p:spPr>
        <p:style>
          <a:lnRef idx="1">
            <a:schemeClr val="accent2"/>
          </a:lnRef>
          <a:fillRef idx="0">
            <a:schemeClr val="accent2"/>
          </a:fillRef>
          <a:effectRef idx="0">
            <a:schemeClr val="accent2"/>
          </a:effectRef>
          <a:fontRef idx="minor">
            <a:schemeClr val="tx1"/>
          </a:fontRef>
        </p:style>
      </p:cxnSp>
      <p:sp>
        <p:nvSpPr>
          <p:cNvPr id="13" name="Tijdelijke aanduiding voor dianummer 12">
            <a:extLst>
              <a:ext uri="{FF2B5EF4-FFF2-40B4-BE49-F238E27FC236}">
                <a16:creationId xmlns:a16="http://schemas.microsoft.com/office/drawing/2014/main" id="{E167F4EF-FAA6-E043-0E4F-B3D4C87881D4}"/>
              </a:ext>
            </a:extLst>
          </p:cNvPr>
          <p:cNvSpPr>
            <a:spLocks noGrp="1"/>
          </p:cNvSpPr>
          <p:nvPr>
            <p:ph type="sldNum" sz="quarter" idx="12"/>
          </p:nvPr>
        </p:nvSpPr>
        <p:spPr/>
        <p:txBody>
          <a:bodyPr/>
          <a:lstStyle/>
          <a:p>
            <a:fld id="{AF524CCF-8B23-4FE6-AEF8-D0EE8DF5D8E9}" type="slidenum">
              <a:rPr lang="nl-NL" smtClean="0"/>
              <a:t>30</a:t>
            </a:fld>
            <a:endParaRPr lang="nl-NL" dirty="0"/>
          </a:p>
        </p:txBody>
      </p:sp>
    </p:spTree>
    <p:extLst>
      <p:ext uri="{BB962C8B-B14F-4D97-AF65-F5344CB8AC3E}">
        <p14:creationId xmlns:p14="http://schemas.microsoft.com/office/powerpoint/2010/main" val="2260626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0E4E9-FF4F-2174-0019-A9EBB7D01C5E}"/>
            </a:ext>
          </a:extLst>
        </p:cNvPr>
        <p:cNvGrpSpPr/>
        <p:nvPr/>
      </p:nvGrpSpPr>
      <p:grpSpPr>
        <a:xfrm>
          <a:off x="0" y="0"/>
          <a:ext cx="0" cy="0"/>
          <a:chOff x="0" y="0"/>
          <a:chExt cx="0" cy="0"/>
        </a:xfrm>
      </p:grpSpPr>
      <p:sp>
        <p:nvSpPr>
          <p:cNvPr id="9" name="Title 11">
            <a:extLst>
              <a:ext uri="{FF2B5EF4-FFF2-40B4-BE49-F238E27FC236}">
                <a16:creationId xmlns:a16="http://schemas.microsoft.com/office/drawing/2014/main" id="{01A622DE-1ADD-47F8-A013-60F1F8F9668D}"/>
              </a:ext>
            </a:extLst>
          </p:cNvPr>
          <p:cNvSpPr>
            <a:spLocks noGrp="1"/>
          </p:cNvSpPr>
          <p:nvPr>
            <p:ph type="title"/>
          </p:nvPr>
        </p:nvSpPr>
        <p:spPr>
          <a:xfrm>
            <a:off x="1316182" y="10792"/>
            <a:ext cx="9559636" cy="935676"/>
          </a:xfrm>
        </p:spPr>
        <p:txBody>
          <a:bodyPr anchor="ctr">
            <a:normAutofit/>
          </a:bodyPr>
          <a:lstStyle/>
          <a:p>
            <a:r>
              <a:rPr lang="nl-NL" dirty="0"/>
              <a:t>Proceskostenvergoeding en de WOZ</a:t>
            </a:r>
          </a:p>
        </p:txBody>
      </p:sp>
      <p:sp>
        <p:nvSpPr>
          <p:cNvPr id="4" name="Tijdelijke aanduiding voor inhoud 3">
            <a:extLst>
              <a:ext uri="{FF2B5EF4-FFF2-40B4-BE49-F238E27FC236}">
                <a16:creationId xmlns:a16="http://schemas.microsoft.com/office/drawing/2014/main" id="{6B37E2BD-D76E-643B-0060-61EAE1E872CF}"/>
              </a:ext>
            </a:extLst>
          </p:cNvPr>
          <p:cNvSpPr>
            <a:spLocks noGrp="1"/>
          </p:cNvSpPr>
          <p:nvPr>
            <p:ph sz="half" idx="2"/>
          </p:nvPr>
        </p:nvSpPr>
        <p:spPr>
          <a:xfrm>
            <a:off x="6182503" y="1712913"/>
            <a:ext cx="5017511" cy="4476750"/>
          </a:xfrm>
        </p:spPr>
        <p:txBody>
          <a:bodyPr>
            <a:normAutofit/>
          </a:bodyPr>
          <a:lstStyle/>
          <a:p>
            <a:pPr marL="0" indent="0">
              <a:buNone/>
            </a:pPr>
            <a:endParaRPr lang="nl-NL" dirty="0"/>
          </a:p>
          <a:p>
            <a:pPr marL="0" indent="0">
              <a:buNone/>
            </a:pPr>
            <a:endParaRPr lang="nl-NL" dirty="0"/>
          </a:p>
          <a:p>
            <a:pPr marL="0" indent="0">
              <a:buNone/>
            </a:pPr>
            <a:endParaRPr lang="en-GB" dirty="0"/>
          </a:p>
        </p:txBody>
      </p:sp>
      <p:graphicFrame>
        <p:nvGraphicFramePr>
          <p:cNvPr id="2" name="Tijdelijke aanduiding voor inhoud 1">
            <a:extLst>
              <a:ext uri="{FF2B5EF4-FFF2-40B4-BE49-F238E27FC236}">
                <a16:creationId xmlns:a16="http://schemas.microsoft.com/office/drawing/2014/main" id="{C1B4BE52-6692-F046-DD7E-85EC62B704DC}"/>
              </a:ext>
            </a:extLst>
          </p:cNvPr>
          <p:cNvGraphicFramePr>
            <a:graphicFrameLocks noGrp="1"/>
          </p:cNvGraphicFramePr>
          <p:nvPr>
            <p:ph sz="half" idx="1"/>
          </p:nvPr>
        </p:nvGraphicFramePr>
        <p:xfrm>
          <a:off x="1316038" y="877253"/>
          <a:ext cx="9793922" cy="1408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ep 2">
            <a:extLst>
              <a:ext uri="{FF2B5EF4-FFF2-40B4-BE49-F238E27FC236}">
                <a16:creationId xmlns:a16="http://schemas.microsoft.com/office/drawing/2014/main" id="{8B028B65-A05E-0B99-3B93-73A1D9A6E835}"/>
              </a:ext>
            </a:extLst>
          </p:cNvPr>
          <p:cNvGrpSpPr/>
          <p:nvPr/>
        </p:nvGrpSpPr>
        <p:grpSpPr>
          <a:xfrm>
            <a:off x="1788499" y="2571750"/>
            <a:ext cx="2983821" cy="1778794"/>
            <a:chOff x="22010" y="287"/>
            <a:chExt cx="2983821" cy="1187351"/>
          </a:xfrm>
        </p:grpSpPr>
        <p:sp>
          <p:nvSpPr>
            <p:cNvPr id="5" name="Rechthoek 4">
              <a:extLst>
                <a:ext uri="{FF2B5EF4-FFF2-40B4-BE49-F238E27FC236}">
                  <a16:creationId xmlns:a16="http://schemas.microsoft.com/office/drawing/2014/main" id="{4BD53262-9386-4F2A-C5E9-2473F5063024}"/>
                </a:ext>
              </a:extLst>
            </p:cNvPr>
            <p:cNvSpPr/>
            <p:nvPr/>
          </p:nvSpPr>
          <p:spPr>
            <a:xfrm>
              <a:off x="22010" y="287"/>
              <a:ext cx="2983821" cy="1187351"/>
            </a:xfrm>
            <a:prstGeom prst="rect">
              <a:avLst/>
            </a:prstGeom>
          </p:spPr>
          <p:style>
            <a:lnRef idx="2">
              <a:schemeClr val="lt1">
                <a:hueOff val="0"/>
                <a:satOff val="0"/>
                <a:lumOff val="0"/>
                <a:alphaOff val="0"/>
              </a:schemeClr>
            </a:lnRef>
            <a:fillRef idx="1">
              <a:schemeClr val="accent2">
                <a:alpha val="80000"/>
                <a:hueOff val="0"/>
                <a:satOff val="0"/>
                <a:lumOff val="0"/>
                <a:alphaOff val="0"/>
              </a:schemeClr>
            </a:fillRef>
            <a:effectRef idx="0">
              <a:schemeClr val="accent2">
                <a:alpha val="80000"/>
                <a:hueOff val="0"/>
                <a:satOff val="0"/>
                <a:lumOff val="0"/>
                <a:alphaOff val="0"/>
              </a:schemeClr>
            </a:effectRef>
            <a:fontRef idx="minor">
              <a:schemeClr val="lt1"/>
            </a:fontRef>
          </p:style>
          <p:txBody>
            <a:bodyPr/>
            <a:lstStyle/>
            <a:p>
              <a:endParaRPr lang="en-GB"/>
            </a:p>
          </p:txBody>
        </p:sp>
        <p:sp>
          <p:nvSpPr>
            <p:cNvPr id="6" name="Tekstvak 5">
              <a:extLst>
                <a:ext uri="{FF2B5EF4-FFF2-40B4-BE49-F238E27FC236}">
                  <a16:creationId xmlns:a16="http://schemas.microsoft.com/office/drawing/2014/main" id="{5BFF98AA-F09A-FD1E-C902-2E210FBFBF21}"/>
                </a:ext>
              </a:extLst>
            </p:cNvPr>
            <p:cNvSpPr txBox="1"/>
            <p:nvPr/>
          </p:nvSpPr>
          <p:spPr>
            <a:xfrm>
              <a:off x="22010" y="287"/>
              <a:ext cx="2983821" cy="1187351"/>
            </a:xfrm>
            <a:prstGeom prst="rect">
              <a:avLst/>
            </a:prstGeom>
            <a:solidFill>
              <a:schemeClr val="bg2"/>
            </a:solid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b="1" i="0" u="none" kern="1200" noProof="0" dirty="0"/>
                <a:t>uitspraak op bezwaar in 2023</a:t>
              </a:r>
              <a:br>
                <a:rPr lang="nl-NL" sz="1500" b="1" i="0" u="none" kern="1200" noProof="0" dirty="0"/>
              </a:br>
              <a:endParaRPr lang="nl-NL" sz="1500" b="1" i="0" u="none" kern="1200" noProof="0" dirty="0"/>
            </a:p>
            <a:p>
              <a:pPr marL="0" lvl="0" indent="0" algn="ctr" defTabSz="666750">
                <a:lnSpc>
                  <a:spcPct val="90000"/>
                </a:lnSpc>
                <a:spcBef>
                  <a:spcPct val="0"/>
                </a:spcBef>
                <a:spcAft>
                  <a:spcPct val="35000"/>
                </a:spcAft>
                <a:buNone/>
              </a:pPr>
              <a:r>
                <a:rPr lang="nl-NL" sz="1500" b="0" i="0" u="none" kern="1200" noProof="0" dirty="0"/>
                <a:t>Geen WOZ-factor </a:t>
              </a:r>
              <a:endParaRPr lang="nl-NL" sz="1500" kern="1200" noProof="0" dirty="0"/>
            </a:p>
            <a:p>
              <a:pPr marL="0" lvl="0" indent="0" algn="ctr" defTabSz="666750">
                <a:lnSpc>
                  <a:spcPct val="90000"/>
                </a:lnSpc>
                <a:spcBef>
                  <a:spcPct val="0"/>
                </a:spcBef>
                <a:spcAft>
                  <a:spcPct val="35000"/>
                </a:spcAft>
                <a:buNone/>
              </a:pPr>
              <a:r>
                <a:rPr lang="nl-NL" sz="1500" b="0" i="0" u="none" kern="1200" noProof="0" dirty="0">
                  <a:solidFill>
                    <a:schemeClr val="tx1"/>
                  </a:solidFill>
                </a:rPr>
                <a:t>bedrag per </a:t>
              </a:r>
              <a:r>
                <a:rPr lang="en-GB" sz="1500" b="0" i="0" u="none" kern="1200" dirty="0">
                  <a:solidFill>
                    <a:schemeClr val="tx1"/>
                  </a:solidFill>
                </a:rPr>
                <a:t>punt = € </a:t>
              </a:r>
              <a:r>
                <a:rPr lang="en-GB" sz="1500" dirty="0">
                  <a:solidFill>
                    <a:schemeClr val="tx1"/>
                  </a:solidFill>
                </a:rPr>
                <a:t>296*</a:t>
              </a:r>
              <a:br>
                <a:rPr lang="en-GB" sz="1500" dirty="0">
                  <a:solidFill>
                    <a:schemeClr val="tx1"/>
                  </a:solidFill>
                </a:rPr>
              </a:br>
              <a:r>
                <a:rPr lang="en-GB" sz="1500" dirty="0">
                  <a:solidFill>
                    <a:schemeClr val="tx1"/>
                  </a:solidFill>
                </a:rPr>
                <a:t>* </a:t>
              </a:r>
              <a:r>
                <a:rPr lang="nl-NL" sz="1500" dirty="0">
                  <a:solidFill>
                    <a:schemeClr val="tx1"/>
                  </a:solidFill>
                </a:rPr>
                <a:t>toen nog lagere bedrag</a:t>
              </a:r>
            </a:p>
            <a:p>
              <a:pPr marL="0" lvl="0" indent="0" algn="ctr" defTabSz="666750">
                <a:lnSpc>
                  <a:spcPct val="90000"/>
                </a:lnSpc>
                <a:spcBef>
                  <a:spcPct val="0"/>
                </a:spcBef>
                <a:spcAft>
                  <a:spcPct val="35000"/>
                </a:spcAft>
                <a:buNone/>
              </a:pPr>
              <a:endParaRPr lang="nl-NL" sz="1500" b="1" i="0" u="none" kern="1200" dirty="0">
                <a:solidFill>
                  <a:schemeClr val="tx1"/>
                </a:solidFill>
              </a:endParaRPr>
            </a:p>
          </p:txBody>
        </p:sp>
      </p:grpSp>
      <p:grpSp>
        <p:nvGrpSpPr>
          <p:cNvPr id="8" name="Groep 7">
            <a:extLst>
              <a:ext uri="{FF2B5EF4-FFF2-40B4-BE49-F238E27FC236}">
                <a16:creationId xmlns:a16="http://schemas.microsoft.com/office/drawing/2014/main" id="{12D77707-10C4-986A-B1D6-08C32E7700C6}"/>
              </a:ext>
            </a:extLst>
          </p:cNvPr>
          <p:cNvGrpSpPr/>
          <p:nvPr/>
        </p:nvGrpSpPr>
        <p:grpSpPr>
          <a:xfrm>
            <a:off x="1773238" y="4530870"/>
            <a:ext cx="2983821" cy="2214907"/>
            <a:chOff x="22010" y="287"/>
            <a:chExt cx="2983821" cy="1187351"/>
          </a:xfrm>
          <a:solidFill>
            <a:schemeClr val="bg2"/>
          </a:solidFill>
        </p:grpSpPr>
        <p:sp>
          <p:nvSpPr>
            <p:cNvPr id="10" name="Rechthoek 9">
              <a:extLst>
                <a:ext uri="{FF2B5EF4-FFF2-40B4-BE49-F238E27FC236}">
                  <a16:creationId xmlns:a16="http://schemas.microsoft.com/office/drawing/2014/main" id="{73D1EA1C-FE0E-8CA4-A8CE-E9D396BAAC62}"/>
                </a:ext>
              </a:extLst>
            </p:cNvPr>
            <p:cNvSpPr/>
            <p:nvPr/>
          </p:nvSpPr>
          <p:spPr>
            <a:xfrm>
              <a:off x="22010" y="287"/>
              <a:ext cx="2983821" cy="1187351"/>
            </a:xfrm>
            <a:prstGeom prst="rect">
              <a:avLst/>
            </a:prstGeom>
            <a:grpFill/>
          </p:spPr>
          <p:style>
            <a:lnRef idx="2">
              <a:schemeClr val="lt1">
                <a:hueOff val="0"/>
                <a:satOff val="0"/>
                <a:lumOff val="0"/>
                <a:alphaOff val="0"/>
              </a:schemeClr>
            </a:lnRef>
            <a:fillRef idx="1">
              <a:schemeClr val="accent2">
                <a:alpha val="80000"/>
                <a:hueOff val="0"/>
                <a:satOff val="0"/>
                <a:lumOff val="0"/>
                <a:alphaOff val="0"/>
              </a:schemeClr>
            </a:fillRef>
            <a:effectRef idx="0">
              <a:schemeClr val="accent2">
                <a:alpha val="80000"/>
                <a:hueOff val="0"/>
                <a:satOff val="0"/>
                <a:lumOff val="0"/>
                <a:alphaOff val="0"/>
              </a:schemeClr>
            </a:effectRef>
            <a:fontRef idx="minor">
              <a:schemeClr val="lt1"/>
            </a:fontRef>
          </p:style>
          <p:txBody>
            <a:bodyPr/>
            <a:lstStyle/>
            <a:p>
              <a:endParaRPr lang="en-GB"/>
            </a:p>
          </p:txBody>
        </p:sp>
        <p:sp>
          <p:nvSpPr>
            <p:cNvPr id="11" name="Tekstvak 10">
              <a:extLst>
                <a:ext uri="{FF2B5EF4-FFF2-40B4-BE49-F238E27FC236}">
                  <a16:creationId xmlns:a16="http://schemas.microsoft.com/office/drawing/2014/main" id="{53B99483-A98F-2EC2-6E3E-76AA7916D1F8}"/>
                </a:ext>
              </a:extLst>
            </p:cNvPr>
            <p:cNvSpPr txBox="1"/>
            <p:nvPr/>
          </p:nvSpPr>
          <p:spPr>
            <a:xfrm>
              <a:off x="22010" y="287"/>
              <a:ext cx="2983821" cy="11873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b="1" i="0" u="none" kern="1200" noProof="0" dirty="0"/>
                <a:t>beroepsfase</a:t>
              </a:r>
              <a:br>
                <a:rPr lang="nl-NL" sz="1500" b="1" i="0" u="none" kern="1200" noProof="0" dirty="0"/>
              </a:br>
              <a:endParaRPr lang="nl-NL" sz="1500" b="1" i="0" u="none" kern="1200" noProof="0" dirty="0"/>
            </a:p>
            <a:p>
              <a:pPr marL="0" lvl="0" indent="0" algn="ctr" defTabSz="666750">
                <a:lnSpc>
                  <a:spcPct val="90000"/>
                </a:lnSpc>
                <a:spcBef>
                  <a:spcPct val="0"/>
                </a:spcBef>
                <a:spcAft>
                  <a:spcPct val="35000"/>
                </a:spcAft>
                <a:buNone/>
              </a:pPr>
              <a:r>
                <a:rPr lang="nl-NL" sz="1500" b="0" i="0" u="none" kern="1200" noProof="0" dirty="0"/>
                <a:t>Geen WOZ-factor in beroep want uitspraak in 2023 </a:t>
              </a:r>
            </a:p>
            <a:p>
              <a:pPr marL="0" lvl="0" indent="0" algn="ctr" defTabSz="666750">
                <a:lnSpc>
                  <a:spcPct val="90000"/>
                </a:lnSpc>
                <a:spcBef>
                  <a:spcPct val="0"/>
                </a:spcBef>
                <a:spcAft>
                  <a:spcPct val="35000"/>
                </a:spcAft>
                <a:buNone/>
              </a:pPr>
              <a:r>
                <a:rPr lang="nl-NL" sz="1400" b="0" i="0" u="none" strike="noStrike" dirty="0">
                  <a:solidFill>
                    <a:srgbClr val="000000"/>
                  </a:solidFill>
                  <a:effectLst/>
                </a:rPr>
                <a:t>punt beroepsfase 2024 = € 875</a:t>
              </a:r>
            </a:p>
            <a:p>
              <a:pPr marL="0" lvl="0" indent="0" algn="ctr" defTabSz="666750">
                <a:lnSpc>
                  <a:spcPct val="90000"/>
                </a:lnSpc>
                <a:spcBef>
                  <a:spcPct val="0"/>
                </a:spcBef>
                <a:spcAft>
                  <a:spcPct val="35000"/>
                </a:spcAft>
                <a:buNone/>
              </a:pPr>
              <a:r>
                <a:rPr lang="nl-NL" sz="1400" b="0" i="0" u="none" strike="noStrike" dirty="0">
                  <a:solidFill>
                    <a:srgbClr val="000000"/>
                  </a:solidFill>
                  <a:effectLst/>
                </a:rPr>
                <a:t>punt beroepsfase 2025 = € 907</a:t>
              </a:r>
              <a:r>
                <a:rPr lang="nl-NL" sz="1400" dirty="0"/>
                <a:t> </a:t>
              </a:r>
              <a:endParaRPr lang="nl-NL" sz="1400" kern="1200" noProof="0" dirty="0"/>
            </a:p>
          </p:txBody>
        </p:sp>
      </p:grpSp>
      <p:grpSp>
        <p:nvGrpSpPr>
          <p:cNvPr id="13" name="Groep 12">
            <a:extLst>
              <a:ext uri="{FF2B5EF4-FFF2-40B4-BE49-F238E27FC236}">
                <a16:creationId xmlns:a16="http://schemas.microsoft.com/office/drawing/2014/main" id="{0DD3FE94-A84F-0476-DEF7-83593C1F79ED}"/>
              </a:ext>
            </a:extLst>
          </p:cNvPr>
          <p:cNvGrpSpPr/>
          <p:nvPr/>
        </p:nvGrpSpPr>
        <p:grpSpPr>
          <a:xfrm>
            <a:off x="4977448" y="2598896"/>
            <a:ext cx="2983821" cy="1778794"/>
            <a:chOff x="22010" y="287"/>
            <a:chExt cx="2983821" cy="1187351"/>
          </a:xfrm>
        </p:grpSpPr>
        <p:sp>
          <p:nvSpPr>
            <p:cNvPr id="14" name="Rechthoek 13">
              <a:extLst>
                <a:ext uri="{FF2B5EF4-FFF2-40B4-BE49-F238E27FC236}">
                  <a16:creationId xmlns:a16="http://schemas.microsoft.com/office/drawing/2014/main" id="{0985686D-1B20-8F34-5A3D-5D51FCFE2C9B}"/>
                </a:ext>
              </a:extLst>
            </p:cNvPr>
            <p:cNvSpPr/>
            <p:nvPr/>
          </p:nvSpPr>
          <p:spPr>
            <a:xfrm>
              <a:off x="22010" y="287"/>
              <a:ext cx="2983821" cy="1187351"/>
            </a:xfrm>
            <a:prstGeom prst="rect">
              <a:avLst/>
            </a:prstGeom>
          </p:spPr>
          <p:style>
            <a:lnRef idx="2">
              <a:schemeClr val="lt1">
                <a:hueOff val="0"/>
                <a:satOff val="0"/>
                <a:lumOff val="0"/>
                <a:alphaOff val="0"/>
              </a:schemeClr>
            </a:lnRef>
            <a:fillRef idx="1">
              <a:schemeClr val="accent2">
                <a:alpha val="80000"/>
                <a:hueOff val="0"/>
                <a:satOff val="0"/>
                <a:lumOff val="0"/>
                <a:alphaOff val="0"/>
              </a:schemeClr>
            </a:fillRef>
            <a:effectRef idx="0">
              <a:schemeClr val="accent2">
                <a:alpha val="80000"/>
                <a:hueOff val="0"/>
                <a:satOff val="0"/>
                <a:lumOff val="0"/>
                <a:alphaOff val="0"/>
              </a:schemeClr>
            </a:effectRef>
            <a:fontRef idx="minor">
              <a:schemeClr val="lt1"/>
            </a:fontRef>
          </p:style>
          <p:txBody>
            <a:bodyPr/>
            <a:lstStyle/>
            <a:p>
              <a:endParaRPr lang="en-GB"/>
            </a:p>
          </p:txBody>
        </p:sp>
        <p:sp>
          <p:nvSpPr>
            <p:cNvPr id="15" name="Tekstvak 14">
              <a:extLst>
                <a:ext uri="{FF2B5EF4-FFF2-40B4-BE49-F238E27FC236}">
                  <a16:creationId xmlns:a16="http://schemas.microsoft.com/office/drawing/2014/main" id="{AE003A50-3C03-B128-DDFE-C7450E99ADFD}"/>
                </a:ext>
              </a:extLst>
            </p:cNvPr>
            <p:cNvSpPr txBox="1"/>
            <p:nvPr/>
          </p:nvSpPr>
          <p:spPr>
            <a:xfrm>
              <a:off x="22010" y="287"/>
              <a:ext cx="2983821" cy="1187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b="1" i="0" u="none" kern="1200" noProof="0" dirty="0"/>
                <a:t>uitspraak op bezwaar in 202</a:t>
              </a:r>
              <a:r>
                <a:rPr lang="nl-NL" sz="1500" b="1" dirty="0"/>
                <a:t>4</a:t>
              </a:r>
              <a:br>
                <a:rPr lang="nl-NL" sz="1500" b="1" i="0" u="none" kern="1200" noProof="0" dirty="0"/>
              </a:br>
              <a:endParaRPr lang="nl-NL" sz="1500" b="1" i="0" u="none" kern="1200" noProof="0" dirty="0"/>
            </a:p>
            <a:p>
              <a:pPr marL="0" lvl="0" indent="0" algn="ctr" defTabSz="666750">
                <a:lnSpc>
                  <a:spcPct val="90000"/>
                </a:lnSpc>
                <a:spcBef>
                  <a:spcPct val="0"/>
                </a:spcBef>
                <a:spcAft>
                  <a:spcPct val="35000"/>
                </a:spcAft>
                <a:buNone/>
              </a:pPr>
              <a:r>
                <a:rPr lang="nl-NL" sz="1500" b="0" i="0" u="none" kern="1200" noProof="0" dirty="0">
                  <a:solidFill>
                    <a:srgbClr val="FFFF00"/>
                  </a:solidFill>
                </a:rPr>
                <a:t>Geen WOZ-factor </a:t>
              </a:r>
              <a:br>
                <a:rPr lang="nl-NL" sz="1500" b="0" i="0" u="none" kern="1200" noProof="0" dirty="0">
                  <a:solidFill>
                    <a:srgbClr val="FFFF00"/>
                  </a:solidFill>
                </a:rPr>
              </a:br>
              <a:r>
                <a:rPr lang="nl-NL" sz="1500" b="0" i="0" u="none" kern="1200" noProof="0" dirty="0">
                  <a:solidFill>
                    <a:srgbClr val="FFFF00"/>
                  </a:solidFill>
                </a:rPr>
                <a:t>(i.v.m. dagtekening 2023</a:t>
              </a:r>
              <a:r>
                <a:rPr lang="nl-NL" sz="1500" b="0" i="0" u="none" kern="1200" noProof="0" dirty="0"/>
                <a:t>)</a:t>
              </a:r>
              <a:endParaRPr lang="nl-NL" sz="1500" kern="1200" noProof="0" dirty="0"/>
            </a:p>
            <a:p>
              <a:pPr marL="0" lvl="0" indent="0" algn="ctr" defTabSz="666750">
                <a:lnSpc>
                  <a:spcPct val="90000"/>
                </a:lnSpc>
                <a:spcBef>
                  <a:spcPct val="0"/>
                </a:spcBef>
                <a:spcAft>
                  <a:spcPct val="35000"/>
                </a:spcAft>
                <a:buNone/>
              </a:pPr>
              <a:r>
                <a:rPr lang="en-GB" sz="1500" dirty="0">
                  <a:solidFill>
                    <a:schemeClr val="tx1"/>
                  </a:solidFill>
                </a:rPr>
                <a:t>p</a:t>
              </a:r>
              <a:r>
                <a:rPr lang="en-GB" sz="1500" b="0" i="0" u="none" kern="1200" dirty="0">
                  <a:solidFill>
                    <a:schemeClr val="tx1"/>
                  </a:solidFill>
                </a:rPr>
                <a:t>unt in </a:t>
              </a:r>
              <a:r>
                <a:rPr lang="nl-NL" sz="1500" b="0" i="0" u="none" kern="1200" dirty="0">
                  <a:solidFill>
                    <a:schemeClr val="tx1"/>
                  </a:solidFill>
                </a:rPr>
                <a:t>bezwaarfase</a:t>
              </a:r>
              <a:r>
                <a:rPr lang="en-GB" sz="1500" b="0" i="0" u="none" kern="1200" dirty="0">
                  <a:solidFill>
                    <a:schemeClr val="tx1"/>
                  </a:solidFill>
                </a:rPr>
                <a:t> = € </a:t>
              </a:r>
              <a:r>
                <a:rPr lang="en-GB" sz="1500" dirty="0">
                  <a:solidFill>
                    <a:schemeClr val="tx1"/>
                  </a:solidFill>
                </a:rPr>
                <a:t>624*</a:t>
              </a:r>
              <a:br>
                <a:rPr lang="en-GB" sz="1500" dirty="0">
                  <a:solidFill>
                    <a:schemeClr val="tx1"/>
                  </a:solidFill>
                </a:rPr>
              </a:br>
              <a:r>
                <a:rPr lang="en-GB" sz="1500" dirty="0">
                  <a:solidFill>
                    <a:schemeClr val="tx1"/>
                  </a:solidFill>
                </a:rPr>
                <a:t>* </a:t>
              </a:r>
              <a:r>
                <a:rPr lang="nl-NL" sz="1500" dirty="0">
                  <a:solidFill>
                    <a:schemeClr val="tx1"/>
                  </a:solidFill>
                </a:rPr>
                <a:t>HR: lagere bedrag buiten toepassing</a:t>
              </a:r>
              <a:endParaRPr lang="nl-NL" sz="1500" b="1" i="0" u="none" kern="1200" dirty="0">
                <a:solidFill>
                  <a:schemeClr val="tx1"/>
                </a:solidFill>
              </a:endParaRPr>
            </a:p>
          </p:txBody>
        </p:sp>
      </p:grpSp>
      <p:grpSp>
        <p:nvGrpSpPr>
          <p:cNvPr id="17" name="Groep 16">
            <a:extLst>
              <a:ext uri="{FF2B5EF4-FFF2-40B4-BE49-F238E27FC236}">
                <a16:creationId xmlns:a16="http://schemas.microsoft.com/office/drawing/2014/main" id="{1CFF42DE-E3BA-5232-36AE-1C545E0EBFDD}"/>
              </a:ext>
            </a:extLst>
          </p:cNvPr>
          <p:cNvGrpSpPr/>
          <p:nvPr/>
        </p:nvGrpSpPr>
        <p:grpSpPr>
          <a:xfrm>
            <a:off x="4994276" y="4530567"/>
            <a:ext cx="2995251" cy="2237765"/>
            <a:chOff x="10580" y="287"/>
            <a:chExt cx="2995251" cy="1199605"/>
          </a:xfrm>
        </p:grpSpPr>
        <p:sp>
          <p:nvSpPr>
            <p:cNvPr id="18" name="Rechthoek 17">
              <a:extLst>
                <a:ext uri="{FF2B5EF4-FFF2-40B4-BE49-F238E27FC236}">
                  <a16:creationId xmlns:a16="http://schemas.microsoft.com/office/drawing/2014/main" id="{D4ED7E06-C411-A14C-A9C4-43C7B6CC67AE}"/>
                </a:ext>
              </a:extLst>
            </p:cNvPr>
            <p:cNvSpPr/>
            <p:nvPr/>
          </p:nvSpPr>
          <p:spPr>
            <a:xfrm>
              <a:off x="22010" y="287"/>
              <a:ext cx="2983821" cy="1187351"/>
            </a:xfrm>
            <a:prstGeom prst="rect">
              <a:avLst/>
            </a:prstGeom>
          </p:spPr>
          <p:style>
            <a:lnRef idx="2">
              <a:schemeClr val="lt1">
                <a:hueOff val="0"/>
                <a:satOff val="0"/>
                <a:lumOff val="0"/>
                <a:alphaOff val="0"/>
              </a:schemeClr>
            </a:lnRef>
            <a:fillRef idx="1">
              <a:schemeClr val="accent2">
                <a:alpha val="80000"/>
                <a:hueOff val="0"/>
                <a:satOff val="0"/>
                <a:lumOff val="0"/>
                <a:alphaOff val="0"/>
              </a:schemeClr>
            </a:fillRef>
            <a:effectRef idx="0">
              <a:schemeClr val="accent2">
                <a:alpha val="80000"/>
                <a:hueOff val="0"/>
                <a:satOff val="0"/>
                <a:lumOff val="0"/>
                <a:alphaOff val="0"/>
              </a:schemeClr>
            </a:effectRef>
            <a:fontRef idx="minor">
              <a:schemeClr val="lt1"/>
            </a:fontRef>
          </p:style>
          <p:txBody>
            <a:bodyPr/>
            <a:lstStyle/>
            <a:p>
              <a:endParaRPr lang="en-GB"/>
            </a:p>
          </p:txBody>
        </p:sp>
        <p:sp>
          <p:nvSpPr>
            <p:cNvPr id="19" name="Tekstvak 18">
              <a:extLst>
                <a:ext uri="{FF2B5EF4-FFF2-40B4-BE49-F238E27FC236}">
                  <a16:creationId xmlns:a16="http://schemas.microsoft.com/office/drawing/2014/main" id="{00585E02-8470-7FB7-3A9E-6B727F7B64EB}"/>
                </a:ext>
              </a:extLst>
            </p:cNvPr>
            <p:cNvSpPr txBox="1"/>
            <p:nvPr/>
          </p:nvSpPr>
          <p:spPr>
            <a:xfrm>
              <a:off x="10580" y="12541"/>
              <a:ext cx="2983821" cy="1187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b="1" i="0" u="none" kern="1200" noProof="0" dirty="0"/>
                <a:t>beroepsfase</a:t>
              </a:r>
              <a:br>
                <a:rPr lang="nl-NL" sz="1500" b="1" i="0" u="none" kern="1200" noProof="0" dirty="0"/>
              </a:br>
              <a:endParaRPr lang="nl-NL" sz="1500" b="1" i="0" u="none" kern="1200" noProof="0" dirty="0"/>
            </a:p>
            <a:p>
              <a:pPr marL="0" lvl="0" indent="0" algn="ctr" defTabSz="666750">
                <a:lnSpc>
                  <a:spcPct val="90000"/>
                </a:lnSpc>
                <a:spcBef>
                  <a:spcPct val="0"/>
                </a:spcBef>
                <a:spcAft>
                  <a:spcPct val="35000"/>
                </a:spcAft>
                <a:buNone/>
              </a:pPr>
              <a:r>
                <a:rPr lang="nl-NL" sz="1500" b="0" i="0" u="none" kern="1200" noProof="0" dirty="0"/>
                <a:t>WOZ-factor beroep = x 0,25 (</a:t>
              </a:r>
              <a:r>
                <a:rPr lang="nl-NL" sz="1500" b="0" i="0" u="none" kern="1200" noProof="0" dirty="0" err="1"/>
                <a:t>ivm</a:t>
              </a:r>
              <a:r>
                <a:rPr lang="nl-NL" sz="1500" b="0" i="0" u="none" kern="1200" noProof="0" dirty="0"/>
                <a:t> uitspraak in 2024)</a:t>
              </a:r>
            </a:p>
            <a:p>
              <a:pPr marL="0" lvl="0" indent="0" algn="ctr" defTabSz="666750">
                <a:lnSpc>
                  <a:spcPct val="90000"/>
                </a:lnSpc>
                <a:spcBef>
                  <a:spcPct val="0"/>
                </a:spcBef>
                <a:spcAft>
                  <a:spcPct val="35000"/>
                </a:spcAft>
                <a:buNone/>
              </a:pPr>
              <a:r>
                <a:rPr lang="nl-NL" sz="1400" b="0" i="0" u="none" strike="noStrike" dirty="0">
                  <a:solidFill>
                    <a:srgbClr val="000000"/>
                  </a:solidFill>
                  <a:effectLst/>
                </a:rPr>
                <a:t>punt beroepsfase 2024 = € 875</a:t>
              </a:r>
            </a:p>
            <a:p>
              <a:pPr marL="0" lvl="0" indent="0" algn="ctr" defTabSz="666750">
                <a:lnSpc>
                  <a:spcPct val="90000"/>
                </a:lnSpc>
                <a:spcBef>
                  <a:spcPct val="0"/>
                </a:spcBef>
                <a:spcAft>
                  <a:spcPct val="35000"/>
                </a:spcAft>
                <a:buNone/>
              </a:pPr>
              <a:r>
                <a:rPr lang="nl-NL" sz="1400" b="0" i="0" u="none" strike="noStrike" dirty="0">
                  <a:solidFill>
                    <a:srgbClr val="000000"/>
                  </a:solidFill>
                  <a:effectLst/>
                </a:rPr>
                <a:t>punt beroepsfase 2025 = € 907</a:t>
              </a:r>
              <a:r>
                <a:rPr lang="nl-NL" sz="1400" dirty="0"/>
                <a:t> </a:t>
              </a:r>
              <a:endParaRPr lang="nl-NL" sz="1400" kern="1200" noProof="0" dirty="0"/>
            </a:p>
          </p:txBody>
        </p:sp>
      </p:grpSp>
      <p:cxnSp>
        <p:nvCxnSpPr>
          <p:cNvPr id="29" name="Rechte verbindingslijn met pijl 28">
            <a:extLst>
              <a:ext uri="{FF2B5EF4-FFF2-40B4-BE49-F238E27FC236}">
                <a16:creationId xmlns:a16="http://schemas.microsoft.com/office/drawing/2014/main" id="{6254060C-BBAF-B86B-A3FA-2641120A928B}"/>
              </a:ext>
            </a:extLst>
          </p:cNvPr>
          <p:cNvCxnSpPr>
            <a:cxnSpLocks/>
          </p:cNvCxnSpPr>
          <p:nvPr/>
        </p:nvCxnSpPr>
        <p:spPr>
          <a:xfrm>
            <a:off x="3280410" y="4286250"/>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Rechte verbindingslijn met pijl 30">
            <a:extLst>
              <a:ext uri="{FF2B5EF4-FFF2-40B4-BE49-F238E27FC236}">
                <a16:creationId xmlns:a16="http://schemas.microsoft.com/office/drawing/2014/main" id="{22D1B692-24F2-2A75-C440-A535F7E89FFD}"/>
              </a:ext>
            </a:extLst>
          </p:cNvPr>
          <p:cNvCxnSpPr>
            <a:cxnSpLocks/>
          </p:cNvCxnSpPr>
          <p:nvPr/>
        </p:nvCxnSpPr>
        <p:spPr>
          <a:xfrm>
            <a:off x="6492240" y="4263390"/>
            <a:ext cx="0" cy="25574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Rechte verbindingslijn 34">
            <a:extLst>
              <a:ext uri="{FF2B5EF4-FFF2-40B4-BE49-F238E27FC236}">
                <a16:creationId xmlns:a16="http://schemas.microsoft.com/office/drawing/2014/main" id="{95FC71A8-DE84-1DBC-3F0A-6201D8B6366A}"/>
              </a:ext>
            </a:extLst>
          </p:cNvPr>
          <p:cNvCxnSpPr>
            <a:cxnSpLocks/>
          </p:cNvCxnSpPr>
          <p:nvPr/>
        </p:nvCxnSpPr>
        <p:spPr>
          <a:xfrm>
            <a:off x="3253718" y="2473165"/>
            <a:ext cx="4198642" cy="1"/>
          </a:xfrm>
          <a:prstGeom prst="line">
            <a:avLst/>
          </a:prstGeom>
        </p:spPr>
        <p:style>
          <a:lnRef idx="1">
            <a:schemeClr val="accent2"/>
          </a:lnRef>
          <a:fillRef idx="0">
            <a:schemeClr val="accent2"/>
          </a:fillRef>
          <a:effectRef idx="0">
            <a:schemeClr val="accent2"/>
          </a:effectRef>
          <a:fontRef idx="minor">
            <a:schemeClr val="tx1"/>
          </a:fontRef>
        </p:style>
      </p:cxnSp>
      <p:cxnSp>
        <p:nvCxnSpPr>
          <p:cNvPr id="38" name="Rechte verbindingslijn 37">
            <a:extLst>
              <a:ext uri="{FF2B5EF4-FFF2-40B4-BE49-F238E27FC236}">
                <a16:creationId xmlns:a16="http://schemas.microsoft.com/office/drawing/2014/main" id="{94EECC25-93EC-7B14-80E0-BA67DD545298}"/>
              </a:ext>
            </a:extLst>
          </p:cNvPr>
          <p:cNvCxnSpPr>
            <a:cxnSpLocks/>
          </p:cNvCxnSpPr>
          <p:nvPr/>
        </p:nvCxnSpPr>
        <p:spPr>
          <a:xfrm flipV="1">
            <a:off x="3253718" y="2473166"/>
            <a:ext cx="1" cy="282258"/>
          </a:xfrm>
          <a:prstGeom prst="line">
            <a:avLst/>
          </a:prstGeom>
        </p:spPr>
        <p:style>
          <a:lnRef idx="1">
            <a:schemeClr val="accent2"/>
          </a:lnRef>
          <a:fillRef idx="0">
            <a:schemeClr val="accent2"/>
          </a:fillRef>
          <a:effectRef idx="0">
            <a:schemeClr val="accent2"/>
          </a:effectRef>
          <a:fontRef idx="minor">
            <a:schemeClr val="tx1"/>
          </a:fontRef>
        </p:style>
      </p:cxnSp>
      <p:cxnSp>
        <p:nvCxnSpPr>
          <p:cNvPr id="48" name="Rechte verbindingslijn 47">
            <a:extLst>
              <a:ext uri="{FF2B5EF4-FFF2-40B4-BE49-F238E27FC236}">
                <a16:creationId xmlns:a16="http://schemas.microsoft.com/office/drawing/2014/main" id="{16AA8A1B-BCF1-2405-9D68-69B207436FDD}"/>
              </a:ext>
            </a:extLst>
          </p:cNvPr>
          <p:cNvCxnSpPr>
            <a:cxnSpLocks/>
          </p:cNvCxnSpPr>
          <p:nvPr/>
        </p:nvCxnSpPr>
        <p:spPr>
          <a:xfrm flipV="1">
            <a:off x="6436677" y="2462530"/>
            <a:ext cx="1" cy="282258"/>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3AB0DC95-BCB2-8FF4-4730-B38FD2F7E98F}"/>
              </a:ext>
            </a:extLst>
          </p:cNvPr>
          <p:cNvCxnSpPr>
            <a:cxnSpLocks/>
          </p:cNvCxnSpPr>
          <p:nvPr/>
        </p:nvCxnSpPr>
        <p:spPr>
          <a:xfrm flipV="1">
            <a:off x="7452359" y="2232739"/>
            <a:ext cx="1" cy="242253"/>
          </a:xfrm>
          <a:prstGeom prst="line">
            <a:avLst/>
          </a:prstGeom>
        </p:spPr>
        <p:style>
          <a:lnRef idx="1">
            <a:schemeClr val="accent2"/>
          </a:lnRef>
          <a:fillRef idx="0">
            <a:schemeClr val="accent2"/>
          </a:fillRef>
          <a:effectRef idx="0">
            <a:schemeClr val="accent2"/>
          </a:effectRef>
          <a:fontRef idx="minor">
            <a:schemeClr val="tx1"/>
          </a:fontRef>
        </p:style>
      </p:cxnSp>
      <p:sp>
        <p:nvSpPr>
          <p:cNvPr id="20" name="Tijdelijke aanduiding voor dianummer 19">
            <a:extLst>
              <a:ext uri="{FF2B5EF4-FFF2-40B4-BE49-F238E27FC236}">
                <a16:creationId xmlns:a16="http://schemas.microsoft.com/office/drawing/2014/main" id="{6D43C2EB-7D2E-F422-F961-8D95F75AD41F}"/>
              </a:ext>
            </a:extLst>
          </p:cNvPr>
          <p:cNvSpPr>
            <a:spLocks noGrp="1"/>
          </p:cNvSpPr>
          <p:nvPr>
            <p:ph type="sldNum" sz="quarter" idx="12"/>
          </p:nvPr>
        </p:nvSpPr>
        <p:spPr/>
        <p:txBody>
          <a:bodyPr/>
          <a:lstStyle/>
          <a:p>
            <a:fld id="{AF524CCF-8B23-4FE6-AEF8-D0EE8DF5D8E9}" type="slidenum">
              <a:rPr lang="nl-NL" smtClean="0"/>
              <a:t>31</a:t>
            </a:fld>
            <a:endParaRPr lang="nl-NL" dirty="0"/>
          </a:p>
        </p:txBody>
      </p:sp>
    </p:spTree>
    <p:extLst>
      <p:ext uri="{BB962C8B-B14F-4D97-AF65-F5344CB8AC3E}">
        <p14:creationId xmlns:p14="http://schemas.microsoft.com/office/powerpoint/2010/main" val="41599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87503-B043-61A7-CA11-48C39E07650E}"/>
            </a:ext>
          </a:extLst>
        </p:cNvPr>
        <p:cNvGrpSpPr/>
        <p:nvPr/>
      </p:nvGrpSpPr>
      <p:grpSpPr>
        <a:xfrm>
          <a:off x="0" y="0"/>
          <a:ext cx="0" cy="0"/>
          <a:chOff x="0" y="0"/>
          <a:chExt cx="0" cy="0"/>
        </a:xfrm>
      </p:grpSpPr>
      <p:sp>
        <p:nvSpPr>
          <p:cNvPr id="9" name="Title 11">
            <a:extLst>
              <a:ext uri="{FF2B5EF4-FFF2-40B4-BE49-F238E27FC236}">
                <a16:creationId xmlns:a16="http://schemas.microsoft.com/office/drawing/2014/main" id="{F1C90943-F4CB-4014-E10E-62A854DE0C83}"/>
              </a:ext>
            </a:extLst>
          </p:cNvPr>
          <p:cNvSpPr>
            <a:spLocks noGrp="1"/>
          </p:cNvSpPr>
          <p:nvPr>
            <p:ph type="title"/>
          </p:nvPr>
        </p:nvSpPr>
        <p:spPr>
          <a:xfrm>
            <a:off x="1316182" y="10792"/>
            <a:ext cx="9559636" cy="935676"/>
          </a:xfrm>
        </p:spPr>
        <p:txBody>
          <a:bodyPr anchor="ctr">
            <a:normAutofit/>
          </a:bodyPr>
          <a:lstStyle/>
          <a:p>
            <a:r>
              <a:rPr lang="nl-NL" dirty="0"/>
              <a:t>Proceskostenvergoeding en de WOZ</a:t>
            </a:r>
          </a:p>
        </p:txBody>
      </p:sp>
      <p:sp>
        <p:nvSpPr>
          <p:cNvPr id="4" name="Tijdelijke aanduiding voor inhoud 3">
            <a:extLst>
              <a:ext uri="{FF2B5EF4-FFF2-40B4-BE49-F238E27FC236}">
                <a16:creationId xmlns:a16="http://schemas.microsoft.com/office/drawing/2014/main" id="{F607FE90-847F-FA19-732D-5D4FF4BA7DF1}"/>
              </a:ext>
            </a:extLst>
          </p:cNvPr>
          <p:cNvSpPr>
            <a:spLocks noGrp="1"/>
          </p:cNvSpPr>
          <p:nvPr>
            <p:ph sz="half" idx="2"/>
          </p:nvPr>
        </p:nvSpPr>
        <p:spPr>
          <a:xfrm>
            <a:off x="6182503" y="1712913"/>
            <a:ext cx="5017511" cy="4476750"/>
          </a:xfrm>
        </p:spPr>
        <p:txBody>
          <a:bodyPr>
            <a:normAutofit/>
          </a:bodyPr>
          <a:lstStyle/>
          <a:p>
            <a:pPr marL="0" indent="0">
              <a:buNone/>
            </a:pPr>
            <a:endParaRPr lang="nl-NL" dirty="0"/>
          </a:p>
          <a:p>
            <a:pPr marL="0" indent="0">
              <a:buNone/>
            </a:pPr>
            <a:endParaRPr lang="nl-NL" dirty="0"/>
          </a:p>
          <a:p>
            <a:pPr marL="0" indent="0">
              <a:buNone/>
            </a:pPr>
            <a:endParaRPr lang="en-GB" dirty="0"/>
          </a:p>
        </p:txBody>
      </p:sp>
      <p:graphicFrame>
        <p:nvGraphicFramePr>
          <p:cNvPr id="2" name="Tijdelijke aanduiding voor inhoud 1">
            <a:extLst>
              <a:ext uri="{FF2B5EF4-FFF2-40B4-BE49-F238E27FC236}">
                <a16:creationId xmlns:a16="http://schemas.microsoft.com/office/drawing/2014/main" id="{64877FEC-43BA-E457-D308-C5B9861C3B3D}"/>
              </a:ext>
            </a:extLst>
          </p:cNvPr>
          <p:cNvGraphicFramePr>
            <a:graphicFrameLocks noGrp="1"/>
          </p:cNvGraphicFramePr>
          <p:nvPr>
            <p:ph sz="half" idx="1"/>
          </p:nvPr>
        </p:nvGraphicFramePr>
        <p:xfrm>
          <a:off x="1316038" y="877253"/>
          <a:ext cx="9793922" cy="1408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ep 2">
            <a:extLst>
              <a:ext uri="{FF2B5EF4-FFF2-40B4-BE49-F238E27FC236}">
                <a16:creationId xmlns:a16="http://schemas.microsoft.com/office/drawing/2014/main" id="{71EE07AA-E7CA-CFD6-F5EC-25138A0D1621}"/>
              </a:ext>
            </a:extLst>
          </p:cNvPr>
          <p:cNvGrpSpPr/>
          <p:nvPr/>
        </p:nvGrpSpPr>
        <p:grpSpPr>
          <a:xfrm>
            <a:off x="1788499" y="2571750"/>
            <a:ext cx="2983821" cy="1778794"/>
            <a:chOff x="22010" y="287"/>
            <a:chExt cx="2983821" cy="1187351"/>
          </a:xfrm>
          <a:solidFill>
            <a:schemeClr val="bg2"/>
          </a:solidFill>
        </p:grpSpPr>
        <p:sp>
          <p:nvSpPr>
            <p:cNvPr id="5" name="Rechthoek 4">
              <a:extLst>
                <a:ext uri="{FF2B5EF4-FFF2-40B4-BE49-F238E27FC236}">
                  <a16:creationId xmlns:a16="http://schemas.microsoft.com/office/drawing/2014/main" id="{5976DB0C-FB5C-1D07-93CF-BBF86C493BA0}"/>
                </a:ext>
              </a:extLst>
            </p:cNvPr>
            <p:cNvSpPr/>
            <p:nvPr/>
          </p:nvSpPr>
          <p:spPr>
            <a:xfrm>
              <a:off x="22010" y="287"/>
              <a:ext cx="2983821" cy="1187351"/>
            </a:xfrm>
            <a:prstGeom prst="rect">
              <a:avLst/>
            </a:prstGeom>
            <a:grpFill/>
          </p:spPr>
          <p:style>
            <a:lnRef idx="2">
              <a:schemeClr val="lt1">
                <a:hueOff val="0"/>
                <a:satOff val="0"/>
                <a:lumOff val="0"/>
                <a:alphaOff val="0"/>
              </a:schemeClr>
            </a:lnRef>
            <a:fillRef idx="1">
              <a:schemeClr val="accent2">
                <a:alpha val="80000"/>
                <a:hueOff val="0"/>
                <a:satOff val="0"/>
                <a:lumOff val="0"/>
                <a:alphaOff val="0"/>
              </a:schemeClr>
            </a:fillRef>
            <a:effectRef idx="0">
              <a:schemeClr val="accent2">
                <a:alpha val="80000"/>
                <a:hueOff val="0"/>
                <a:satOff val="0"/>
                <a:lumOff val="0"/>
                <a:alphaOff val="0"/>
              </a:schemeClr>
            </a:effectRef>
            <a:fontRef idx="minor">
              <a:schemeClr val="lt1"/>
            </a:fontRef>
          </p:style>
          <p:txBody>
            <a:bodyPr/>
            <a:lstStyle/>
            <a:p>
              <a:endParaRPr lang="en-GB"/>
            </a:p>
          </p:txBody>
        </p:sp>
        <p:sp>
          <p:nvSpPr>
            <p:cNvPr id="6" name="Tekstvak 5">
              <a:extLst>
                <a:ext uri="{FF2B5EF4-FFF2-40B4-BE49-F238E27FC236}">
                  <a16:creationId xmlns:a16="http://schemas.microsoft.com/office/drawing/2014/main" id="{D3D918E5-621B-2AB2-9DAA-B5ABF3B94EEF}"/>
                </a:ext>
              </a:extLst>
            </p:cNvPr>
            <p:cNvSpPr txBox="1"/>
            <p:nvPr/>
          </p:nvSpPr>
          <p:spPr>
            <a:xfrm>
              <a:off x="22010" y="287"/>
              <a:ext cx="2983821" cy="11873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b="1" i="0" u="none" kern="1200" noProof="0" dirty="0"/>
                <a:t>uitspraak op bezwaar in 2023</a:t>
              </a:r>
              <a:br>
                <a:rPr lang="nl-NL" sz="1500" b="1" i="0" u="none" kern="1200" noProof="0" dirty="0"/>
              </a:br>
              <a:endParaRPr lang="nl-NL" sz="1500" b="1" i="0" u="none" kern="1200" noProof="0" dirty="0"/>
            </a:p>
            <a:p>
              <a:pPr marL="0" lvl="0" indent="0" algn="ctr" defTabSz="666750">
                <a:lnSpc>
                  <a:spcPct val="90000"/>
                </a:lnSpc>
                <a:spcBef>
                  <a:spcPct val="0"/>
                </a:spcBef>
                <a:spcAft>
                  <a:spcPct val="35000"/>
                </a:spcAft>
                <a:buNone/>
              </a:pPr>
              <a:r>
                <a:rPr lang="nl-NL" sz="1500" b="0" i="0" u="none" kern="1200" noProof="0" dirty="0"/>
                <a:t>Geen WOZ-factor </a:t>
              </a:r>
              <a:endParaRPr lang="nl-NL" sz="1500" kern="1200" noProof="0" dirty="0"/>
            </a:p>
            <a:p>
              <a:pPr marL="0" lvl="0" indent="0" algn="ctr" defTabSz="666750">
                <a:lnSpc>
                  <a:spcPct val="90000"/>
                </a:lnSpc>
                <a:spcBef>
                  <a:spcPct val="0"/>
                </a:spcBef>
                <a:spcAft>
                  <a:spcPct val="35000"/>
                </a:spcAft>
                <a:buNone/>
              </a:pPr>
              <a:r>
                <a:rPr lang="nl-NL" sz="1500" b="0" i="0" u="none" kern="1200" noProof="0" dirty="0">
                  <a:solidFill>
                    <a:schemeClr val="tx1"/>
                  </a:solidFill>
                </a:rPr>
                <a:t>bedrag per </a:t>
              </a:r>
              <a:r>
                <a:rPr lang="en-GB" sz="1500" b="0" i="0" u="none" kern="1200" dirty="0">
                  <a:solidFill>
                    <a:schemeClr val="tx1"/>
                  </a:solidFill>
                </a:rPr>
                <a:t>punt = € </a:t>
              </a:r>
              <a:r>
                <a:rPr lang="en-GB" sz="1500" dirty="0">
                  <a:solidFill>
                    <a:schemeClr val="tx1"/>
                  </a:solidFill>
                </a:rPr>
                <a:t>296*</a:t>
              </a:r>
              <a:br>
                <a:rPr lang="en-GB" sz="1500" dirty="0">
                  <a:solidFill>
                    <a:schemeClr val="tx1"/>
                  </a:solidFill>
                </a:rPr>
              </a:br>
              <a:r>
                <a:rPr lang="en-GB" sz="1500" dirty="0">
                  <a:solidFill>
                    <a:schemeClr val="tx1"/>
                  </a:solidFill>
                </a:rPr>
                <a:t>* </a:t>
              </a:r>
              <a:r>
                <a:rPr lang="nl-NL" sz="1500" dirty="0">
                  <a:solidFill>
                    <a:schemeClr val="tx1"/>
                  </a:solidFill>
                </a:rPr>
                <a:t>toen nog lagere bedrag</a:t>
              </a:r>
            </a:p>
            <a:p>
              <a:pPr marL="0" lvl="0" indent="0" algn="ctr" defTabSz="666750">
                <a:lnSpc>
                  <a:spcPct val="90000"/>
                </a:lnSpc>
                <a:spcBef>
                  <a:spcPct val="0"/>
                </a:spcBef>
                <a:spcAft>
                  <a:spcPct val="35000"/>
                </a:spcAft>
                <a:buNone/>
              </a:pPr>
              <a:endParaRPr lang="nl-NL" sz="1500" b="1" i="0" u="none" kern="1200" dirty="0">
                <a:solidFill>
                  <a:schemeClr val="tx1"/>
                </a:solidFill>
              </a:endParaRPr>
            </a:p>
          </p:txBody>
        </p:sp>
      </p:grpSp>
      <p:grpSp>
        <p:nvGrpSpPr>
          <p:cNvPr id="8" name="Groep 7">
            <a:extLst>
              <a:ext uri="{FF2B5EF4-FFF2-40B4-BE49-F238E27FC236}">
                <a16:creationId xmlns:a16="http://schemas.microsoft.com/office/drawing/2014/main" id="{509FBE52-EA5A-3BAC-AF0F-18B451031931}"/>
              </a:ext>
            </a:extLst>
          </p:cNvPr>
          <p:cNvGrpSpPr/>
          <p:nvPr/>
        </p:nvGrpSpPr>
        <p:grpSpPr>
          <a:xfrm>
            <a:off x="1773238" y="4530870"/>
            <a:ext cx="2983821" cy="2214907"/>
            <a:chOff x="22010" y="287"/>
            <a:chExt cx="2983821" cy="1187351"/>
          </a:xfrm>
          <a:solidFill>
            <a:schemeClr val="bg2"/>
          </a:solidFill>
        </p:grpSpPr>
        <p:sp>
          <p:nvSpPr>
            <p:cNvPr id="10" name="Rechthoek 9">
              <a:extLst>
                <a:ext uri="{FF2B5EF4-FFF2-40B4-BE49-F238E27FC236}">
                  <a16:creationId xmlns:a16="http://schemas.microsoft.com/office/drawing/2014/main" id="{B62B311B-CF31-A7B2-9C8C-7F6A3A2DCA38}"/>
                </a:ext>
              </a:extLst>
            </p:cNvPr>
            <p:cNvSpPr/>
            <p:nvPr/>
          </p:nvSpPr>
          <p:spPr>
            <a:xfrm>
              <a:off x="22010" y="287"/>
              <a:ext cx="2983821" cy="1187351"/>
            </a:xfrm>
            <a:prstGeom prst="rect">
              <a:avLst/>
            </a:prstGeom>
            <a:grpFill/>
          </p:spPr>
          <p:style>
            <a:lnRef idx="2">
              <a:schemeClr val="lt1">
                <a:hueOff val="0"/>
                <a:satOff val="0"/>
                <a:lumOff val="0"/>
                <a:alphaOff val="0"/>
              </a:schemeClr>
            </a:lnRef>
            <a:fillRef idx="1">
              <a:schemeClr val="accent2">
                <a:alpha val="80000"/>
                <a:hueOff val="0"/>
                <a:satOff val="0"/>
                <a:lumOff val="0"/>
                <a:alphaOff val="0"/>
              </a:schemeClr>
            </a:fillRef>
            <a:effectRef idx="0">
              <a:schemeClr val="accent2">
                <a:alpha val="80000"/>
                <a:hueOff val="0"/>
                <a:satOff val="0"/>
                <a:lumOff val="0"/>
                <a:alphaOff val="0"/>
              </a:schemeClr>
            </a:effectRef>
            <a:fontRef idx="minor">
              <a:schemeClr val="lt1"/>
            </a:fontRef>
          </p:style>
          <p:txBody>
            <a:bodyPr/>
            <a:lstStyle/>
            <a:p>
              <a:endParaRPr lang="en-GB"/>
            </a:p>
          </p:txBody>
        </p:sp>
        <p:sp>
          <p:nvSpPr>
            <p:cNvPr id="11" name="Tekstvak 10">
              <a:extLst>
                <a:ext uri="{FF2B5EF4-FFF2-40B4-BE49-F238E27FC236}">
                  <a16:creationId xmlns:a16="http://schemas.microsoft.com/office/drawing/2014/main" id="{720C3D10-4285-2B97-0D09-468745C581A6}"/>
                </a:ext>
              </a:extLst>
            </p:cNvPr>
            <p:cNvSpPr txBox="1"/>
            <p:nvPr/>
          </p:nvSpPr>
          <p:spPr>
            <a:xfrm>
              <a:off x="22010" y="287"/>
              <a:ext cx="2983821" cy="11873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b="1" i="0" u="none" kern="1200" noProof="0" dirty="0"/>
                <a:t>beroepsfase</a:t>
              </a:r>
              <a:br>
                <a:rPr lang="nl-NL" sz="1500" b="1" i="0" u="none" kern="1200" noProof="0" dirty="0"/>
              </a:br>
              <a:endParaRPr lang="nl-NL" sz="1500" b="1" i="0" u="none" kern="1200" noProof="0" dirty="0"/>
            </a:p>
            <a:p>
              <a:pPr marL="0" lvl="0" indent="0" algn="ctr" defTabSz="666750">
                <a:lnSpc>
                  <a:spcPct val="90000"/>
                </a:lnSpc>
                <a:spcBef>
                  <a:spcPct val="0"/>
                </a:spcBef>
                <a:spcAft>
                  <a:spcPct val="35000"/>
                </a:spcAft>
                <a:buNone/>
              </a:pPr>
              <a:r>
                <a:rPr lang="nl-NL" sz="1500" b="0" i="0" u="none" kern="1200" noProof="0" dirty="0"/>
                <a:t>Geen WOZ-factor in beroep want uitspraak in 2023 </a:t>
              </a:r>
            </a:p>
            <a:p>
              <a:pPr marL="0" lvl="0" indent="0" algn="ctr" defTabSz="666750">
                <a:lnSpc>
                  <a:spcPct val="90000"/>
                </a:lnSpc>
                <a:spcBef>
                  <a:spcPct val="0"/>
                </a:spcBef>
                <a:spcAft>
                  <a:spcPct val="35000"/>
                </a:spcAft>
                <a:buNone/>
              </a:pPr>
              <a:r>
                <a:rPr lang="nl-NL" sz="1800" b="0" i="0" u="none" strike="noStrike" dirty="0">
                  <a:solidFill>
                    <a:srgbClr val="000000"/>
                  </a:solidFill>
                  <a:effectLst/>
                  <a:latin typeface="Calibri" panose="020F0502020204030204" pitchFamily="34" charset="0"/>
                </a:rPr>
                <a:t>punt beroepsfase 2024 = € 875</a:t>
              </a:r>
              <a:endParaRPr lang="nl-NL" sz="1600" b="0" i="0" u="none" strike="noStrike" dirty="0">
                <a:solidFill>
                  <a:srgbClr val="000000"/>
                </a:solidFill>
                <a:effectLst/>
                <a:latin typeface="Calibri" panose="020F0502020204030204" pitchFamily="34" charset="0"/>
              </a:endParaRPr>
            </a:p>
            <a:p>
              <a:pPr marL="0" lvl="0" indent="0" algn="ctr" defTabSz="666750">
                <a:lnSpc>
                  <a:spcPct val="90000"/>
                </a:lnSpc>
                <a:spcBef>
                  <a:spcPct val="0"/>
                </a:spcBef>
                <a:spcAft>
                  <a:spcPct val="35000"/>
                </a:spcAft>
                <a:buNone/>
              </a:pPr>
              <a:r>
                <a:rPr lang="nl-NL" sz="1800" b="0" i="0" u="none" strike="noStrike" dirty="0">
                  <a:solidFill>
                    <a:srgbClr val="000000"/>
                  </a:solidFill>
                  <a:effectLst/>
                  <a:latin typeface="Calibri" panose="020F0502020204030204" pitchFamily="34" charset="0"/>
                </a:rPr>
                <a:t>punt beroepsfase 2025 = € 907</a:t>
              </a:r>
              <a:r>
                <a:rPr lang="nl-NL" sz="1600" dirty="0"/>
                <a:t> </a:t>
              </a:r>
              <a:endParaRPr lang="nl-NL" sz="1500" kern="1200" noProof="0" dirty="0"/>
            </a:p>
          </p:txBody>
        </p:sp>
      </p:grpSp>
      <p:grpSp>
        <p:nvGrpSpPr>
          <p:cNvPr id="13" name="Groep 12">
            <a:extLst>
              <a:ext uri="{FF2B5EF4-FFF2-40B4-BE49-F238E27FC236}">
                <a16:creationId xmlns:a16="http://schemas.microsoft.com/office/drawing/2014/main" id="{AC61B0A1-A660-B223-D897-F07B3B670699}"/>
              </a:ext>
            </a:extLst>
          </p:cNvPr>
          <p:cNvGrpSpPr/>
          <p:nvPr/>
        </p:nvGrpSpPr>
        <p:grpSpPr>
          <a:xfrm>
            <a:off x="4977448" y="2598896"/>
            <a:ext cx="2983821" cy="1778794"/>
            <a:chOff x="22010" y="287"/>
            <a:chExt cx="2983821" cy="1187351"/>
          </a:xfrm>
        </p:grpSpPr>
        <p:sp>
          <p:nvSpPr>
            <p:cNvPr id="14" name="Rechthoek 13">
              <a:extLst>
                <a:ext uri="{FF2B5EF4-FFF2-40B4-BE49-F238E27FC236}">
                  <a16:creationId xmlns:a16="http://schemas.microsoft.com/office/drawing/2014/main" id="{4AF7F5B0-FE50-DDA6-6690-1D842C39392F}"/>
                </a:ext>
              </a:extLst>
            </p:cNvPr>
            <p:cNvSpPr/>
            <p:nvPr/>
          </p:nvSpPr>
          <p:spPr>
            <a:xfrm>
              <a:off x="22010" y="287"/>
              <a:ext cx="2983821" cy="1187351"/>
            </a:xfrm>
            <a:prstGeom prst="rect">
              <a:avLst/>
            </a:prstGeom>
          </p:spPr>
          <p:style>
            <a:lnRef idx="2">
              <a:schemeClr val="lt1">
                <a:hueOff val="0"/>
                <a:satOff val="0"/>
                <a:lumOff val="0"/>
                <a:alphaOff val="0"/>
              </a:schemeClr>
            </a:lnRef>
            <a:fillRef idx="1">
              <a:schemeClr val="accent2">
                <a:alpha val="80000"/>
                <a:hueOff val="0"/>
                <a:satOff val="0"/>
                <a:lumOff val="0"/>
                <a:alphaOff val="0"/>
              </a:schemeClr>
            </a:fillRef>
            <a:effectRef idx="0">
              <a:schemeClr val="accent2">
                <a:alpha val="80000"/>
                <a:hueOff val="0"/>
                <a:satOff val="0"/>
                <a:lumOff val="0"/>
                <a:alphaOff val="0"/>
              </a:schemeClr>
            </a:effectRef>
            <a:fontRef idx="minor">
              <a:schemeClr val="lt1"/>
            </a:fontRef>
          </p:style>
          <p:txBody>
            <a:bodyPr/>
            <a:lstStyle/>
            <a:p>
              <a:endParaRPr lang="en-GB"/>
            </a:p>
          </p:txBody>
        </p:sp>
        <p:sp>
          <p:nvSpPr>
            <p:cNvPr id="15" name="Tekstvak 14">
              <a:extLst>
                <a:ext uri="{FF2B5EF4-FFF2-40B4-BE49-F238E27FC236}">
                  <a16:creationId xmlns:a16="http://schemas.microsoft.com/office/drawing/2014/main" id="{345EC880-7D9F-ACF1-682C-C3571AEF3F7E}"/>
                </a:ext>
              </a:extLst>
            </p:cNvPr>
            <p:cNvSpPr txBox="1"/>
            <p:nvPr/>
          </p:nvSpPr>
          <p:spPr>
            <a:xfrm>
              <a:off x="22010" y="287"/>
              <a:ext cx="2983821" cy="1187351"/>
            </a:xfrm>
            <a:prstGeom prst="rect">
              <a:avLst/>
            </a:prstGeom>
            <a:solidFill>
              <a:schemeClr val="bg2"/>
            </a:solid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b="1" i="0" u="none" kern="1200" noProof="0" dirty="0"/>
                <a:t>uitspraak op bezwaar in 202</a:t>
              </a:r>
              <a:r>
                <a:rPr lang="nl-NL" sz="1500" b="1" dirty="0"/>
                <a:t>4</a:t>
              </a:r>
              <a:br>
                <a:rPr lang="nl-NL" sz="1500" b="1" i="0" u="none" kern="1200" noProof="0" dirty="0"/>
              </a:br>
              <a:endParaRPr lang="nl-NL" sz="1500" b="1" i="0" u="none" kern="1200" noProof="0" dirty="0"/>
            </a:p>
            <a:p>
              <a:pPr marL="0" lvl="0" indent="0" algn="ctr" defTabSz="666750">
                <a:lnSpc>
                  <a:spcPct val="90000"/>
                </a:lnSpc>
                <a:spcBef>
                  <a:spcPct val="0"/>
                </a:spcBef>
                <a:spcAft>
                  <a:spcPct val="35000"/>
                </a:spcAft>
                <a:buNone/>
              </a:pPr>
              <a:r>
                <a:rPr lang="nl-NL" sz="1500" b="0" i="0" u="none" kern="1200" noProof="0" dirty="0"/>
                <a:t>Geen WOZ-factor </a:t>
              </a:r>
              <a:br>
                <a:rPr lang="nl-NL" sz="1500" b="0" i="0" u="none" kern="1200" noProof="0" dirty="0"/>
              </a:br>
              <a:r>
                <a:rPr lang="nl-NL" sz="1500" b="0" i="0" u="none" kern="1200" noProof="0" dirty="0"/>
                <a:t>(i.v.m. dagtekening 2023)</a:t>
              </a:r>
              <a:endParaRPr lang="nl-NL" sz="1500" kern="1200" noProof="0" dirty="0"/>
            </a:p>
            <a:p>
              <a:pPr marL="0" lvl="0" indent="0" algn="ctr" defTabSz="666750">
                <a:lnSpc>
                  <a:spcPct val="90000"/>
                </a:lnSpc>
                <a:spcBef>
                  <a:spcPct val="0"/>
                </a:spcBef>
                <a:spcAft>
                  <a:spcPct val="35000"/>
                </a:spcAft>
                <a:buNone/>
              </a:pPr>
              <a:r>
                <a:rPr lang="en-GB" sz="1500" dirty="0">
                  <a:solidFill>
                    <a:schemeClr val="tx1"/>
                  </a:solidFill>
                </a:rPr>
                <a:t>p</a:t>
              </a:r>
              <a:r>
                <a:rPr lang="en-GB" sz="1500" b="0" i="0" u="none" kern="1200" dirty="0">
                  <a:solidFill>
                    <a:schemeClr val="tx1"/>
                  </a:solidFill>
                </a:rPr>
                <a:t>unt in </a:t>
              </a:r>
              <a:r>
                <a:rPr lang="nl-NL" sz="1500" b="0" i="0" u="none" kern="1200" dirty="0">
                  <a:solidFill>
                    <a:schemeClr val="tx1"/>
                  </a:solidFill>
                </a:rPr>
                <a:t>bezwaarfase</a:t>
              </a:r>
              <a:r>
                <a:rPr lang="en-GB" sz="1500" b="0" i="0" u="none" kern="1200" dirty="0">
                  <a:solidFill>
                    <a:schemeClr val="tx1"/>
                  </a:solidFill>
                </a:rPr>
                <a:t> = € </a:t>
              </a:r>
              <a:r>
                <a:rPr lang="en-GB" sz="1500" dirty="0">
                  <a:solidFill>
                    <a:schemeClr val="tx1"/>
                  </a:solidFill>
                </a:rPr>
                <a:t>624*</a:t>
              </a:r>
              <a:br>
                <a:rPr lang="en-GB" sz="1500" dirty="0">
                  <a:solidFill>
                    <a:schemeClr val="tx1"/>
                  </a:solidFill>
                </a:rPr>
              </a:br>
              <a:r>
                <a:rPr lang="en-GB" sz="1500" dirty="0">
                  <a:solidFill>
                    <a:schemeClr val="tx1"/>
                  </a:solidFill>
                </a:rPr>
                <a:t>* </a:t>
              </a:r>
              <a:r>
                <a:rPr lang="nl-NL" sz="1500" dirty="0">
                  <a:solidFill>
                    <a:schemeClr val="tx1"/>
                  </a:solidFill>
                </a:rPr>
                <a:t>HR: lagere bedrag buiten toepassing</a:t>
              </a:r>
              <a:endParaRPr lang="nl-NL" sz="1500" b="1" i="0" u="none" kern="1200" dirty="0">
                <a:solidFill>
                  <a:schemeClr val="tx1"/>
                </a:solidFill>
              </a:endParaRPr>
            </a:p>
          </p:txBody>
        </p:sp>
      </p:grpSp>
      <p:grpSp>
        <p:nvGrpSpPr>
          <p:cNvPr id="17" name="Groep 16">
            <a:extLst>
              <a:ext uri="{FF2B5EF4-FFF2-40B4-BE49-F238E27FC236}">
                <a16:creationId xmlns:a16="http://schemas.microsoft.com/office/drawing/2014/main" id="{664A4AFB-CBFC-1D2C-538B-C3BAD6675496}"/>
              </a:ext>
            </a:extLst>
          </p:cNvPr>
          <p:cNvGrpSpPr/>
          <p:nvPr/>
        </p:nvGrpSpPr>
        <p:grpSpPr>
          <a:xfrm>
            <a:off x="4994276" y="4530567"/>
            <a:ext cx="2995251" cy="2237765"/>
            <a:chOff x="10580" y="287"/>
            <a:chExt cx="2995251" cy="1199605"/>
          </a:xfrm>
          <a:solidFill>
            <a:schemeClr val="bg2"/>
          </a:solidFill>
        </p:grpSpPr>
        <p:sp>
          <p:nvSpPr>
            <p:cNvPr id="18" name="Rechthoek 17">
              <a:extLst>
                <a:ext uri="{FF2B5EF4-FFF2-40B4-BE49-F238E27FC236}">
                  <a16:creationId xmlns:a16="http://schemas.microsoft.com/office/drawing/2014/main" id="{A8BDF820-CE6D-8896-FEC5-D119BF5CBDF2}"/>
                </a:ext>
              </a:extLst>
            </p:cNvPr>
            <p:cNvSpPr/>
            <p:nvPr/>
          </p:nvSpPr>
          <p:spPr>
            <a:xfrm>
              <a:off x="22010" y="287"/>
              <a:ext cx="2983821" cy="1187351"/>
            </a:xfrm>
            <a:prstGeom prst="rect">
              <a:avLst/>
            </a:prstGeom>
            <a:grpFill/>
          </p:spPr>
          <p:style>
            <a:lnRef idx="2">
              <a:schemeClr val="lt1">
                <a:hueOff val="0"/>
                <a:satOff val="0"/>
                <a:lumOff val="0"/>
                <a:alphaOff val="0"/>
              </a:schemeClr>
            </a:lnRef>
            <a:fillRef idx="1">
              <a:schemeClr val="accent2">
                <a:alpha val="80000"/>
                <a:hueOff val="0"/>
                <a:satOff val="0"/>
                <a:lumOff val="0"/>
                <a:alphaOff val="0"/>
              </a:schemeClr>
            </a:fillRef>
            <a:effectRef idx="0">
              <a:schemeClr val="accent2">
                <a:alpha val="80000"/>
                <a:hueOff val="0"/>
                <a:satOff val="0"/>
                <a:lumOff val="0"/>
                <a:alphaOff val="0"/>
              </a:schemeClr>
            </a:effectRef>
            <a:fontRef idx="minor">
              <a:schemeClr val="lt1"/>
            </a:fontRef>
          </p:style>
          <p:txBody>
            <a:bodyPr/>
            <a:lstStyle/>
            <a:p>
              <a:endParaRPr lang="en-GB"/>
            </a:p>
          </p:txBody>
        </p:sp>
        <p:sp>
          <p:nvSpPr>
            <p:cNvPr id="19" name="Tekstvak 18">
              <a:extLst>
                <a:ext uri="{FF2B5EF4-FFF2-40B4-BE49-F238E27FC236}">
                  <a16:creationId xmlns:a16="http://schemas.microsoft.com/office/drawing/2014/main" id="{7741C16B-583B-8B5E-63DD-403AE000F32F}"/>
                </a:ext>
              </a:extLst>
            </p:cNvPr>
            <p:cNvSpPr txBox="1"/>
            <p:nvPr/>
          </p:nvSpPr>
          <p:spPr>
            <a:xfrm>
              <a:off x="10580" y="12541"/>
              <a:ext cx="2983821" cy="11873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b="1" i="0" u="none" kern="1200" noProof="0" dirty="0"/>
                <a:t>beroepsfase</a:t>
              </a:r>
              <a:br>
                <a:rPr lang="nl-NL" sz="1500" b="1" i="0" u="none" kern="1200" noProof="0" dirty="0"/>
              </a:br>
              <a:endParaRPr lang="nl-NL" sz="1500" b="1" i="0" u="none" kern="1200" noProof="0" dirty="0"/>
            </a:p>
            <a:p>
              <a:pPr marL="0" lvl="0" indent="0" algn="ctr" defTabSz="666750">
                <a:lnSpc>
                  <a:spcPct val="90000"/>
                </a:lnSpc>
                <a:spcBef>
                  <a:spcPct val="0"/>
                </a:spcBef>
                <a:spcAft>
                  <a:spcPct val="35000"/>
                </a:spcAft>
                <a:buNone/>
              </a:pPr>
              <a:r>
                <a:rPr lang="nl-NL" sz="1500" b="0" i="0" u="none" kern="1200" noProof="0" dirty="0"/>
                <a:t>WOZ-factor beroep = x 0,25 (</a:t>
              </a:r>
              <a:r>
                <a:rPr lang="nl-NL" sz="1500" b="0" i="0" u="none" kern="1200" noProof="0" dirty="0" err="1"/>
                <a:t>ivm</a:t>
              </a:r>
              <a:r>
                <a:rPr lang="nl-NL" sz="1500" b="0" i="0" u="none" kern="1200" noProof="0" dirty="0"/>
                <a:t> uitspraak in 2024)</a:t>
              </a:r>
            </a:p>
            <a:p>
              <a:pPr marL="0" lvl="0" indent="0" algn="ctr" defTabSz="666750">
                <a:lnSpc>
                  <a:spcPct val="90000"/>
                </a:lnSpc>
                <a:spcBef>
                  <a:spcPct val="0"/>
                </a:spcBef>
                <a:spcAft>
                  <a:spcPct val="35000"/>
                </a:spcAft>
                <a:buNone/>
              </a:pPr>
              <a:r>
                <a:rPr lang="nl-NL" sz="1800" b="0" i="0" u="none" strike="noStrike" dirty="0">
                  <a:solidFill>
                    <a:srgbClr val="000000"/>
                  </a:solidFill>
                  <a:effectLst/>
                  <a:latin typeface="Calibri" panose="020F0502020204030204" pitchFamily="34" charset="0"/>
                </a:rPr>
                <a:t>punt beroepsfase 2024 = € 875</a:t>
              </a:r>
              <a:endParaRPr lang="nl-NL" sz="1600" b="0" i="0" u="none" strike="noStrike" dirty="0">
                <a:solidFill>
                  <a:srgbClr val="000000"/>
                </a:solidFill>
                <a:effectLst/>
                <a:latin typeface="Calibri" panose="020F0502020204030204" pitchFamily="34" charset="0"/>
              </a:endParaRPr>
            </a:p>
            <a:p>
              <a:pPr marL="0" lvl="0" indent="0" algn="ctr" defTabSz="666750">
                <a:lnSpc>
                  <a:spcPct val="90000"/>
                </a:lnSpc>
                <a:spcBef>
                  <a:spcPct val="0"/>
                </a:spcBef>
                <a:spcAft>
                  <a:spcPct val="35000"/>
                </a:spcAft>
                <a:buNone/>
              </a:pPr>
              <a:r>
                <a:rPr lang="nl-NL" sz="1800" b="0" i="0" u="none" strike="noStrike" dirty="0">
                  <a:solidFill>
                    <a:srgbClr val="000000"/>
                  </a:solidFill>
                  <a:effectLst/>
                  <a:latin typeface="Calibri" panose="020F0502020204030204" pitchFamily="34" charset="0"/>
                </a:rPr>
                <a:t>punt beroepsfase 2025 = € 907</a:t>
              </a:r>
              <a:r>
                <a:rPr lang="nl-NL" sz="1600" dirty="0"/>
                <a:t> </a:t>
              </a:r>
              <a:endParaRPr lang="nl-NL" sz="1500" kern="1200" noProof="0" dirty="0"/>
            </a:p>
          </p:txBody>
        </p:sp>
      </p:grpSp>
      <p:grpSp>
        <p:nvGrpSpPr>
          <p:cNvPr id="20" name="Groep 19">
            <a:extLst>
              <a:ext uri="{FF2B5EF4-FFF2-40B4-BE49-F238E27FC236}">
                <a16:creationId xmlns:a16="http://schemas.microsoft.com/office/drawing/2014/main" id="{CFAE2289-9C0D-6D00-E8F4-46260F8CF68E}"/>
              </a:ext>
            </a:extLst>
          </p:cNvPr>
          <p:cNvGrpSpPr/>
          <p:nvPr/>
        </p:nvGrpSpPr>
        <p:grpSpPr>
          <a:xfrm>
            <a:off x="8081011" y="2598896"/>
            <a:ext cx="3954780" cy="1778794"/>
            <a:chOff x="22010" y="287"/>
            <a:chExt cx="2983821" cy="1187351"/>
          </a:xfrm>
        </p:grpSpPr>
        <p:sp>
          <p:nvSpPr>
            <p:cNvPr id="21" name="Rechthoek 20">
              <a:extLst>
                <a:ext uri="{FF2B5EF4-FFF2-40B4-BE49-F238E27FC236}">
                  <a16:creationId xmlns:a16="http://schemas.microsoft.com/office/drawing/2014/main" id="{356404D4-414C-A401-39F6-2BB05BA19778}"/>
                </a:ext>
              </a:extLst>
            </p:cNvPr>
            <p:cNvSpPr/>
            <p:nvPr/>
          </p:nvSpPr>
          <p:spPr>
            <a:xfrm>
              <a:off x="22010" y="287"/>
              <a:ext cx="2983821" cy="1187351"/>
            </a:xfrm>
            <a:prstGeom prst="rect">
              <a:avLst/>
            </a:prstGeom>
          </p:spPr>
          <p:style>
            <a:lnRef idx="2">
              <a:schemeClr val="lt1">
                <a:hueOff val="0"/>
                <a:satOff val="0"/>
                <a:lumOff val="0"/>
                <a:alphaOff val="0"/>
              </a:schemeClr>
            </a:lnRef>
            <a:fillRef idx="1">
              <a:schemeClr val="accent2">
                <a:alpha val="80000"/>
                <a:hueOff val="0"/>
                <a:satOff val="0"/>
                <a:lumOff val="0"/>
                <a:alphaOff val="0"/>
              </a:schemeClr>
            </a:fillRef>
            <a:effectRef idx="0">
              <a:schemeClr val="accent2">
                <a:alpha val="80000"/>
                <a:hueOff val="0"/>
                <a:satOff val="0"/>
                <a:lumOff val="0"/>
                <a:alphaOff val="0"/>
              </a:schemeClr>
            </a:effectRef>
            <a:fontRef idx="minor">
              <a:schemeClr val="lt1"/>
            </a:fontRef>
          </p:style>
          <p:txBody>
            <a:bodyPr/>
            <a:lstStyle/>
            <a:p>
              <a:endParaRPr lang="en-GB"/>
            </a:p>
          </p:txBody>
        </p:sp>
        <p:sp>
          <p:nvSpPr>
            <p:cNvPr id="22" name="Tekstvak 21">
              <a:extLst>
                <a:ext uri="{FF2B5EF4-FFF2-40B4-BE49-F238E27FC236}">
                  <a16:creationId xmlns:a16="http://schemas.microsoft.com/office/drawing/2014/main" id="{38F2A860-B60C-8B96-06E9-FB6A52D1C60B}"/>
                </a:ext>
              </a:extLst>
            </p:cNvPr>
            <p:cNvSpPr txBox="1"/>
            <p:nvPr/>
          </p:nvSpPr>
          <p:spPr>
            <a:xfrm>
              <a:off x="22010" y="287"/>
              <a:ext cx="2983821" cy="1187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br>
                <a:rPr lang="nl-NL" sz="1500" b="1" i="0" u="none" kern="1200" noProof="0" dirty="0"/>
              </a:br>
              <a:r>
                <a:rPr lang="nl-NL" sz="1500" b="1" i="0" u="none" kern="1200" noProof="0" dirty="0"/>
                <a:t>uitspraak op bezwaar in 2025</a:t>
              </a:r>
              <a:br>
                <a:rPr lang="nl-NL" sz="1500" b="1" i="0" u="none" kern="1200" noProof="0" dirty="0"/>
              </a:br>
              <a:endParaRPr lang="nl-NL" sz="1500" b="1" i="0" u="none" kern="1200" noProof="0" dirty="0"/>
            </a:p>
            <a:p>
              <a:pPr marL="0" lvl="0" indent="0" algn="ctr" defTabSz="666750">
                <a:lnSpc>
                  <a:spcPct val="90000"/>
                </a:lnSpc>
                <a:spcBef>
                  <a:spcPct val="0"/>
                </a:spcBef>
                <a:spcAft>
                  <a:spcPct val="35000"/>
                </a:spcAft>
                <a:buNone/>
              </a:pPr>
              <a:r>
                <a:rPr lang="nl-NL" sz="1500" dirty="0" err="1">
                  <a:solidFill>
                    <a:srgbClr val="FFFF00"/>
                  </a:solidFill>
                </a:rPr>
                <a:t>Géé</a:t>
              </a:r>
              <a:r>
                <a:rPr lang="nl-NL" sz="1500" i="0" u="none" kern="1200" noProof="0" dirty="0">
                  <a:solidFill>
                    <a:srgbClr val="FFFF00"/>
                  </a:solidFill>
                </a:rPr>
                <a:t>n WOZ-factor </a:t>
              </a:r>
              <a:br>
                <a:rPr lang="nl-NL" sz="1500" i="0" u="none" kern="1200" noProof="0" dirty="0">
                  <a:solidFill>
                    <a:srgbClr val="FFFF00"/>
                  </a:solidFill>
                </a:rPr>
              </a:br>
              <a:r>
                <a:rPr lang="nl-NL" sz="1500" i="0" u="none" kern="1200" noProof="0" dirty="0">
                  <a:solidFill>
                    <a:srgbClr val="FFFF00"/>
                  </a:solidFill>
                </a:rPr>
                <a:t>(</a:t>
              </a:r>
              <a:r>
                <a:rPr lang="nl-NL" sz="1500" i="0" u="none" kern="1200" noProof="0" dirty="0" err="1">
                  <a:solidFill>
                    <a:srgbClr val="FFFF00"/>
                  </a:solidFill>
                </a:rPr>
                <a:t>dagt</a:t>
              </a:r>
              <a:r>
                <a:rPr lang="nl-NL" sz="1500" dirty="0" err="1">
                  <a:solidFill>
                    <a:srgbClr val="FFFF00"/>
                  </a:solidFill>
                </a:rPr>
                <a:t>ek</a:t>
              </a:r>
              <a:r>
                <a:rPr lang="nl-NL" sz="1500" dirty="0">
                  <a:solidFill>
                    <a:srgbClr val="FFFF00"/>
                  </a:solidFill>
                </a:rPr>
                <a:t>. 20</a:t>
              </a:r>
              <a:r>
                <a:rPr lang="nl-NL" sz="1500" i="0" u="none" kern="1200" noProof="0" dirty="0">
                  <a:solidFill>
                    <a:srgbClr val="FFFF00"/>
                  </a:solidFill>
                </a:rPr>
                <a:t>23)</a:t>
              </a:r>
              <a:endParaRPr lang="nl-NL" sz="1500" kern="1200" noProof="0" dirty="0">
                <a:solidFill>
                  <a:srgbClr val="FFFF00"/>
                </a:solidFill>
              </a:endParaRPr>
            </a:p>
            <a:p>
              <a:pPr marL="0" lvl="0" indent="0" algn="ctr" defTabSz="666750">
                <a:lnSpc>
                  <a:spcPct val="90000"/>
                </a:lnSpc>
                <a:spcBef>
                  <a:spcPct val="0"/>
                </a:spcBef>
                <a:spcAft>
                  <a:spcPct val="35000"/>
                </a:spcAft>
                <a:buNone/>
              </a:pPr>
              <a:r>
                <a:rPr lang="en-GB" sz="1500" dirty="0">
                  <a:solidFill>
                    <a:schemeClr val="tx1"/>
                  </a:solidFill>
                </a:rPr>
                <a:t>p</a:t>
              </a:r>
              <a:r>
                <a:rPr lang="en-GB" sz="1500" b="0" i="0" u="none" kern="1200" dirty="0">
                  <a:solidFill>
                    <a:schemeClr val="tx1"/>
                  </a:solidFill>
                </a:rPr>
                <a:t>unt in </a:t>
              </a:r>
              <a:r>
                <a:rPr lang="nl-NL" sz="1500" b="0" i="0" u="none" kern="1200" dirty="0">
                  <a:solidFill>
                    <a:schemeClr val="tx1"/>
                  </a:solidFill>
                </a:rPr>
                <a:t>bezwaarfase</a:t>
              </a:r>
              <a:r>
                <a:rPr lang="en-GB" sz="1500" b="0" i="0" u="none" kern="1200" dirty="0">
                  <a:solidFill>
                    <a:schemeClr val="tx1"/>
                  </a:solidFill>
                </a:rPr>
                <a:t> = € </a:t>
              </a:r>
              <a:r>
                <a:rPr lang="en-GB" sz="1500" dirty="0">
                  <a:solidFill>
                    <a:schemeClr val="tx1"/>
                  </a:solidFill>
                </a:rPr>
                <a:t>647</a:t>
              </a:r>
              <a:br>
                <a:rPr lang="en-GB" sz="1500" dirty="0">
                  <a:solidFill>
                    <a:schemeClr val="tx1"/>
                  </a:solidFill>
                </a:rPr>
              </a:br>
              <a:br>
                <a:rPr lang="en-GB" sz="1500" dirty="0">
                  <a:solidFill>
                    <a:schemeClr val="tx1"/>
                  </a:solidFill>
                </a:rPr>
              </a:br>
              <a:endParaRPr lang="nl-NL" sz="1500" b="1" i="0" u="none" kern="1200" dirty="0">
                <a:solidFill>
                  <a:schemeClr val="tx1"/>
                </a:solidFill>
              </a:endParaRPr>
            </a:p>
          </p:txBody>
        </p:sp>
      </p:grpSp>
      <p:grpSp>
        <p:nvGrpSpPr>
          <p:cNvPr id="23" name="Groep 22">
            <a:extLst>
              <a:ext uri="{FF2B5EF4-FFF2-40B4-BE49-F238E27FC236}">
                <a16:creationId xmlns:a16="http://schemas.microsoft.com/office/drawing/2014/main" id="{6B19426C-7745-4AD8-9357-9BA53AA04F5A}"/>
              </a:ext>
            </a:extLst>
          </p:cNvPr>
          <p:cNvGrpSpPr/>
          <p:nvPr/>
        </p:nvGrpSpPr>
        <p:grpSpPr>
          <a:xfrm>
            <a:off x="8097322" y="4530566"/>
            <a:ext cx="3915609" cy="2237765"/>
            <a:chOff x="13274" y="287"/>
            <a:chExt cx="2992557" cy="1199605"/>
          </a:xfrm>
        </p:grpSpPr>
        <p:sp>
          <p:nvSpPr>
            <p:cNvPr id="24" name="Rechthoek 23">
              <a:extLst>
                <a:ext uri="{FF2B5EF4-FFF2-40B4-BE49-F238E27FC236}">
                  <a16:creationId xmlns:a16="http://schemas.microsoft.com/office/drawing/2014/main" id="{DAC2773B-4A03-5DE0-525D-5D815CB9CE42}"/>
                </a:ext>
              </a:extLst>
            </p:cNvPr>
            <p:cNvSpPr/>
            <p:nvPr/>
          </p:nvSpPr>
          <p:spPr>
            <a:xfrm>
              <a:off x="22010" y="287"/>
              <a:ext cx="2983821" cy="1187351"/>
            </a:xfrm>
            <a:prstGeom prst="rect">
              <a:avLst/>
            </a:prstGeom>
          </p:spPr>
          <p:style>
            <a:lnRef idx="2">
              <a:schemeClr val="lt1">
                <a:hueOff val="0"/>
                <a:satOff val="0"/>
                <a:lumOff val="0"/>
                <a:alphaOff val="0"/>
              </a:schemeClr>
            </a:lnRef>
            <a:fillRef idx="1">
              <a:schemeClr val="accent2">
                <a:alpha val="80000"/>
                <a:hueOff val="0"/>
                <a:satOff val="0"/>
                <a:lumOff val="0"/>
                <a:alphaOff val="0"/>
              </a:schemeClr>
            </a:fillRef>
            <a:effectRef idx="0">
              <a:schemeClr val="accent2">
                <a:alpha val="80000"/>
                <a:hueOff val="0"/>
                <a:satOff val="0"/>
                <a:lumOff val="0"/>
                <a:alphaOff val="0"/>
              </a:schemeClr>
            </a:effectRef>
            <a:fontRef idx="minor">
              <a:schemeClr val="lt1"/>
            </a:fontRef>
          </p:style>
          <p:txBody>
            <a:bodyPr/>
            <a:lstStyle/>
            <a:p>
              <a:endParaRPr lang="en-GB"/>
            </a:p>
          </p:txBody>
        </p:sp>
        <p:sp>
          <p:nvSpPr>
            <p:cNvPr id="25" name="Tekstvak 24">
              <a:extLst>
                <a:ext uri="{FF2B5EF4-FFF2-40B4-BE49-F238E27FC236}">
                  <a16:creationId xmlns:a16="http://schemas.microsoft.com/office/drawing/2014/main" id="{345E4389-A16D-8098-E9DD-5D77F61F44CE}"/>
                </a:ext>
              </a:extLst>
            </p:cNvPr>
            <p:cNvSpPr txBox="1"/>
            <p:nvPr/>
          </p:nvSpPr>
          <p:spPr>
            <a:xfrm>
              <a:off x="13274" y="12541"/>
              <a:ext cx="2983821" cy="1187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b="1" i="0" u="none" kern="1200" noProof="0" dirty="0"/>
                <a:t>beroepsfase</a:t>
              </a:r>
              <a:br>
                <a:rPr lang="nl-NL" sz="1500" b="1" i="0" u="none" kern="1200" noProof="0" dirty="0"/>
              </a:br>
              <a:endParaRPr lang="nl-NL" sz="1500" b="1" i="0" u="none" kern="1200" noProof="0" dirty="0"/>
            </a:p>
            <a:p>
              <a:pPr marL="0" lvl="0" indent="0" algn="ctr" defTabSz="666750">
                <a:lnSpc>
                  <a:spcPct val="90000"/>
                </a:lnSpc>
                <a:spcBef>
                  <a:spcPct val="0"/>
                </a:spcBef>
                <a:spcAft>
                  <a:spcPct val="35000"/>
                </a:spcAft>
                <a:buNone/>
              </a:pPr>
              <a:r>
                <a:rPr lang="nl-NL" sz="1500" b="0" i="0" u="none" kern="1200" noProof="0" dirty="0"/>
                <a:t>WOZ-factor beroep = x 0,25</a:t>
              </a:r>
            </a:p>
            <a:p>
              <a:pPr algn="ctr" defTabSz="666750">
                <a:lnSpc>
                  <a:spcPct val="90000"/>
                </a:lnSpc>
                <a:spcBef>
                  <a:spcPct val="0"/>
                </a:spcBef>
                <a:spcAft>
                  <a:spcPct val="35000"/>
                </a:spcAft>
              </a:pPr>
              <a:r>
                <a:rPr lang="nl-NL" sz="1500" b="0" i="0" u="none" kern="1200" noProof="0" dirty="0"/>
                <a:t>(</a:t>
              </a:r>
              <a:r>
                <a:rPr lang="nl-NL" sz="1500" b="0" i="0" u="none" kern="1200" noProof="0" dirty="0" err="1"/>
                <a:t>ivm</a:t>
              </a:r>
              <a:r>
                <a:rPr lang="nl-NL" sz="1500" b="0" i="0" u="none" kern="1200" noProof="0" dirty="0"/>
                <a:t> uitspraak in 2025)</a:t>
              </a:r>
            </a:p>
            <a:p>
              <a:pPr marL="0" lvl="0" indent="0" algn="ctr" defTabSz="666750">
                <a:lnSpc>
                  <a:spcPct val="90000"/>
                </a:lnSpc>
                <a:spcBef>
                  <a:spcPct val="0"/>
                </a:spcBef>
                <a:spcAft>
                  <a:spcPct val="35000"/>
                </a:spcAft>
                <a:buNone/>
              </a:pPr>
              <a:r>
                <a:rPr lang="nl-NL" sz="1800" b="0" i="0" u="none" strike="noStrike" dirty="0">
                  <a:solidFill>
                    <a:srgbClr val="000000"/>
                  </a:solidFill>
                  <a:effectLst/>
                  <a:latin typeface="Calibri" panose="020F0502020204030204" pitchFamily="34" charset="0"/>
                </a:rPr>
                <a:t>punt beroepsfase 2025 = € 907</a:t>
              </a:r>
              <a:r>
                <a:rPr lang="nl-NL" sz="1600" dirty="0"/>
                <a:t> </a:t>
              </a:r>
              <a:endParaRPr lang="nl-NL" sz="1500" kern="1200" noProof="0" dirty="0"/>
            </a:p>
          </p:txBody>
        </p:sp>
      </p:grpSp>
      <p:cxnSp>
        <p:nvCxnSpPr>
          <p:cNvPr id="29" name="Rechte verbindingslijn met pijl 28">
            <a:extLst>
              <a:ext uri="{FF2B5EF4-FFF2-40B4-BE49-F238E27FC236}">
                <a16:creationId xmlns:a16="http://schemas.microsoft.com/office/drawing/2014/main" id="{201C721C-8ADD-7D26-FBF5-C880D209A2B8}"/>
              </a:ext>
            </a:extLst>
          </p:cNvPr>
          <p:cNvCxnSpPr>
            <a:cxnSpLocks/>
          </p:cNvCxnSpPr>
          <p:nvPr/>
        </p:nvCxnSpPr>
        <p:spPr>
          <a:xfrm>
            <a:off x="3280410" y="4297680"/>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Rechte verbindingslijn met pijl 30">
            <a:extLst>
              <a:ext uri="{FF2B5EF4-FFF2-40B4-BE49-F238E27FC236}">
                <a16:creationId xmlns:a16="http://schemas.microsoft.com/office/drawing/2014/main" id="{C987B287-2DF0-FF80-8C05-088D1E911E49}"/>
              </a:ext>
            </a:extLst>
          </p:cNvPr>
          <p:cNvCxnSpPr>
            <a:cxnSpLocks/>
          </p:cNvCxnSpPr>
          <p:nvPr/>
        </p:nvCxnSpPr>
        <p:spPr>
          <a:xfrm>
            <a:off x="6492240" y="4297680"/>
            <a:ext cx="0" cy="25574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3" name="Rechte verbindingslijn met pijl 32">
            <a:extLst>
              <a:ext uri="{FF2B5EF4-FFF2-40B4-BE49-F238E27FC236}">
                <a16:creationId xmlns:a16="http://schemas.microsoft.com/office/drawing/2014/main" id="{452C0D5F-E90E-35DD-EEDE-3E7656F86885}"/>
              </a:ext>
            </a:extLst>
          </p:cNvPr>
          <p:cNvCxnSpPr>
            <a:cxnSpLocks/>
          </p:cNvCxnSpPr>
          <p:nvPr/>
        </p:nvCxnSpPr>
        <p:spPr>
          <a:xfrm>
            <a:off x="10104120" y="4274820"/>
            <a:ext cx="0" cy="24685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Rechte verbindingslijn 34">
            <a:extLst>
              <a:ext uri="{FF2B5EF4-FFF2-40B4-BE49-F238E27FC236}">
                <a16:creationId xmlns:a16="http://schemas.microsoft.com/office/drawing/2014/main" id="{94C0BC76-B445-1463-4A34-8283E43951CC}"/>
              </a:ext>
            </a:extLst>
          </p:cNvPr>
          <p:cNvCxnSpPr>
            <a:cxnSpLocks/>
          </p:cNvCxnSpPr>
          <p:nvPr/>
        </p:nvCxnSpPr>
        <p:spPr>
          <a:xfrm>
            <a:off x="3253718" y="2473165"/>
            <a:ext cx="685040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9" name="Rechte verbindingslijn 48">
            <a:extLst>
              <a:ext uri="{FF2B5EF4-FFF2-40B4-BE49-F238E27FC236}">
                <a16:creationId xmlns:a16="http://schemas.microsoft.com/office/drawing/2014/main" id="{00B6F136-C6A4-E5DA-B98D-5690F513355F}"/>
              </a:ext>
            </a:extLst>
          </p:cNvPr>
          <p:cNvCxnSpPr>
            <a:cxnSpLocks/>
          </p:cNvCxnSpPr>
          <p:nvPr/>
        </p:nvCxnSpPr>
        <p:spPr>
          <a:xfrm flipV="1">
            <a:off x="10099981" y="2453323"/>
            <a:ext cx="1" cy="282258"/>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Rechte verbindingslijn 31">
            <a:extLst>
              <a:ext uri="{FF2B5EF4-FFF2-40B4-BE49-F238E27FC236}">
                <a16:creationId xmlns:a16="http://schemas.microsoft.com/office/drawing/2014/main" id="{427D9719-97DB-ACEA-2FF7-699CDE733D0C}"/>
              </a:ext>
            </a:extLst>
          </p:cNvPr>
          <p:cNvCxnSpPr>
            <a:cxnSpLocks/>
          </p:cNvCxnSpPr>
          <p:nvPr/>
        </p:nvCxnSpPr>
        <p:spPr>
          <a:xfrm flipV="1">
            <a:off x="7452359" y="2232739"/>
            <a:ext cx="1" cy="242253"/>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37287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E9D85-3714-9616-D3F0-E4C34B82347C}"/>
            </a:ext>
          </a:extLst>
        </p:cNvPr>
        <p:cNvGrpSpPr/>
        <p:nvPr/>
      </p:nvGrpSpPr>
      <p:grpSpPr>
        <a:xfrm>
          <a:off x="0" y="0"/>
          <a:ext cx="0" cy="0"/>
          <a:chOff x="0" y="0"/>
          <a:chExt cx="0" cy="0"/>
        </a:xfrm>
      </p:grpSpPr>
      <p:sp>
        <p:nvSpPr>
          <p:cNvPr id="9" name="Title 11">
            <a:extLst>
              <a:ext uri="{FF2B5EF4-FFF2-40B4-BE49-F238E27FC236}">
                <a16:creationId xmlns:a16="http://schemas.microsoft.com/office/drawing/2014/main" id="{AEB3D67B-34B6-DAFE-7749-F960FF2D2120}"/>
              </a:ext>
            </a:extLst>
          </p:cNvPr>
          <p:cNvSpPr>
            <a:spLocks noGrp="1"/>
          </p:cNvSpPr>
          <p:nvPr>
            <p:ph type="title"/>
          </p:nvPr>
        </p:nvSpPr>
        <p:spPr>
          <a:xfrm>
            <a:off x="1316182" y="10792"/>
            <a:ext cx="9559636" cy="935676"/>
          </a:xfrm>
        </p:spPr>
        <p:txBody>
          <a:bodyPr anchor="ctr">
            <a:normAutofit/>
          </a:bodyPr>
          <a:lstStyle/>
          <a:p>
            <a:r>
              <a:rPr lang="nl-NL" dirty="0"/>
              <a:t>Proceskostenvergoeding en de WOZ</a:t>
            </a:r>
          </a:p>
        </p:txBody>
      </p:sp>
      <p:sp>
        <p:nvSpPr>
          <p:cNvPr id="4" name="Tijdelijke aanduiding voor inhoud 3">
            <a:extLst>
              <a:ext uri="{FF2B5EF4-FFF2-40B4-BE49-F238E27FC236}">
                <a16:creationId xmlns:a16="http://schemas.microsoft.com/office/drawing/2014/main" id="{816A97F1-C325-200F-6B71-F982F35D8172}"/>
              </a:ext>
            </a:extLst>
          </p:cNvPr>
          <p:cNvSpPr>
            <a:spLocks noGrp="1"/>
          </p:cNvSpPr>
          <p:nvPr>
            <p:ph sz="half" idx="2"/>
          </p:nvPr>
        </p:nvSpPr>
        <p:spPr>
          <a:xfrm>
            <a:off x="6182503" y="1712913"/>
            <a:ext cx="5017511" cy="4476750"/>
          </a:xfrm>
        </p:spPr>
        <p:txBody>
          <a:bodyPr>
            <a:normAutofit/>
          </a:bodyPr>
          <a:lstStyle/>
          <a:p>
            <a:pPr marL="0" indent="0">
              <a:buNone/>
            </a:pPr>
            <a:endParaRPr lang="nl-NL" dirty="0"/>
          </a:p>
          <a:p>
            <a:pPr marL="0" indent="0">
              <a:buNone/>
            </a:pPr>
            <a:endParaRPr lang="nl-NL" dirty="0"/>
          </a:p>
          <a:p>
            <a:pPr marL="0" indent="0">
              <a:buNone/>
            </a:pPr>
            <a:endParaRPr lang="en-GB" dirty="0"/>
          </a:p>
        </p:txBody>
      </p:sp>
      <p:graphicFrame>
        <p:nvGraphicFramePr>
          <p:cNvPr id="2" name="Tijdelijke aanduiding voor inhoud 1">
            <a:extLst>
              <a:ext uri="{FF2B5EF4-FFF2-40B4-BE49-F238E27FC236}">
                <a16:creationId xmlns:a16="http://schemas.microsoft.com/office/drawing/2014/main" id="{20CE262E-BAA2-94B1-366C-864A56CFA37B}"/>
              </a:ext>
            </a:extLst>
          </p:cNvPr>
          <p:cNvGraphicFramePr>
            <a:graphicFrameLocks noGrp="1"/>
          </p:cNvGraphicFramePr>
          <p:nvPr>
            <p:ph sz="half" idx="1"/>
          </p:nvPr>
        </p:nvGraphicFramePr>
        <p:xfrm>
          <a:off x="1316038" y="877253"/>
          <a:ext cx="9793922" cy="1408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ep 2">
            <a:extLst>
              <a:ext uri="{FF2B5EF4-FFF2-40B4-BE49-F238E27FC236}">
                <a16:creationId xmlns:a16="http://schemas.microsoft.com/office/drawing/2014/main" id="{7ED63C53-E44C-D876-6639-662915306C78}"/>
              </a:ext>
            </a:extLst>
          </p:cNvPr>
          <p:cNvGrpSpPr/>
          <p:nvPr/>
        </p:nvGrpSpPr>
        <p:grpSpPr>
          <a:xfrm>
            <a:off x="1788499" y="2571750"/>
            <a:ext cx="2983821" cy="1778794"/>
            <a:chOff x="22010" y="287"/>
            <a:chExt cx="2983821" cy="1187351"/>
          </a:xfrm>
        </p:grpSpPr>
        <p:sp>
          <p:nvSpPr>
            <p:cNvPr id="5" name="Rechthoek 4">
              <a:extLst>
                <a:ext uri="{FF2B5EF4-FFF2-40B4-BE49-F238E27FC236}">
                  <a16:creationId xmlns:a16="http://schemas.microsoft.com/office/drawing/2014/main" id="{B706EBB6-A0DF-9DE3-C289-9523F31CD187}"/>
                </a:ext>
              </a:extLst>
            </p:cNvPr>
            <p:cNvSpPr/>
            <p:nvPr/>
          </p:nvSpPr>
          <p:spPr>
            <a:xfrm>
              <a:off x="22010" y="287"/>
              <a:ext cx="2983821" cy="1187351"/>
            </a:xfrm>
            <a:prstGeom prst="rect">
              <a:avLst/>
            </a:prstGeom>
          </p:spPr>
          <p:style>
            <a:lnRef idx="2">
              <a:schemeClr val="lt1">
                <a:hueOff val="0"/>
                <a:satOff val="0"/>
                <a:lumOff val="0"/>
                <a:alphaOff val="0"/>
              </a:schemeClr>
            </a:lnRef>
            <a:fillRef idx="1">
              <a:schemeClr val="accent2">
                <a:alpha val="80000"/>
                <a:hueOff val="0"/>
                <a:satOff val="0"/>
                <a:lumOff val="0"/>
                <a:alphaOff val="0"/>
              </a:schemeClr>
            </a:fillRef>
            <a:effectRef idx="0">
              <a:schemeClr val="accent2">
                <a:alpha val="80000"/>
                <a:hueOff val="0"/>
                <a:satOff val="0"/>
                <a:lumOff val="0"/>
                <a:alphaOff val="0"/>
              </a:schemeClr>
            </a:effectRef>
            <a:fontRef idx="minor">
              <a:schemeClr val="lt1"/>
            </a:fontRef>
          </p:style>
          <p:txBody>
            <a:bodyPr/>
            <a:lstStyle/>
            <a:p>
              <a:endParaRPr lang="en-GB"/>
            </a:p>
          </p:txBody>
        </p:sp>
        <p:sp>
          <p:nvSpPr>
            <p:cNvPr id="6" name="Tekstvak 5">
              <a:extLst>
                <a:ext uri="{FF2B5EF4-FFF2-40B4-BE49-F238E27FC236}">
                  <a16:creationId xmlns:a16="http://schemas.microsoft.com/office/drawing/2014/main" id="{0DBD95C2-8F91-9EF0-2BB6-AEF9A124B270}"/>
                </a:ext>
              </a:extLst>
            </p:cNvPr>
            <p:cNvSpPr txBox="1"/>
            <p:nvPr/>
          </p:nvSpPr>
          <p:spPr>
            <a:xfrm>
              <a:off x="22010" y="287"/>
              <a:ext cx="2983821" cy="1187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b="1" i="0" u="none" kern="1200" noProof="0" dirty="0"/>
                <a:t>uitspraak op bezwaar in 2023</a:t>
              </a:r>
              <a:br>
                <a:rPr lang="nl-NL" sz="1500" b="1" i="0" u="none" kern="1200" noProof="0" dirty="0"/>
              </a:br>
              <a:endParaRPr lang="nl-NL" sz="1500" b="1" i="0" u="none" kern="1200" noProof="0" dirty="0"/>
            </a:p>
            <a:p>
              <a:pPr marL="0" lvl="0" indent="0" algn="ctr" defTabSz="666750">
                <a:lnSpc>
                  <a:spcPct val="90000"/>
                </a:lnSpc>
                <a:spcBef>
                  <a:spcPct val="0"/>
                </a:spcBef>
                <a:spcAft>
                  <a:spcPct val="35000"/>
                </a:spcAft>
                <a:buNone/>
              </a:pPr>
              <a:r>
                <a:rPr lang="nl-NL" sz="1500" b="0" i="0" u="none" kern="1200" noProof="0" dirty="0"/>
                <a:t>Geen WOZ-factor </a:t>
              </a:r>
              <a:endParaRPr lang="nl-NL" sz="1500" kern="1200" noProof="0" dirty="0"/>
            </a:p>
            <a:p>
              <a:pPr marL="0" lvl="0" indent="0" algn="ctr" defTabSz="666750">
                <a:lnSpc>
                  <a:spcPct val="90000"/>
                </a:lnSpc>
                <a:spcBef>
                  <a:spcPct val="0"/>
                </a:spcBef>
                <a:spcAft>
                  <a:spcPct val="35000"/>
                </a:spcAft>
                <a:buNone/>
              </a:pPr>
              <a:r>
                <a:rPr lang="nl-NL" sz="1500" b="0" i="0" u="none" kern="1200" noProof="0" dirty="0">
                  <a:solidFill>
                    <a:schemeClr val="tx1"/>
                  </a:solidFill>
                </a:rPr>
                <a:t>bedrag per </a:t>
              </a:r>
              <a:r>
                <a:rPr lang="en-GB" sz="1500" b="0" i="0" u="none" kern="1200" dirty="0">
                  <a:solidFill>
                    <a:schemeClr val="tx1"/>
                  </a:solidFill>
                </a:rPr>
                <a:t>punt = € </a:t>
              </a:r>
              <a:r>
                <a:rPr lang="en-GB" sz="1500" dirty="0">
                  <a:solidFill>
                    <a:schemeClr val="tx1"/>
                  </a:solidFill>
                </a:rPr>
                <a:t>296*</a:t>
              </a:r>
              <a:br>
                <a:rPr lang="en-GB" sz="1500" dirty="0">
                  <a:solidFill>
                    <a:schemeClr val="tx1"/>
                  </a:solidFill>
                </a:rPr>
              </a:br>
              <a:r>
                <a:rPr lang="en-GB" sz="1500" dirty="0">
                  <a:solidFill>
                    <a:schemeClr val="tx1"/>
                  </a:solidFill>
                </a:rPr>
                <a:t>* </a:t>
              </a:r>
              <a:r>
                <a:rPr lang="nl-NL" sz="1500" dirty="0">
                  <a:solidFill>
                    <a:schemeClr val="tx1"/>
                  </a:solidFill>
                </a:rPr>
                <a:t>toen nog lagere bedrag</a:t>
              </a:r>
            </a:p>
            <a:p>
              <a:pPr marL="0" lvl="0" indent="0" algn="ctr" defTabSz="666750">
                <a:lnSpc>
                  <a:spcPct val="90000"/>
                </a:lnSpc>
                <a:spcBef>
                  <a:spcPct val="0"/>
                </a:spcBef>
                <a:spcAft>
                  <a:spcPct val="35000"/>
                </a:spcAft>
                <a:buNone/>
              </a:pPr>
              <a:endParaRPr lang="nl-NL" sz="1500" b="1" i="0" u="none" kern="1200" dirty="0">
                <a:solidFill>
                  <a:schemeClr val="tx1"/>
                </a:solidFill>
              </a:endParaRPr>
            </a:p>
          </p:txBody>
        </p:sp>
      </p:grpSp>
      <p:grpSp>
        <p:nvGrpSpPr>
          <p:cNvPr id="8" name="Groep 7">
            <a:extLst>
              <a:ext uri="{FF2B5EF4-FFF2-40B4-BE49-F238E27FC236}">
                <a16:creationId xmlns:a16="http://schemas.microsoft.com/office/drawing/2014/main" id="{45F00AE5-D781-D69E-3F66-FE7FB32A3FC6}"/>
              </a:ext>
            </a:extLst>
          </p:cNvPr>
          <p:cNvGrpSpPr/>
          <p:nvPr/>
        </p:nvGrpSpPr>
        <p:grpSpPr>
          <a:xfrm>
            <a:off x="1773238" y="4530870"/>
            <a:ext cx="2983821" cy="2214907"/>
            <a:chOff x="22010" y="287"/>
            <a:chExt cx="2983821" cy="1187351"/>
          </a:xfrm>
        </p:grpSpPr>
        <p:sp>
          <p:nvSpPr>
            <p:cNvPr id="10" name="Rechthoek 9">
              <a:extLst>
                <a:ext uri="{FF2B5EF4-FFF2-40B4-BE49-F238E27FC236}">
                  <a16:creationId xmlns:a16="http://schemas.microsoft.com/office/drawing/2014/main" id="{22E8A85E-A9FD-41E5-B3A7-033007BE6B0A}"/>
                </a:ext>
              </a:extLst>
            </p:cNvPr>
            <p:cNvSpPr/>
            <p:nvPr/>
          </p:nvSpPr>
          <p:spPr>
            <a:xfrm>
              <a:off x="22010" y="287"/>
              <a:ext cx="2983821" cy="1187351"/>
            </a:xfrm>
            <a:prstGeom prst="rect">
              <a:avLst/>
            </a:prstGeom>
          </p:spPr>
          <p:style>
            <a:lnRef idx="2">
              <a:schemeClr val="lt1">
                <a:hueOff val="0"/>
                <a:satOff val="0"/>
                <a:lumOff val="0"/>
                <a:alphaOff val="0"/>
              </a:schemeClr>
            </a:lnRef>
            <a:fillRef idx="1">
              <a:schemeClr val="accent2">
                <a:alpha val="80000"/>
                <a:hueOff val="0"/>
                <a:satOff val="0"/>
                <a:lumOff val="0"/>
                <a:alphaOff val="0"/>
              </a:schemeClr>
            </a:fillRef>
            <a:effectRef idx="0">
              <a:schemeClr val="accent2">
                <a:alpha val="80000"/>
                <a:hueOff val="0"/>
                <a:satOff val="0"/>
                <a:lumOff val="0"/>
                <a:alphaOff val="0"/>
              </a:schemeClr>
            </a:effectRef>
            <a:fontRef idx="minor">
              <a:schemeClr val="lt1"/>
            </a:fontRef>
          </p:style>
          <p:txBody>
            <a:bodyPr/>
            <a:lstStyle/>
            <a:p>
              <a:endParaRPr lang="en-GB"/>
            </a:p>
          </p:txBody>
        </p:sp>
        <p:sp>
          <p:nvSpPr>
            <p:cNvPr id="11" name="Tekstvak 10">
              <a:extLst>
                <a:ext uri="{FF2B5EF4-FFF2-40B4-BE49-F238E27FC236}">
                  <a16:creationId xmlns:a16="http://schemas.microsoft.com/office/drawing/2014/main" id="{96287C91-4D28-D610-E8E3-2DCEB1713E10}"/>
                </a:ext>
              </a:extLst>
            </p:cNvPr>
            <p:cNvSpPr txBox="1"/>
            <p:nvPr/>
          </p:nvSpPr>
          <p:spPr>
            <a:xfrm>
              <a:off x="22010" y="287"/>
              <a:ext cx="2983821" cy="1187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b="1" i="0" u="none" kern="1200" noProof="0" dirty="0"/>
                <a:t>beroepsfase</a:t>
              </a:r>
              <a:br>
                <a:rPr lang="nl-NL" sz="1500" b="1" i="0" u="none" kern="1200" noProof="0" dirty="0"/>
              </a:br>
              <a:endParaRPr lang="nl-NL" sz="1500" b="1" i="0" u="none" kern="1200" noProof="0" dirty="0"/>
            </a:p>
            <a:p>
              <a:pPr marL="0" lvl="0" indent="0" algn="ctr" defTabSz="666750">
                <a:lnSpc>
                  <a:spcPct val="90000"/>
                </a:lnSpc>
                <a:spcBef>
                  <a:spcPct val="0"/>
                </a:spcBef>
                <a:spcAft>
                  <a:spcPct val="35000"/>
                </a:spcAft>
                <a:buNone/>
              </a:pPr>
              <a:r>
                <a:rPr lang="nl-NL" sz="1500" b="0" i="0" u="none" kern="1200" noProof="0" dirty="0"/>
                <a:t>Geen WOZ-factor in beroep want uitspraak in 2023 </a:t>
              </a:r>
            </a:p>
            <a:p>
              <a:pPr marL="0" lvl="0" indent="0" algn="ctr" defTabSz="666750">
                <a:lnSpc>
                  <a:spcPct val="90000"/>
                </a:lnSpc>
                <a:spcBef>
                  <a:spcPct val="0"/>
                </a:spcBef>
                <a:spcAft>
                  <a:spcPct val="35000"/>
                </a:spcAft>
                <a:buNone/>
              </a:pPr>
              <a:r>
                <a:rPr lang="nl-NL" sz="1400" b="0" i="0" u="none" strike="noStrike" dirty="0">
                  <a:solidFill>
                    <a:srgbClr val="000000"/>
                  </a:solidFill>
                  <a:effectLst/>
                </a:rPr>
                <a:t>punt beroepsfase 2024 = € 875</a:t>
              </a:r>
            </a:p>
            <a:p>
              <a:pPr marL="0" lvl="0" indent="0" algn="ctr" defTabSz="666750">
                <a:lnSpc>
                  <a:spcPct val="90000"/>
                </a:lnSpc>
                <a:spcBef>
                  <a:spcPct val="0"/>
                </a:spcBef>
                <a:spcAft>
                  <a:spcPct val="35000"/>
                </a:spcAft>
                <a:buNone/>
              </a:pPr>
              <a:r>
                <a:rPr lang="nl-NL" sz="1400" b="0" i="0" u="none" strike="noStrike" dirty="0">
                  <a:solidFill>
                    <a:srgbClr val="000000"/>
                  </a:solidFill>
                  <a:effectLst/>
                </a:rPr>
                <a:t>punt beroepsfase 2025 = € 907</a:t>
              </a:r>
              <a:r>
                <a:rPr lang="nl-NL" sz="1400" dirty="0"/>
                <a:t> </a:t>
              </a:r>
              <a:endParaRPr lang="nl-NL" sz="1400" kern="1200" noProof="0" dirty="0"/>
            </a:p>
          </p:txBody>
        </p:sp>
      </p:grpSp>
      <p:grpSp>
        <p:nvGrpSpPr>
          <p:cNvPr id="13" name="Groep 12">
            <a:extLst>
              <a:ext uri="{FF2B5EF4-FFF2-40B4-BE49-F238E27FC236}">
                <a16:creationId xmlns:a16="http://schemas.microsoft.com/office/drawing/2014/main" id="{DCDD0FA5-D336-F7AD-0AC8-5B5CBABCAE2E}"/>
              </a:ext>
            </a:extLst>
          </p:cNvPr>
          <p:cNvGrpSpPr/>
          <p:nvPr/>
        </p:nvGrpSpPr>
        <p:grpSpPr>
          <a:xfrm>
            <a:off x="4977448" y="2598896"/>
            <a:ext cx="2983821" cy="1778794"/>
            <a:chOff x="22010" y="287"/>
            <a:chExt cx="2983821" cy="1187351"/>
          </a:xfrm>
        </p:grpSpPr>
        <p:sp>
          <p:nvSpPr>
            <p:cNvPr id="14" name="Rechthoek 13">
              <a:extLst>
                <a:ext uri="{FF2B5EF4-FFF2-40B4-BE49-F238E27FC236}">
                  <a16:creationId xmlns:a16="http://schemas.microsoft.com/office/drawing/2014/main" id="{38169A4C-0584-5DE9-84B0-25BF1AB855B9}"/>
                </a:ext>
              </a:extLst>
            </p:cNvPr>
            <p:cNvSpPr/>
            <p:nvPr/>
          </p:nvSpPr>
          <p:spPr>
            <a:xfrm>
              <a:off x="22010" y="287"/>
              <a:ext cx="2983821" cy="1187351"/>
            </a:xfrm>
            <a:prstGeom prst="rect">
              <a:avLst/>
            </a:prstGeom>
          </p:spPr>
          <p:style>
            <a:lnRef idx="2">
              <a:schemeClr val="lt1">
                <a:hueOff val="0"/>
                <a:satOff val="0"/>
                <a:lumOff val="0"/>
                <a:alphaOff val="0"/>
              </a:schemeClr>
            </a:lnRef>
            <a:fillRef idx="1">
              <a:schemeClr val="accent2">
                <a:alpha val="80000"/>
                <a:hueOff val="0"/>
                <a:satOff val="0"/>
                <a:lumOff val="0"/>
                <a:alphaOff val="0"/>
              </a:schemeClr>
            </a:fillRef>
            <a:effectRef idx="0">
              <a:schemeClr val="accent2">
                <a:alpha val="80000"/>
                <a:hueOff val="0"/>
                <a:satOff val="0"/>
                <a:lumOff val="0"/>
                <a:alphaOff val="0"/>
              </a:schemeClr>
            </a:effectRef>
            <a:fontRef idx="minor">
              <a:schemeClr val="lt1"/>
            </a:fontRef>
          </p:style>
          <p:txBody>
            <a:bodyPr/>
            <a:lstStyle/>
            <a:p>
              <a:endParaRPr lang="en-GB"/>
            </a:p>
          </p:txBody>
        </p:sp>
        <p:sp>
          <p:nvSpPr>
            <p:cNvPr id="15" name="Tekstvak 14">
              <a:extLst>
                <a:ext uri="{FF2B5EF4-FFF2-40B4-BE49-F238E27FC236}">
                  <a16:creationId xmlns:a16="http://schemas.microsoft.com/office/drawing/2014/main" id="{91D7D251-E5EE-90DA-E1FB-7E298D058DFB}"/>
                </a:ext>
              </a:extLst>
            </p:cNvPr>
            <p:cNvSpPr txBox="1"/>
            <p:nvPr/>
          </p:nvSpPr>
          <p:spPr>
            <a:xfrm>
              <a:off x="22010" y="287"/>
              <a:ext cx="2983821" cy="1187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b="1" i="0" u="none" kern="1200" noProof="0" dirty="0"/>
                <a:t>uitspraak op bezwaar in 202</a:t>
              </a:r>
              <a:r>
                <a:rPr lang="nl-NL" sz="1500" b="1" dirty="0"/>
                <a:t>4</a:t>
              </a:r>
              <a:br>
                <a:rPr lang="nl-NL" sz="1500" b="1" i="0" u="none" kern="1200" noProof="0" dirty="0"/>
              </a:br>
              <a:endParaRPr lang="nl-NL" sz="1500" b="1" i="0" u="none" kern="1200" noProof="0" dirty="0"/>
            </a:p>
            <a:p>
              <a:pPr marL="0" lvl="0" indent="0" algn="ctr" defTabSz="666750">
                <a:lnSpc>
                  <a:spcPct val="90000"/>
                </a:lnSpc>
                <a:spcBef>
                  <a:spcPct val="0"/>
                </a:spcBef>
                <a:spcAft>
                  <a:spcPct val="35000"/>
                </a:spcAft>
                <a:buNone/>
              </a:pPr>
              <a:r>
                <a:rPr lang="nl-NL" sz="1500" b="0" i="0" u="none" kern="1200" noProof="0" dirty="0"/>
                <a:t>Geen WOZ-factor </a:t>
              </a:r>
              <a:br>
                <a:rPr lang="nl-NL" sz="1500" b="0" i="0" u="none" kern="1200" noProof="0" dirty="0"/>
              </a:br>
              <a:r>
                <a:rPr lang="nl-NL" sz="1500" b="0" i="0" u="none" kern="1200" noProof="0" dirty="0"/>
                <a:t>(i.v.m. dagtekening 2023)</a:t>
              </a:r>
              <a:endParaRPr lang="nl-NL" sz="1500" kern="1200" noProof="0" dirty="0"/>
            </a:p>
            <a:p>
              <a:pPr marL="0" lvl="0" indent="0" algn="ctr" defTabSz="666750">
                <a:lnSpc>
                  <a:spcPct val="90000"/>
                </a:lnSpc>
                <a:spcBef>
                  <a:spcPct val="0"/>
                </a:spcBef>
                <a:spcAft>
                  <a:spcPct val="35000"/>
                </a:spcAft>
                <a:buNone/>
              </a:pPr>
              <a:r>
                <a:rPr lang="en-GB" sz="1500" dirty="0">
                  <a:solidFill>
                    <a:schemeClr val="tx1"/>
                  </a:solidFill>
                </a:rPr>
                <a:t>p</a:t>
              </a:r>
              <a:r>
                <a:rPr lang="en-GB" sz="1500" b="0" i="0" u="none" kern="1200" dirty="0">
                  <a:solidFill>
                    <a:schemeClr val="tx1"/>
                  </a:solidFill>
                </a:rPr>
                <a:t>unt in </a:t>
              </a:r>
              <a:r>
                <a:rPr lang="nl-NL" sz="1500" b="0" i="0" u="none" kern="1200" dirty="0">
                  <a:solidFill>
                    <a:schemeClr val="tx1"/>
                  </a:solidFill>
                </a:rPr>
                <a:t>bezwaarfase</a:t>
              </a:r>
              <a:r>
                <a:rPr lang="en-GB" sz="1500" b="0" i="0" u="none" kern="1200" dirty="0">
                  <a:solidFill>
                    <a:schemeClr val="tx1"/>
                  </a:solidFill>
                </a:rPr>
                <a:t> = € </a:t>
              </a:r>
              <a:r>
                <a:rPr lang="en-GB" sz="1500" dirty="0">
                  <a:solidFill>
                    <a:schemeClr val="tx1"/>
                  </a:solidFill>
                </a:rPr>
                <a:t>624*</a:t>
              </a:r>
              <a:br>
                <a:rPr lang="en-GB" sz="1500" dirty="0">
                  <a:solidFill>
                    <a:schemeClr val="tx1"/>
                  </a:solidFill>
                </a:rPr>
              </a:br>
              <a:r>
                <a:rPr lang="en-GB" sz="1500" dirty="0">
                  <a:solidFill>
                    <a:schemeClr val="tx1"/>
                  </a:solidFill>
                </a:rPr>
                <a:t>* </a:t>
              </a:r>
              <a:r>
                <a:rPr lang="nl-NL" sz="1500" dirty="0">
                  <a:solidFill>
                    <a:schemeClr val="tx1"/>
                  </a:solidFill>
                </a:rPr>
                <a:t>HR: lagere bedrag buiten toepassing</a:t>
              </a:r>
              <a:endParaRPr lang="nl-NL" sz="1500" b="1" i="0" u="none" kern="1200" dirty="0">
                <a:solidFill>
                  <a:schemeClr val="tx1"/>
                </a:solidFill>
              </a:endParaRPr>
            </a:p>
          </p:txBody>
        </p:sp>
      </p:grpSp>
      <p:grpSp>
        <p:nvGrpSpPr>
          <p:cNvPr id="17" name="Groep 16">
            <a:extLst>
              <a:ext uri="{FF2B5EF4-FFF2-40B4-BE49-F238E27FC236}">
                <a16:creationId xmlns:a16="http://schemas.microsoft.com/office/drawing/2014/main" id="{83318BAE-E749-7CA9-79A5-C26184334632}"/>
              </a:ext>
            </a:extLst>
          </p:cNvPr>
          <p:cNvGrpSpPr/>
          <p:nvPr/>
        </p:nvGrpSpPr>
        <p:grpSpPr>
          <a:xfrm>
            <a:off x="4994276" y="4530567"/>
            <a:ext cx="2995251" cy="2237765"/>
            <a:chOff x="10580" y="287"/>
            <a:chExt cx="2995251" cy="1199605"/>
          </a:xfrm>
        </p:grpSpPr>
        <p:sp>
          <p:nvSpPr>
            <p:cNvPr id="18" name="Rechthoek 17">
              <a:extLst>
                <a:ext uri="{FF2B5EF4-FFF2-40B4-BE49-F238E27FC236}">
                  <a16:creationId xmlns:a16="http://schemas.microsoft.com/office/drawing/2014/main" id="{B382C6C8-4DF8-751D-DA50-0AD77408B894}"/>
                </a:ext>
              </a:extLst>
            </p:cNvPr>
            <p:cNvSpPr/>
            <p:nvPr/>
          </p:nvSpPr>
          <p:spPr>
            <a:xfrm>
              <a:off x="22010" y="287"/>
              <a:ext cx="2983821" cy="1187351"/>
            </a:xfrm>
            <a:prstGeom prst="rect">
              <a:avLst/>
            </a:prstGeom>
          </p:spPr>
          <p:style>
            <a:lnRef idx="2">
              <a:schemeClr val="lt1">
                <a:hueOff val="0"/>
                <a:satOff val="0"/>
                <a:lumOff val="0"/>
                <a:alphaOff val="0"/>
              </a:schemeClr>
            </a:lnRef>
            <a:fillRef idx="1">
              <a:schemeClr val="accent2">
                <a:alpha val="80000"/>
                <a:hueOff val="0"/>
                <a:satOff val="0"/>
                <a:lumOff val="0"/>
                <a:alphaOff val="0"/>
              </a:schemeClr>
            </a:fillRef>
            <a:effectRef idx="0">
              <a:schemeClr val="accent2">
                <a:alpha val="80000"/>
                <a:hueOff val="0"/>
                <a:satOff val="0"/>
                <a:lumOff val="0"/>
                <a:alphaOff val="0"/>
              </a:schemeClr>
            </a:effectRef>
            <a:fontRef idx="minor">
              <a:schemeClr val="lt1"/>
            </a:fontRef>
          </p:style>
          <p:txBody>
            <a:bodyPr/>
            <a:lstStyle/>
            <a:p>
              <a:endParaRPr lang="en-GB"/>
            </a:p>
          </p:txBody>
        </p:sp>
        <p:sp>
          <p:nvSpPr>
            <p:cNvPr id="19" name="Tekstvak 18">
              <a:extLst>
                <a:ext uri="{FF2B5EF4-FFF2-40B4-BE49-F238E27FC236}">
                  <a16:creationId xmlns:a16="http://schemas.microsoft.com/office/drawing/2014/main" id="{913150E5-134C-3D79-6699-CDB27D04958F}"/>
                </a:ext>
              </a:extLst>
            </p:cNvPr>
            <p:cNvSpPr txBox="1"/>
            <p:nvPr/>
          </p:nvSpPr>
          <p:spPr>
            <a:xfrm>
              <a:off x="10580" y="12541"/>
              <a:ext cx="2983821" cy="1187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b="1" i="0" u="none" kern="1200" noProof="0" dirty="0"/>
                <a:t>beroepsfase</a:t>
              </a:r>
              <a:br>
                <a:rPr lang="nl-NL" sz="1500" b="1" i="0" u="none" kern="1200" noProof="0" dirty="0"/>
              </a:br>
              <a:endParaRPr lang="nl-NL" sz="1500" b="1" i="0" u="none" kern="1200" noProof="0" dirty="0"/>
            </a:p>
            <a:p>
              <a:pPr marL="0" lvl="0" indent="0" algn="ctr" defTabSz="666750">
                <a:lnSpc>
                  <a:spcPct val="90000"/>
                </a:lnSpc>
                <a:spcBef>
                  <a:spcPct val="0"/>
                </a:spcBef>
                <a:spcAft>
                  <a:spcPct val="35000"/>
                </a:spcAft>
                <a:buNone/>
              </a:pPr>
              <a:r>
                <a:rPr lang="nl-NL" sz="1500" b="0" i="0" u="none" kern="1200" noProof="0" dirty="0"/>
                <a:t>WOZ-factor beroep = x 0,25 (</a:t>
              </a:r>
              <a:r>
                <a:rPr lang="nl-NL" sz="1500" b="0" i="0" u="none" kern="1200" noProof="0" dirty="0" err="1"/>
                <a:t>ivm</a:t>
              </a:r>
              <a:r>
                <a:rPr lang="nl-NL" sz="1500" b="0" i="0" u="none" kern="1200" noProof="0" dirty="0"/>
                <a:t> uitspraak in 2024)</a:t>
              </a:r>
            </a:p>
            <a:p>
              <a:pPr marL="0" lvl="0" indent="0" algn="ctr" defTabSz="666750">
                <a:lnSpc>
                  <a:spcPct val="90000"/>
                </a:lnSpc>
                <a:spcBef>
                  <a:spcPct val="0"/>
                </a:spcBef>
                <a:spcAft>
                  <a:spcPct val="35000"/>
                </a:spcAft>
                <a:buNone/>
              </a:pPr>
              <a:r>
                <a:rPr lang="nl-NL" sz="1400" b="0" i="0" u="none" strike="noStrike" dirty="0">
                  <a:solidFill>
                    <a:srgbClr val="000000"/>
                  </a:solidFill>
                  <a:effectLst/>
                </a:rPr>
                <a:t>punt beroepsfase 2024 = € 875</a:t>
              </a:r>
            </a:p>
            <a:p>
              <a:pPr marL="0" lvl="0" indent="0" algn="ctr" defTabSz="666750">
                <a:lnSpc>
                  <a:spcPct val="90000"/>
                </a:lnSpc>
                <a:spcBef>
                  <a:spcPct val="0"/>
                </a:spcBef>
                <a:spcAft>
                  <a:spcPct val="35000"/>
                </a:spcAft>
                <a:buNone/>
              </a:pPr>
              <a:r>
                <a:rPr lang="nl-NL" sz="1400" b="0" i="0" u="none" strike="noStrike" dirty="0">
                  <a:solidFill>
                    <a:srgbClr val="000000"/>
                  </a:solidFill>
                  <a:effectLst/>
                </a:rPr>
                <a:t>punt beroepsfase 2025 = € 907</a:t>
              </a:r>
              <a:r>
                <a:rPr lang="nl-NL" sz="1400" dirty="0"/>
                <a:t> </a:t>
              </a:r>
              <a:endParaRPr lang="nl-NL" sz="1400" kern="1200" noProof="0" dirty="0"/>
            </a:p>
          </p:txBody>
        </p:sp>
      </p:grpSp>
      <p:grpSp>
        <p:nvGrpSpPr>
          <p:cNvPr id="20" name="Groep 19">
            <a:extLst>
              <a:ext uri="{FF2B5EF4-FFF2-40B4-BE49-F238E27FC236}">
                <a16:creationId xmlns:a16="http://schemas.microsoft.com/office/drawing/2014/main" id="{4527AC66-AD96-91E4-9B61-E8849CE0BDCE}"/>
              </a:ext>
            </a:extLst>
          </p:cNvPr>
          <p:cNvGrpSpPr/>
          <p:nvPr/>
        </p:nvGrpSpPr>
        <p:grpSpPr>
          <a:xfrm>
            <a:off x="8081011" y="2598896"/>
            <a:ext cx="3954780" cy="1778794"/>
            <a:chOff x="22010" y="287"/>
            <a:chExt cx="2983821" cy="1187351"/>
          </a:xfrm>
        </p:grpSpPr>
        <p:sp>
          <p:nvSpPr>
            <p:cNvPr id="21" name="Rechthoek 20">
              <a:extLst>
                <a:ext uri="{FF2B5EF4-FFF2-40B4-BE49-F238E27FC236}">
                  <a16:creationId xmlns:a16="http://schemas.microsoft.com/office/drawing/2014/main" id="{BB19AD61-866B-449E-8DDC-90D0BD9DC976}"/>
                </a:ext>
              </a:extLst>
            </p:cNvPr>
            <p:cNvSpPr/>
            <p:nvPr/>
          </p:nvSpPr>
          <p:spPr>
            <a:xfrm>
              <a:off x="22010" y="287"/>
              <a:ext cx="2983821" cy="1187351"/>
            </a:xfrm>
            <a:prstGeom prst="rect">
              <a:avLst/>
            </a:prstGeom>
          </p:spPr>
          <p:style>
            <a:lnRef idx="2">
              <a:schemeClr val="lt1">
                <a:hueOff val="0"/>
                <a:satOff val="0"/>
                <a:lumOff val="0"/>
                <a:alphaOff val="0"/>
              </a:schemeClr>
            </a:lnRef>
            <a:fillRef idx="1">
              <a:schemeClr val="accent2">
                <a:alpha val="80000"/>
                <a:hueOff val="0"/>
                <a:satOff val="0"/>
                <a:lumOff val="0"/>
                <a:alphaOff val="0"/>
              </a:schemeClr>
            </a:fillRef>
            <a:effectRef idx="0">
              <a:schemeClr val="accent2">
                <a:alpha val="80000"/>
                <a:hueOff val="0"/>
                <a:satOff val="0"/>
                <a:lumOff val="0"/>
                <a:alphaOff val="0"/>
              </a:schemeClr>
            </a:effectRef>
            <a:fontRef idx="minor">
              <a:schemeClr val="lt1"/>
            </a:fontRef>
          </p:style>
          <p:txBody>
            <a:bodyPr/>
            <a:lstStyle/>
            <a:p>
              <a:endParaRPr lang="en-GB"/>
            </a:p>
          </p:txBody>
        </p:sp>
        <p:sp>
          <p:nvSpPr>
            <p:cNvPr id="22" name="Tekstvak 21">
              <a:extLst>
                <a:ext uri="{FF2B5EF4-FFF2-40B4-BE49-F238E27FC236}">
                  <a16:creationId xmlns:a16="http://schemas.microsoft.com/office/drawing/2014/main" id="{18285A70-63FC-E5EA-9F23-F9B856CAB8D0}"/>
                </a:ext>
              </a:extLst>
            </p:cNvPr>
            <p:cNvSpPr txBox="1"/>
            <p:nvPr/>
          </p:nvSpPr>
          <p:spPr>
            <a:xfrm>
              <a:off x="22010" y="287"/>
              <a:ext cx="2983821" cy="1187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br>
                <a:rPr lang="nl-NL" sz="1500" b="1" i="0" u="none" kern="1200" noProof="0" dirty="0"/>
              </a:br>
              <a:r>
                <a:rPr lang="nl-NL" sz="1500" b="1" i="0" u="none" kern="1200" noProof="0" dirty="0"/>
                <a:t>uitspraak op bezwaar in 2025</a:t>
              </a:r>
              <a:br>
                <a:rPr lang="nl-NL" sz="1500" b="1" i="0" u="none" kern="1200" noProof="0" dirty="0"/>
              </a:br>
              <a:endParaRPr lang="nl-NL" sz="1500" b="1" i="0" u="none" kern="1200" noProof="0" dirty="0"/>
            </a:p>
            <a:p>
              <a:pPr marL="0" lvl="0" indent="0" algn="ctr" defTabSz="666750">
                <a:lnSpc>
                  <a:spcPct val="90000"/>
                </a:lnSpc>
                <a:spcBef>
                  <a:spcPct val="0"/>
                </a:spcBef>
                <a:spcAft>
                  <a:spcPct val="35000"/>
                </a:spcAft>
                <a:buNone/>
              </a:pPr>
              <a:r>
                <a:rPr lang="nl-NL" sz="1500" dirty="0" err="1">
                  <a:solidFill>
                    <a:srgbClr val="FFFF00"/>
                  </a:solidFill>
                </a:rPr>
                <a:t>Géé</a:t>
              </a:r>
              <a:r>
                <a:rPr lang="nl-NL" sz="1500" i="0" u="none" kern="1200" noProof="0" dirty="0">
                  <a:solidFill>
                    <a:srgbClr val="FFFF00"/>
                  </a:solidFill>
                </a:rPr>
                <a:t>n WOZ-factor </a:t>
              </a:r>
              <a:br>
                <a:rPr lang="nl-NL" sz="1500" i="0" u="none" kern="1200" noProof="0" dirty="0">
                  <a:solidFill>
                    <a:srgbClr val="FFFF00"/>
                  </a:solidFill>
                </a:rPr>
              </a:br>
              <a:r>
                <a:rPr lang="nl-NL" sz="1500" i="0" u="none" kern="1200" noProof="0" dirty="0">
                  <a:solidFill>
                    <a:srgbClr val="FFFF00"/>
                  </a:solidFill>
                </a:rPr>
                <a:t>(</a:t>
              </a:r>
              <a:r>
                <a:rPr lang="nl-NL" sz="1500" i="0" u="none" kern="1200" noProof="0" dirty="0" err="1">
                  <a:solidFill>
                    <a:srgbClr val="FFFF00"/>
                  </a:solidFill>
                </a:rPr>
                <a:t>dagt</a:t>
              </a:r>
              <a:r>
                <a:rPr lang="nl-NL" sz="1500" dirty="0" err="1">
                  <a:solidFill>
                    <a:srgbClr val="FFFF00"/>
                  </a:solidFill>
                </a:rPr>
                <a:t>ek</a:t>
              </a:r>
              <a:r>
                <a:rPr lang="nl-NL" sz="1500" dirty="0">
                  <a:solidFill>
                    <a:srgbClr val="FFFF00"/>
                  </a:solidFill>
                </a:rPr>
                <a:t>. 20</a:t>
              </a:r>
              <a:r>
                <a:rPr lang="nl-NL" sz="1500" i="0" u="none" kern="1200" noProof="0" dirty="0">
                  <a:solidFill>
                    <a:srgbClr val="FFFF00"/>
                  </a:solidFill>
                </a:rPr>
                <a:t>23)</a:t>
              </a:r>
              <a:endParaRPr lang="nl-NL" sz="1500" kern="1200" noProof="0" dirty="0">
                <a:solidFill>
                  <a:srgbClr val="FFFF00"/>
                </a:solidFill>
              </a:endParaRPr>
            </a:p>
            <a:p>
              <a:pPr marL="0" lvl="0" indent="0" algn="ctr" defTabSz="666750">
                <a:lnSpc>
                  <a:spcPct val="90000"/>
                </a:lnSpc>
                <a:spcBef>
                  <a:spcPct val="0"/>
                </a:spcBef>
                <a:spcAft>
                  <a:spcPct val="35000"/>
                </a:spcAft>
                <a:buNone/>
              </a:pPr>
              <a:r>
                <a:rPr lang="en-GB" sz="1500" dirty="0">
                  <a:solidFill>
                    <a:schemeClr val="tx1"/>
                  </a:solidFill>
                </a:rPr>
                <a:t>p</a:t>
              </a:r>
              <a:r>
                <a:rPr lang="en-GB" sz="1500" b="0" i="0" u="none" kern="1200" dirty="0">
                  <a:solidFill>
                    <a:schemeClr val="tx1"/>
                  </a:solidFill>
                </a:rPr>
                <a:t>unt in </a:t>
              </a:r>
              <a:r>
                <a:rPr lang="nl-NL" sz="1500" b="0" i="0" u="none" kern="1200" dirty="0">
                  <a:solidFill>
                    <a:schemeClr val="tx1"/>
                  </a:solidFill>
                </a:rPr>
                <a:t>bezwaarfase</a:t>
              </a:r>
              <a:r>
                <a:rPr lang="en-GB" sz="1500" b="0" i="0" u="none" kern="1200" dirty="0">
                  <a:solidFill>
                    <a:schemeClr val="tx1"/>
                  </a:solidFill>
                </a:rPr>
                <a:t> = € </a:t>
              </a:r>
              <a:r>
                <a:rPr lang="en-GB" sz="1500" dirty="0">
                  <a:solidFill>
                    <a:schemeClr val="tx1"/>
                  </a:solidFill>
                </a:rPr>
                <a:t>647</a:t>
              </a:r>
              <a:br>
                <a:rPr lang="en-GB" sz="1500" dirty="0">
                  <a:solidFill>
                    <a:schemeClr val="tx1"/>
                  </a:solidFill>
                </a:rPr>
              </a:br>
              <a:br>
                <a:rPr lang="en-GB" sz="1500" dirty="0">
                  <a:solidFill>
                    <a:schemeClr val="tx1"/>
                  </a:solidFill>
                </a:rPr>
              </a:br>
              <a:endParaRPr lang="nl-NL" sz="1500" b="1" i="0" u="none" kern="1200" dirty="0">
                <a:solidFill>
                  <a:schemeClr val="tx1"/>
                </a:solidFill>
              </a:endParaRPr>
            </a:p>
          </p:txBody>
        </p:sp>
      </p:grpSp>
      <p:grpSp>
        <p:nvGrpSpPr>
          <p:cNvPr id="23" name="Groep 22">
            <a:extLst>
              <a:ext uri="{FF2B5EF4-FFF2-40B4-BE49-F238E27FC236}">
                <a16:creationId xmlns:a16="http://schemas.microsoft.com/office/drawing/2014/main" id="{05A3C7ED-4739-313C-DD4F-08E9EDB7353A}"/>
              </a:ext>
            </a:extLst>
          </p:cNvPr>
          <p:cNvGrpSpPr/>
          <p:nvPr/>
        </p:nvGrpSpPr>
        <p:grpSpPr>
          <a:xfrm>
            <a:off x="8097322" y="4530566"/>
            <a:ext cx="3915609" cy="2237765"/>
            <a:chOff x="13274" y="287"/>
            <a:chExt cx="2992557" cy="1199605"/>
          </a:xfrm>
        </p:grpSpPr>
        <p:sp>
          <p:nvSpPr>
            <p:cNvPr id="24" name="Rechthoek 23">
              <a:extLst>
                <a:ext uri="{FF2B5EF4-FFF2-40B4-BE49-F238E27FC236}">
                  <a16:creationId xmlns:a16="http://schemas.microsoft.com/office/drawing/2014/main" id="{DE1EFCEC-7484-1F30-BE3C-05E911B18E45}"/>
                </a:ext>
              </a:extLst>
            </p:cNvPr>
            <p:cNvSpPr/>
            <p:nvPr/>
          </p:nvSpPr>
          <p:spPr>
            <a:xfrm>
              <a:off x="22010" y="287"/>
              <a:ext cx="2983821" cy="1187351"/>
            </a:xfrm>
            <a:prstGeom prst="rect">
              <a:avLst/>
            </a:prstGeom>
          </p:spPr>
          <p:style>
            <a:lnRef idx="2">
              <a:schemeClr val="lt1">
                <a:hueOff val="0"/>
                <a:satOff val="0"/>
                <a:lumOff val="0"/>
                <a:alphaOff val="0"/>
              </a:schemeClr>
            </a:lnRef>
            <a:fillRef idx="1">
              <a:schemeClr val="accent2">
                <a:alpha val="80000"/>
                <a:hueOff val="0"/>
                <a:satOff val="0"/>
                <a:lumOff val="0"/>
                <a:alphaOff val="0"/>
              </a:schemeClr>
            </a:fillRef>
            <a:effectRef idx="0">
              <a:schemeClr val="accent2">
                <a:alpha val="80000"/>
                <a:hueOff val="0"/>
                <a:satOff val="0"/>
                <a:lumOff val="0"/>
                <a:alphaOff val="0"/>
              </a:schemeClr>
            </a:effectRef>
            <a:fontRef idx="minor">
              <a:schemeClr val="lt1"/>
            </a:fontRef>
          </p:style>
          <p:txBody>
            <a:bodyPr/>
            <a:lstStyle/>
            <a:p>
              <a:endParaRPr lang="en-GB"/>
            </a:p>
          </p:txBody>
        </p:sp>
        <p:sp>
          <p:nvSpPr>
            <p:cNvPr id="25" name="Tekstvak 24">
              <a:extLst>
                <a:ext uri="{FF2B5EF4-FFF2-40B4-BE49-F238E27FC236}">
                  <a16:creationId xmlns:a16="http://schemas.microsoft.com/office/drawing/2014/main" id="{9201C9C2-2023-A436-F3BC-885C72D2F305}"/>
                </a:ext>
              </a:extLst>
            </p:cNvPr>
            <p:cNvSpPr txBox="1"/>
            <p:nvPr/>
          </p:nvSpPr>
          <p:spPr>
            <a:xfrm>
              <a:off x="13274" y="12541"/>
              <a:ext cx="2983821" cy="1187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nl-NL" sz="1500" b="1" i="0" u="none" kern="1200" noProof="0" dirty="0"/>
                <a:t>beroepsfase</a:t>
              </a:r>
              <a:br>
                <a:rPr lang="nl-NL" sz="1500" b="1" i="0" u="none" kern="1200" noProof="0" dirty="0"/>
              </a:br>
              <a:endParaRPr lang="nl-NL" sz="1500" b="1" i="0" u="none" kern="1200" noProof="0" dirty="0"/>
            </a:p>
            <a:p>
              <a:pPr marL="0" lvl="0" indent="0" algn="ctr" defTabSz="666750">
                <a:lnSpc>
                  <a:spcPct val="90000"/>
                </a:lnSpc>
                <a:spcBef>
                  <a:spcPct val="0"/>
                </a:spcBef>
                <a:spcAft>
                  <a:spcPct val="35000"/>
                </a:spcAft>
                <a:buNone/>
              </a:pPr>
              <a:r>
                <a:rPr lang="nl-NL" sz="1500" b="0" i="0" u="none" kern="1200" noProof="0" dirty="0"/>
                <a:t>WOZ-factor beroep = x 0,25</a:t>
              </a:r>
            </a:p>
            <a:p>
              <a:pPr algn="ctr" defTabSz="666750">
                <a:lnSpc>
                  <a:spcPct val="90000"/>
                </a:lnSpc>
                <a:spcBef>
                  <a:spcPct val="0"/>
                </a:spcBef>
                <a:spcAft>
                  <a:spcPct val="35000"/>
                </a:spcAft>
              </a:pPr>
              <a:r>
                <a:rPr lang="nl-NL" sz="1500" b="0" i="0" u="none" kern="1200" noProof="0" dirty="0"/>
                <a:t>(</a:t>
              </a:r>
              <a:r>
                <a:rPr lang="nl-NL" sz="1500" b="0" i="0" u="none" kern="1200" noProof="0" dirty="0" err="1"/>
                <a:t>ivm</a:t>
              </a:r>
              <a:r>
                <a:rPr lang="nl-NL" sz="1500" b="0" i="0" u="none" kern="1200" noProof="0" dirty="0"/>
                <a:t> uitspraak in 2025)</a:t>
              </a:r>
            </a:p>
            <a:p>
              <a:pPr marL="0" lvl="0" indent="0" algn="ctr" defTabSz="666750">
                <a:lnSpc>
                  <a:spcPct val="90000"/>
                </a:lnSpc>
                <a:spcBef>
                  <a:spcPct val="0"/>
                </a:spcBef>
                <a:spcAft>
                  <a:spcPct val="35000"/>
                </a:spcAft>
                <a:buNone/>
              </a:pPr>
              <a:r>
                <a:rPr lang="nl-NL" sz="1400" b="0" i="0" u="none" strike="noStrike" dirty="0">
                  <a:solidFill>
                    <a:srgbClr val="000000"/>
                  </a:solidFill>
                  <a:effectLst/>
                </a:rPr>
                <a:t>punt beroepsfase 2025 = € 907</a:t>
              </a:r>
              <a:r>
                <a:rPr lang="nl-NL" sz="1400" dirty="0"/>
                <a:t> </a:t>
              </a:r>
              <a:endParaRPr lang="nl-NL" sz="1400" kern="1200" noProof="0" dirty="0"/>
            </a:p>
          </p:txBody>
        </p:sp>
      </p:grpSp>
      <p:grpSp>
        <p:nvGrpSpPr>
          <p:cNvPr id="26" name="Groep 25">
            <a:extLst>
              <a:ext uri="{FF2B5EF4-FFF2-40B4-BE49-F238E27FC236}">
                <a16:creationId xmlns:a16="http://schemas.microsoft.com/office/drawing/2014/main" id="{0C778B42-AB78-D82A-CBD9-06DDAE0990F5}"/>
              </a:ext>
            </a:extLst>
          </p:cNvPr>
          <p:cNvGrpSpPr/>
          <p:nvPr/>
        </p:nvGrpSpPr>
        <p:grpSpPr>
          <a:xfrm>
            <a:off x="8046721" y="1157103"/>
            <a:ext cx="3954780" cy="1163186"/>
            <a:chOff x="-20070" y="287"/>
            <a:chExt cx="3025901" cy="1199605"/>
          </a:xfrm>
        </p:grpSpPr>
        <p:sp>
          <p:nvSpPr>
            <p:cNvPr id="27" name="Rechthoek 26">
              <a:extLst>
                <a:ext uri="{FF2B5EF4-FFF2-40B4-BE49-F238E27FC236}">
                  <a16:creationId xmlns:a16="http://schemas.microsoft.com/office/drawing/2014/main" id="{C4428CA4-A432-0639-5891-482C000CBAF5}"/>
                </a:ext>
              </a:extLst>
            </p:cNvPr>
            <p:cNvSpPr/>
            <p:nvPr/>
          </p:nvSpPr>
          <p:spPr>
            <a:xfrm>
              <a:off x="22010" y="287"/>
              <a:ext cx="2983821" cy="1187351"/>
            </a:xfrm>
            <a:prstGeom prst="rect">
              <a:avLst/>
            </a:prstGeom>
          </p:spPr>
          <p:style>
            <a:lnRef idx="2">
              <a:schemeClr val="lt1">
                <a:hueOff val="0"/>
                <a:satOff val="0"/>
                <a:lumOff val="0"/>
                <a:alphaOff val="0"/>
              </a:schemeClr>
            </a:lnRef>
            <a:fillRef idx="1">
              <a:schemeClr val="accent2">
                <a:alpha val="80000"/>
                <a:hueOff val="0"/>
                <a:satOff val="0"/>
                <a:lumOff val="0"/>
                <a:alphaOff val="0"/>
              </a:schemeClr>
            </a:fillRef>
            <a:effectRef idx="0">
              <a:schemeClr val="accent2">
                <a:alpha val="80000"/>
                <a:hueOff val="0"/>
                <a:satOff val="0"/>
                <a:lumOff val="0"/>
                <a:alphaOff val="0"/>
              </a:schemeClr>
            </a:effectRef>
            <a:fontRef idx="minor">
              <a:schemeClr val="lt1"/>
            </a:fontRef>
          </p:style>
          <p:txBody>
            <a:bodyPr/>
            <a:lstStyle/>
            <a:p>
              <a:endParaRPr lang="en-GB"/>
            </a:p>
          </p:txBody>
        </p:sp>
        <p:sp>
          <p:nvSpPr>
            <p:cNvPr id="28" name="Tekstvak 27">
              <a:extLst>
                <a:ext uri="{FF2B5EF4-FFF2-40B4-BE49-F238E27FC236}">
                  <a16:creationId xmlns:a16="http://schemas.microsoft.com/office/drawing/2014/main" id="{7D0BD9EA-7F40-4F4D-6F8E-4C591543B7E2}"/>
                </a:ext>
              </a:extLst>
            </p:cNvPr>
            <p:cNvSpPr txBox="1"/>
            <p:nvPr/>
          </p:nvSpPr>
          <p:spPr>
            <a:xfrm>
              <a:off x="-20070" y="12541"/>
              <a:ext cx="3017165" cy="1187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a:r>
                <a:rPr lang="en-GB" sz="1300" b="1" dirty="0">
                  <a:solidFill>
                    <a:schemeClr val="bg1"/>
                  </a:solidFill>
                </a:rPr>
                <a:t>VARIANT = </a:t>
              </a:r>
              <a:r>
                <a:rPr lang="nl-NL" sz="1300" dirty="0">
                  <a:solidFill>
                    <a:schemeClr val="accent4">
                      <a:lumMod val="50000"/>
                    </a:schemeClr>
                  </a:solidFill>
                </a:rPr>
                <a:t>WOZ-beschikking over 2023 met dagtekening in 2024, uitspraak in </a:t>
              </a:r>
              <a:r>
                <a:rPr lang="en-GB" sz="1300" dirty="0">
                  <a:solidFill>
                    <a:schemeClr val="accent4">
                      <a:lumMod val="50000"/>
                    </a:schemeClr>
                  </a:solidFill>
                </a:rPr>
                <a:t>2025</a:t>
              </a:r>
            </a:p>
          </p:txBody>
        </p:sp>
      </p:grpSp>
      <p:cxnSp>
        <p:nvCxnSpPr>
          <p:cNvPr id="29" name="Rechte verbindingslijn met pijl 28">
            <a:extLst>
              <a:ext uri="{FF2B5EF4-FFF2-40B4-BE49-F238E27FC236}">
                <a16:creationId xmlns:a16="http://schemas.microsoft.com/office/drawing/2014/main" id="{940149B3-D0DE-4F1A-79DF-FA7EE09A284E}"/>
              </a:ext>
            </a:extLst>
          </p:cNvPr>
          <p:cNvCxnSpPr>
            <a:cxnSpLocks/>
          </p:cNvCxnSpPr>
          <p:nvPr/>
        </p:nvCxnSpPr>
        <p:spPr>
          <a:xfrm>
            <a:off x="3280410" y="4286250"/>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Rechte verbindingslijn met pijl 30">
            <a:extLst>
              <a:ext uri="{FF2B5EF4-FFF2-40B4-BE49-F238E27FC236}">
                <a16:creationId xmlns:a16="http://schemas.microsoft.com/office/drawing/2014/main" id="{350170B3-37BA-C88E-35FB-3F9131094046}"/>
              </a:ext>
            </a:extLst>
          </p:cNvPr>
          <p:cNvCxnSpPr>
            <a:cxnSpLocks/>
          </p:cNvCxnSpPr>
          <p:nvPr/>
        </p:nvCxnSpPr>
        <p:spPr>
          <a:xfrm>
            <a:off x="6492240" y="4263390"/>
            <a:ext cx="0" cy="25574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3" name="Rechte verbindingslijn met pijl 32">
            <a:extLst>
              <a:ext uri="{FF2B5EF4-FFF2-40B4-BE49-F238E27FC236}">
                <a16:creationId xmlns:a16="http://schemas.microsoft.com/office/drawing/2014/main" id="{081B817B-2232-62AE-ECD8-8FABE2BD3EAD}"/>
              </a:ext>
            </a:extLst>
          </p:cNvPr>
          <p:cNvCxnSpPr>
            <a:cxnSpLocks/>
          </p:cNvCxnSpPr>
          <p:nvPr/>
        </p:nvCxnSpPr>
        <p:spPr>
          <a:xfrm>
            <a:off x="10104120" y="4274820"/>
            <a:ext cx="0" cy="24685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Rechte verbindingslijn 34">
            <a:extLst>
              <a:ext uri="{FF2B5EF4-FFF2-40B4-BE49-F238E27FC236}">
                <a16:creationId xmlns:a16="http://schemas.microsoft.com/office/drawing/2014/main" id="{760BBFF9-342E-39F0-98D4-53E9D56DE9BB}"/>
              </a:ext>
            </a:extLst>
          </p:cNvPr>
          <p:cNvCxnSpPr>
            <a:cxnSpLocks/>
          </p:cNvCxnSpPr>
          <p:nvPr/>
        </p:nvCxnSpPr>
        <p:spPr>
          <a:xfrm>
            <a:off x="3253718" y="2473165"/>
            <a:ext cx="685040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8" name="Rechte verbindingslijn 37">
            <a:extLst>
              <a:ext uri="{FF2B5EF4-FFF2-40B4-BE49-F238E27FC236}">
                <a16:creationId xmlns:a16="http://schemas.microsoft.com/office/drawing/2014/main" id="{FA397400-6BD0-BC95-9390-B92B91171E5B}"/>
              </a:ext>
            </a:extLst>
          </p:cNvPr>
          <p:cNvCxnSpPr>
            <a:cxnSpLocks/>
          </p:cNvCxnSpPr>
          <p:nvPr/>
        </p:nvCxnSpPr>
        <p:spPr>
          <a:xfrm flipV="1">
            <a:off x="3253718" y="2473166"/>
            <a:ext cx="1" cy="282258"/>
          </a:xfrm>
          <a:prstGeom prst="line">
            <a:avLst/>
          </a:prstGeom>
        </p:spPr>
        <p:style>
          <a:lnRef idx="1">
            <a:schemeClr val="accent2"/>
          </a:lnRef>
          <a:fillRef idx="0">
            <a:schemeClr val="accent2"/>
          </a:fillRef>
          <a:effectRef idx="0">
            <a:schemeClr val="accent2"/>
          </a:effectRef>
          <a:fontRef idx="minor">
            <a:schemeClr val="tx1"/>
          </a:fontRef>
        </p:style>
      </p:cxnSp>
      <p:cxnSp>
        <p:nvCxnSpPr>
          <p:cNvPr id="48" name="Rechte verbindingslijn 47">
            <a:extLst>
              <a:ext uri="{FF2B5EF4-FFF2-40B4-BE49-F238E27FC236}">
                <a16:creationId xmlns:a16="http://schemas.microsoft.com/office/drawing/2014/main" id="{753652B1-D094-BB71-1138-A190608D81F6}"/>
              </a:ext>
            </a:extLst>
          </p:cNvPr>
          <p:cNvCxnSpPr>
            <a:cxnSpLocks/>
          </p:cNvCxnSpPr>
          <p:nvPr/>
        </p:nvCxnSpPr>
        <p:spPr>
          <a:xfrm flipV="1">
            <a:off x="6436677" y="2462530"/>
            <a:ext cx="1" cy="282258"/>
          </a:xfrm>
          <a:prstGeom prst="line">
            <a:avLst/>
          </a:prstGeom>
        </p:spPr>
        <p:style>
          <a:lnRef idx="1">
            <a:schemeClr val="accent2"/>
          </a:lnRef>
          <a:fillRef idx="0">
            <a:schemeClr val="accent2"/>
          </a:fillRef>
          <a:effectRef idx="0">
            <a:schemeClr val="accent2"/>
          </a:effectRef>
          <a:fontRef idx="minor">
            <a:schemeClr val="tx1"/>
          </a:fontRef>
        </p:style>
      </p:cxnSp>
      <p:cxnSp>
        <p:nvCxnSpPr>
          <p:cNvPr id="49" name="Rechte verbindingslijn 48">
            <a:extLst>
              <a:ext uri="{FF2B5EF4-FFF2-40B4-BE49-F238E27FC236}">
                <a16:creationId xmlns:a16="http://schemas.microsoft.com/office/drawing/2014/main" id="{F5B3CA0D-AF9B-9B47-33B9-C14BAAC3D94B}"/>
              </a:ext>
            </a:extLst>
          </p:cNvPr>
          <p:cNvCxnSpPr>
            <a:cxnSpLocks/>
          </p:cNvCxnSpPr>
          <p:nvPr/>
        </p:nvCxnSpPr>
        <p:spPr>
          <a:xfrm flipV="1">
            <a:off x="10099981" y="2453323"/>
            <a:ext cx="1" cy="282258"/>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Rechte verbindingslijn 6">
            <a:extLst>
              <a:ext uri="{FF2B5EF4-FFF2-40B4-BE49-F238E27FC236}">
                <a16:creationId xmlns:a16="http://schemas.microsoft.com/office/drawing/2014/main" id="{3EF39C65-7244-B4C5-0ABA-4D8729823A9D}"/>
              </a:ext>
            </a:extLst>
          </p:cNvPr>
          <p:cNvCxnSpPr>
            <a:cxnSpLocks/>
          </p:cNvCxnSpPr>
          <p:nvPr/>
        </p:nvCxnSpPr>
        <p:spPr>
          <a:xfrm flipV="1">
            <a:off x="7452359" y="2232739"/>
            <a:ext cx="1" cy="242253"/>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35443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863CF-757B-01FD-52F0-AE50EEBDE61C}"/>
              </a:ext>
            </a:extLst>
          </p:cNvPr>
          <p:cNvSpPr>
            <a:spLocks noGrp="1"/>
          </p:cNvSpPr>
          <p:nvPr>
            <p:ph type="title"/>
          </p:nvPr>
        </p:nvSpPr>
        <p:spPr/>
        <p:txBody>
          <a:bodyPr/>
          <a:lstStyle/>
          <a:p>
            <a:r>
              <a:rPr lang="nl-NL" dirty="0"/>
              <a:t>Tot slot</a:t>
            </a:r>
            <a:endParaRPr lang="en-US" dirty="0"/>
          </a:p>
        </p:txBody>
      </p:sp>
      <p:sp>
        <p:nvSpPr>
          <p:cNvPr id="3" name="Tijdelijke aanduiding voor inhoud 2">
            <a:extLst>
              <a:ext uri="{FF2B5EF4-FFF2-40B4-BE49-F238E27FC236}">
                <a16:creationId xmlns:a16="http://schemas.microsoft.com/office/drawing/2014/main" id="{632A6C59-26EC-FC35-606A-B20B2A4135DA}"/>
              </a:ext>
            </a:extLst>
          </p:cNvPr>
          <p:cNvSpPr>
            <a:spLocks noGrp="1"/>
          </p:cNvSpPr>
          <p:nvPr>
            <p:ph idx="1"/>
          </p:nvPr>
        </p:nvSpPr>
        <p:spPr/>
        <p:txBody>
          <a:bodyPr/>
          <a:lstStyle/>
          <a:p>
            <a:r>
              <a:rPr lang="nl-NL" dirty="0"/>
              <a:t>Ruimte voor vragen</a:t>
            </a:r>
          </a:p>
          <a:p>
            <a:pPr lvl="1"/>
            <a:r>
              <a:rPr lang="nl-NL" dirty="0"/>
              <a:t>Kan ook via </a:t>
            </a:r>
            <a:r>
              <a:rPr lang="nl-NL" dirty="0">
                <a:hlinkClick r:id="rId2"/>
              </a:rPr>
              <a:t>info@waarderingskamer.nl</a:t>
            </a:r>
            <a:endParaRPr lang="nl-NL" dirty="0"/>
          </a:p>
          <a:p>
            <a:r>
              <a:rPr lang="nl-NL" dirty="0"/>
              <a:t>Volgende webinar </a:t>
            </a:r>
            <a:r>
              <a:rPr lang="nl-NL" b="1" dirty="0"/>
              <a:t>13 februari 2025</a:t>
            </a:r>
            <a:endParaRPr lang="nl-NL" dirty="0"/>
          </a:p>
          <a:p>
            <a:pPr lvl="1"/>
            <a:r>
              <a:rPr lang="nl-NL" dirty="0"/>
              <a:t>Actualiteiten rond niet-woning taxaties</a:t>
            </a:r>
          </a:p>
          <a:p>
            <a:pPr lvl="1"/>
            <a:r>
              <a:rPr lang="nl-NL" dirty="0"/>
              <a:t>Ronald Mols en Poppo Groen</a:t>
            </a:r>
          </a:p>
          <a:p>
            <a:r>
              <a:rPr lang="en-US" dirty="0" err="1"/>
              <a:t>Veel</a:t>
            </a:r>
            <a:r>
              <a:rPr lang="en-US" dirty="0"/>
              <a:t> </a:t>
            </a:r>
            <a:r>
              <a:rPr lang="en-US" dirty="0" err="1"/>
              <a:t>succes</a:t>
            </a:r>
            <a:r>
              <a:rPr lang="en-US" dirty="0"/>
              <a:t> met </a:t>
            </a:r>
            <a:r>
              <a:rPr lang="en-US" dirty="0" err="1"/>
              <a:t>uw</a:t>
            </a:r>
            <a:r>
              <a:rPr lang="en-US" dirty="0"/>
              <a:t> contact met </a:t>
            </a:r>
            <a:r>
              <a:rPr lang="en-US" dirty="0" err="1"/>
              <a:t>belastingplichtigen</a:t>
            </a:r>
            <a:r>
              <a:rPr lang="en-US" dirty="0"/>
              <a:t>!</a:t>
            </a:r>
          </a:p>
        </p:txBody>
      </p:sp>
      <p:sp>
        <p:nvSpPr>
          <p:cNvPr id="4" name="Tijdelijke aanduiding voor datum 3">
            <a:extLst>
              <a:ext uri="{FF2B5EF4-FFF2-40B4-BE49-F238E27FC236}">
                <a16:creationId xmlns:a16="http://schemas.microsoft.com/office/drawing/2014/main" id="{C9326DEA-CE53-E1D5-93E8-A77EAD3D3487}"/>
              </a:ext>
            </a:extLst>
          </p:cNvPr>
          <p:cNvSpPr>
            <a:spLocks noGrp="1"/>
          </p:cNvSpPr>
          <p:nvPr>
            <p:ph type="dt" sz="half" idx="10"/>
          </p:nvPr>
        </p:nvSpPr>
        <p:spPr/>
        <p:txBody>
          <a:bodyPr/>
          <a:lstStyle/>
          <a:p>
            <a:r>
              <a:rPr lang="en-US"/>
              <a:t>30-1-2025</a:t>
            </a:r>
            <a:endParaRPr lang="nl-NL" dirty="0"/>
          </a:p>
        </p:txBody>
      </p:sp>
      <p:sp>
        <p:nvSpPr>
          <p:cNvPr id="5" name="Tijdelijke aanduiding voor voettekst 4">
            <a:extLst>
              <a:ext uri="{FF2B5EF4-FFF2-40B4-BE49-F238E27FC236}">
                <a16:creationId xmlns:a16="http://schemas.microsoft.com/office/drawing/2014/main" id="{8C8A5638-8C5F-8C6A-B29B-ECC2DEEB35FB}"/>
              </a:ext>
            </a:extLst>
          </p:cNvPr>
          <p:cNvSpPr>
            <a:spLocks noGrp="1"/>
          </p:cNvSpPr>
          <p:nvPr>
            <p:ph type="ftr" sz="quarter" idx="11"/>
          </p:nvPr>
        </p:nvSpPr>
        <p:spPr/>
        <p:txBody>
          <a:bodyPr/>
          <a:lstStyle/>
          <a:p>
            <a:r>
              <a:rPr lang="nl-NL"/>
              <a:t>Aandachtspunten afhandeling bezwaar- en beroepsprocedures</a:t>
            </a:r>
            <a:endParaRPr lang="nl-NL" dirty="0"/>
          </a:p>
        </p:txBody>
      </p:sp>
      <p:sp>
        <p:nvSpPr>
          <p:cNvPr id="6" name="Tijdelijke aanduiding voor dianummer 5">
            <a:extLst>
              <a:ext uri="{FF2B5EF4-FFF2-40B4-BE49-F238E27FC236}">
                <a16:creationId xmlns:a16="http://schemas.microsoft.com/office/drawing/2014/main" id="{64038E40-4D04-77B7-CBD7-9F9B94B2E999}"/>
              </a:ext>
            </a:extLst>
          </p:cNvPr>
          <p:cNvSpPr>
            <a:spLocks noGrp="1"/>
          </p:cNvSpPr>
          <p:nvPr>
            <p:ph type="sldNum" sz="quarter" idx="12"/>
          </p:nvPr>
        </p:nvSpPr>
        <p:spPr/>
        <p:txBody>
          <a:bodyPr/>
          <a:lstStyle/>
          <a:p>
            <a:fld id="{AF524CCF-8B23-4FE6-AEF8-D0EE8DF5D8E9}" type="slidenum">
              <a:rPr lang="nl-NL" smtClean="0"/>
              <a:t>34</a:t>
            </a:fld>
            <a:endParaRPr lang="nl-NL" dirty="0"/>
          </a:p>
        </p:txBody>
      </p:sp>
    </p:spTree>
    <p:extLst>
      <p:ext uri="{BB962C8B-B14F-4D97-AF65-F5344CB8AC3E}">
        <p14:creationId xmlns:p14="http://schemas.microsoft.com/office/powerpoint/2010/main" val="856953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DE47D39F-7B84-6A19-D22C-5BD6186A0BC2}"/>
              </a:ext>
            </a:extLst>
          </p:cNvPr>
          <p:cNvSpPr>
            <a:spLocks noGrp="1"/>
          </p:cNvSpPr>
          <p:nvPr>
            <p:ph type="body" sz="quarter" idx="14"/>
          </p:nvPr>
        </p:nvSpPr>
        <p:spPr>
          <a:xfrm>
            <a:off x="0" y="3183218"/>
            <a:ext cx="1065439" cy="143728"/>
          </a:xfrm>
        </p:spPr>
        <p:txBody>
          <a:bodyPr/>
          <a:lstStyle/>
          <a:p>
            <a:endParaRPr lang="en-US"/>
          </a:p>
        </p:txBody>
      </p:sp>
      <p:sp>
        <p:nvSpPr>
          <p:cNvPr id="5" name="Titel 4">
            <a:extLst>
              <a:ext uri="{FF2B5EF4-FFF2-40B4-BE49-F238E27FC236}">
                <a16:creationId xmlns:a16="http://schemas.microsoft.com/office/drawing/2014/main" id="{53BBAE54-0AD4-05DB-200A-A4964E55D41B}"/>
              </a:ext>
            </a:extLst>
          </p:cNvPr>
          <p:cNvSpPr>
            <a:spLocks noGrp="1"/>
          </p:cNvSpPr>
          <p:nvPr>
            <p:ph type="ctrTitle"/>
          </p:nvPr>
        </p:nvSpPr>
        <p:spPr>
          <a:xfrm>
            <a:off x="4099037" y="3197727"/>
            <a:ext cx="8092964" cy="2305855"/>
          </a:xfrm>
        </p:spPr>
        <p:txBody>
          <a:bodyPr anchor="ctr">
            <a:normAutofit/>
          </a:bodyPr>
          <a:lstStyle/>
          <a:p>
            <a:r>
              <a:rPr lang="nl-NL" dirty="0"/>
              <a:t>Bedankt!</a:t>
            </a:r>
            <a:endParaRPr lang="en-GB" dirty="0"/>
          </a:p>
        </p:txBody>
      </p:sp>
      <p:sp>
        <p:nvSpPr>
          <p:cNvPr id="6" name="Ondertitel 5">
            <a:extLst>
              <a:ext uri="{FF2B5EF4-FFF2-40B4-BE49-F238E27FC236}">
                <a16:creationId xmlns:a16="http://schemas.microsoft.com/office/drawing/2014/main" id="{9F1EB481-F11A-B95B-9FC2-6F5A2599A2F2}"/>
              </a:ext>
            </a:extLst>
          </p:cNvPr>
          <p:cNvSpPr>
            <a:spLocks noGrp="1"/>
          </p:cNvSpPr>
          <p:nvPr>
            <p:ph type="subTitle" idx="1"/>
          </p:nvPr>
        </p:nvSpPr>
        <p:spPr>
          <a:xfrm>
            <a:off x="838200" y="4804998"/>
            <a:ext cx="2926944" cy="1247459"/>
          </a:xfrm>
        </p:spPr>
        <p:txBody>
          <a:bodyPr anchor="ctr">
            <a:normAutofit/>
          </a:bodyPr>
          <a:lstStyle/>
          <a:p>
            <a:r>
              <a:rPr lang="nl-NL" dirty="0"/>
              <a:t>Tot de volgende keer!</a:t>
            </a:r>
            <a:endParaRPr lang="en-GB" dirty="0"/>
          </a:p>
        </p:txBody>
      </p:sp>
      <p:sp>
        <p:nvSpPr>
          <p:cNvPr id="15" name="Text Placeholder 8">
            <a:extLst>
              <a:ext uri="{FF2B5EF4-FFF2-40B4-BE49-F238E27FC236}">
                <a16:creationId xmlns:a16="http://schemas.microsoft.com/office/drawing/2014/main" id="{DFBB475F-FC70-F283-17AF-6B5B39C6FC27}"/>
              </a:ext>
            </a:extLst>
          </p:cNvPr>
          <p:cNvSpPr>
            <a:spLocks noGrp="1"/>
          </p:cNvSpPr>
          <p:nvPr>
            <p:ph type="body" sz="quarter" idx="15"/>
          </p:nvPr>
        </p:nvSpPr>
        <p:spPr>
          <a:xfrm>
            <a:off x="4099034" y="3197727"/>
            <a:ext cx="8092966" cy="143728"/>
          </a:xfrm>
        </p:spPr>
        <p:txBody>
          <a:bodyPr/>
          <a:lstStyle/>
          <a:p>
            <a:endParaRPr lang="en-US"/>
          </a:p>
        </p:txBody>
      </p:sp>
      <p:sp>
        <p:nvSpPr>
          <p:cNvPr id="17" name="Text Placeholder 9">
            <a:extLst>
              <a:ext uri="{FF2B5EF4-FFF2-40B4-BE49-F238E27FC236}">
                <a16:creationId xmlns:a16="http://schemas.microsoft.com/office/drawing/2014/main" id="{CB45A1B9-9140-DDFB-8512-4DABF9ED8CD5}"/>
              </a:ext>
            </a:extLst>
          </p:cNvPr>
          <p:cNvSpPr>
            <a:spLocks noGrp="1"/>
          </p:cNvSpPr>
          <p:nvPr>
            <p:ph type="body" sz="quarter" idx="16"/>
          </p:nvPr>
        </p:nvSpPr>
        <p:spPr>
          <a:xfrm>
            <a:off x="11099797" y="898979"/>
            <a:ext cx="1092200" cy="143728"/>
          </a:xfrm>
        </p:spPr>
        <p:txBody>
          <a:bodyPr/>
          <a:lstStyle/>
          <a:p>
            <a:endParaRPr lang="en-US"/>
          </a:p>
        </p:txBody>
      </p:sp>
      <p:sp>
        <p:nvSpPr>
          <p:cNvPr id="19" name="Text Placeholder 10">
            <a:extLst>
              <a:ext uri="{FF2B5EF4-FFF2-40B4-BE49-F238E27FC236}">
                <a16:creationId xmlns:a16="http://schemas.microsoft.com/office/drawing/2014/main" id="{485B9888-6F56-28CD-61AF-44EE78B02B5A}"/>
              </a:ext>
            </a:extLst>
          </p:cNvPr>
          <p:cNvSpPr>
            <a:spLocks noGrp="1"/>
          </p:cNvSpPr>
          <p:nvPr>
            <p:ph type="body" sz="quarter" idx="17"/>
          </p:nvPr>
        </p:nvSpPr>
        <p:spPr>
          <a:xfrm>
            <a:off x="4099033" y="5363222"/>
            <a:ext cx="8092964" cy="143728"/>
          </a:xfrm>
        </p:spPr>
        <p:txBody>
          <a:bodyPr/>
          <a:lstStyle/>
          <a:p>
            <a:endParaRPr lang="en-US"/>
          </a:p>
        </p:txBody>
      </p:sp>
      <p:sp>
        <p:nvSpPr>
          <p:cNvPr id="4" name="Tijdelijke aanduiding voor dianummer 3">
            <a:extLst>
              <a:ext uri="{FF2B5EF4-FFF2-40B4-BE49-F238E27FC236}">
                <a16:creationId xmlns:a16="http://schemas.microsoft.com/office/drawing/2014/main" id="{C03275C3-F91A-3059-CB46-584F3095681D}"/>
              </a:ext>
            </a:extLst>
          </p:cNvPr>
          <p:cNvSpPr>
            <a:spLocks noGrp="1"/>
          </p:cNvSpPr>
          <p:nvPr>
            <p:ph type="sldNum" sz="quarter" idx="12"/>
          </p:nvPr>
        </p:nvSpPr>
        <p:spPr/>
        <p:txBody>
          <a:bodyPr/>
          <a:lstStyle/>
          <a:p>
            <a:pPr>
              <a:spcAft>
                <a:spcPts val="600"/>
              </a:spcAft>
            </a:pPr>
            <a:fld id="{AF524CCF-8B23-4FE6-AEF8-D0EE8DF5D8E9}" type="slidenum">
              <a:rPr lang="nl-NL" smtClean="0"/>
              <a:pPr>
                <a:spcAft>
                  <a:spcPts val="600"/>
                </a:spcAft>
              </a:pPr>
              <a:t>35</a:t>
            </a:fld>
            <a:endParaRPr lang="nl-NL"/>
          </a:p>
        </p:txBody>
      </p:sp>
    </p:spTree>
    <p:extLst>
      <p:ext uri="{BB962C8B-B14F-4D97-AF65-F5344CB8AC3E}">
        <p14:creationId xmlns:p14="http://schemas.microsoft.com/office/powerpoint/2010/main" val="665775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0B8F9CF-7503-855D-41B5-0E25153C39EC}"/>
              </a:ext>
            </a:extLst>
          </p:cNvPr>
          <p:cNvSpPr>
            <a:spLocks noGrp="1"/>
          </p:cNvSpPr>
          <p:nvPr>
            <p:ph type="title"/>
          </p:nvPr>
        </p:nvSpPr>
        <p:spPr/>
        <p:txBody>
          <a:bodyPr/>
          <a:lstStyle/>
          <a:p>
            <a:r>
              <a:rPr lang="nl-NL" dirty="0"/>
              <a:t>Programma</a:t>
            </a:r>
          </a:p>
        </p:txBody>
      </p:sp>
      <p:sp>
        <p:nvSpPr>
          <p:cNvPr id="13" name="Content Placeholder 12">
            <a:extLst>
              <a:ext uri="{FF2B5EF4-FFF2-40B4-BE49-F238E27FC236}">
                <a16:creationId xmlns:a16="http://schemas.microsoft.com/office/drawing/2014/main" id="{5EBDE567-96F8-9BE7-6D65-D2514081477C}"/>
              </a:ext>
            </a:extLst>
          </p:cNvPr>
          <p:cNvSpPr>
            <a:spLocks noGrp="1"/>
          </p:cNvSpPr>
          <p:nvPr>
            <p:ph idx="1"/>
          </p:nvPr>
        </p:nvSpPr>
        <p:spPr/>
        <p:txBody>
          <a:bodyPr/>
          <a:lstStyle/>
          <a:p>
            <a:r>
              <a:rPr lang="nl-NL" dirty="0"/>
              <a:t>Deel 1: Nederlands perspectief: Vertrouwen in een</a:t>
            </a:r>
            <a:br>
              <a:rPr lang="nl-NL" dirty="0"/>
            </a:br>
            <a:r>
              <a:rPr lang="nl-NL" dirty="0"/>
              <a:t>aanslag gemeentelijke belastingen</a:t>
            </a:r>
          </a:p>
          <a:p>
            <a:pPr lvl="1"/>
            <a:r>
              <a:rPr lang="nl-NL" dirty="0"/>
              <a:t>Gemeentebelastingen en Basisinformatie Drechtsteden</a:t>
            </a:r>
          </a:p>
          <a:p>
            <a:pPr lvl="1"/>
            <a:r>
              <a:rPr lang="nl-NL" dirty="0"/>
              <a:t>Gerdine van Leersum &amp; Theo van der Mark</a:t>
            </a:r>
          </a:p>
          <a:p>
            <a:r>
              <a:rPr lang="nl-NL" dirty="0"/>
              <a:t>Deel 2: Internationaal perspectief: ervaringen uit Canada</a:t>
            </a:r>
          </a:p>
          <a:p>
            <a:pPr lvl="1"/>
            <a:r>
              <a:rPr lang="en-US" dirty="0"/>
              <a:t>Property Valuation Services Corporation</a:t>
            </a:r>
          </a:p>
          <a:p>
            <a:pPr lvl="1"/>
            <a:r>
              <a:rPr lang="en-US" dirty="0"/>
              <a:t>Rebecca Vorstermans</a:t>
            </a:r>
          </a:p>
          <a:p>
            <a:r>
              <a:rPr lang="nl-NL" dirty="0"/>
              <a:t>Deel 3: Actuele jurisprudentie</a:t>
            </a:r>
          </a:p>
          <a:p>
            <a:r>
              <a:rPr lang="en-US" dirty="0" err="1"/>
              <a:t>Samenvatting</a:t>
            </a:r>
            <a:r>
              <a:rPr lang="en-US" dirty="0"/>
              <a:t> </a:t>
            </a:r>
            <a:r>
              <a:rPr lang="en-US" dirty="0" err="1"/>
              <a:t>en</a:t>
            </a:r>
            <a:r>
              <a:rPr lang="en-US" dirty="0"/>
              <a:t> </a:t>
            </a:r>
            <a:r>
              <a:rPr lang="en-US" dirty="0" err="1"/>
              <a:t>afsluiting</a:t>
            </a:r>
            <a:endParaRPr lang="nl-NL" dirty="0"/>
          </a:p>
        </p:txBody>
      </p:sp>
      <p:sp>
        <p:nvSpPr>
          <p:cNvPr id="6" name="Date Placeholder 5">
            <a:extLst>
              <a:ext uri="{FF2B5EF4-FFF2-40B4-BE49-F238E27FC236}">
                <a16:creationId xmlns:a16="http://schemas.microsoft.com/office/drawing/2014/main" id="{D49C950B-4917-28E7-859E-E21551C439D0}"/>
              </a:ext>
            </a:extLst>
          </p:cNvPr>
          <p:cNvSpPr>
            <a:spLocks noGrp="1"/>
          </p:cNvSpPr>
          <p:nvPr>
            <p:ph type="dt" sz="half" idx="10"/>
          </p:nvPr>
        </p:nvSpPr>
        <p:spPr/>
        <p:txBody>
          <a:bodyPr/>
          <a:lstStyle/>
          <a:p>
            <a:r>
              <a:rPr lang="en-US"/>
              <a:t>30-1-2025</a:t>
            </a:r>
            <a:endParaRPr lang="nl-NL" dirty="0"/>
          </a:p>
        </p:txBody>
      </p:sp>
      <p:sp>
        <p:nvSpPr>
          <p:cNvPr id="7" name="Footer Placeholder 6">
            <a:extLst>
              <a:ext uri="{FF2B5EF4-FFF2-40B4-BE49-F238E27FC236}">
                <a16:creationId xmlns:a16="http://schemas.microsoft.com/office/drawing/2014/main" id="{CA473C39-0F37-9AAB-D83A-B2916C2055E0}"/>
              </a:ext>
            </a:extLst>
          </p:cNvPr>
          <p:cNvSpPr>
            <a:spLocks noGrp="1"/>
          </p:cNvSpPr>
          <p:nvPr>
            <p:ph type="ftr" sz="quarter" idx="11"/>
          </p:nvPr>
        </p:nvSpPr>
        <p:spPr/>
        <p:txBody>
          <a:bodyPr/>
          <a:lstStyle/>
          <a:p>
            <a:r>
              <a:rPr lang="nl-NL"/>
              <a:t>Aandachtspunten afhandeling bezwaar- en beroepsprocedures</a:t>
            </a:r>
            <a:endParaRPr lang="nl-NL" dirty="0"/>
          </a:p>
        </p:txBody>
      </p:sp>
      <p:sp>
        <p:nvSpPr>
          <p:cNvPr id="8" name="Slide Number Placeholder 7">
            <a:extLst>
              <a:ext uri="{FF2B5EF4-FFF2-40B4-BE49-F238E27FC236}">
                <a16:creationId xmlns:a16="http://schemas.microsoft.com/office/drawing/2014/main" id="{4D6D3822-7E47-EEAF-61AE-AADA133DFDB0}"/>
              </a:ext>
            </a:extLst>
          </p:cNvPr>
          <p:cNvSpPr>
            <a:spLocks noGrp="1"/>
          </p:cNvSpPr>
          <p:nvPr>
            <p:ph type="sldNum" sz="quarter" idx="12"/>
          </p:nvPr>
        </p:nvSpPr>
        <p:spPr/>
        <p:txBody>
          <a:bodyPr/>
          <a:lstStyle/>
          <a:p>
            <a:fld id="{AF524CCF-8B23-4FE6-AEF8-D0EE8DF5D8E9}" type="slidenum">
              <a:rPr lang="nl-NL" smtClean="0"/>
              <a:t>4</a:t>
            </a:fld>
            <a:endParaRPr lang="nl-NL" dirty="0"/>
          </a:p>
        </p:txBody>
      </p:sp>
    </p:spTree>
    <p:extLst>
      <p:ext uri="{BB962C8B-B14F-4D97-AF65-F5344CB8AC3E}">
        <p14:creationId xmlns:p14="http://schemas.microsoft.com/office/powerpoint/2010/main" val="40297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3A214F-66D5-6078-C279-7C9DD6A205C1}"/>
              </a:ext>
            </a:extLst>
          </p:cNvPr>
          <p:cNvSpPr>
            <a:spLocks noGrp="1"/>
          </p:cNvSpPr>
          <p:nvPr>
            <p:ph type="title"/>
          </p:nvPr>
        </p:nvSpPr>
        <p:spPr/>
        <p:txBody>
          <a:bodyPr/>
          <a:lstStyle/>
          <a:p>
            <a:r>
              <a:rPr lang="nl-NL" dirty="0"/>
              <a:t>Deel 1: Vertrouwen in een</a:t>
            </a:r>
            <a:br>
              <a:rPr lang="nl-NL" dirty="0"/>
            </a:br>
            <a:r>
              <a:rPr lang="nl-NL" dirty="0"/>
              <a:t>aanslag gemeentelijke belastingen</a:t>
            </a:r>
            <a:endParaRPr lang="en-US" dirty="0"/>
          </a:p>
        </p:txBody>
      </p:sp>
      <p:sp>
        <p:nvSpPr>
          <p:cNvPr id="3" name="Tijdelijke aanduiding voor tekst 2">
            <a:extLst>
              <a:ext uri="{FF2B5EF4-FFF2-40B4-BE49-F238E27FC236}">
                <a16:creationId xmlns:a16="http://schemas.microsoft.com/office/drawing/2014/main" id="{2A235614-EDAD-0FED-D4C4-814B78812D0A}"/>
              </a:ext>
            </a:extLst>
          </p:cNvPr>
          <p:cNvSpPr>
            <a:spLocks noGrp="1"/>
          </p:cNvSpPr>
          <p:nvPr>
            <p:ph type="body" idx="1"/>
          </p:nvPr>
        </p:nvSpPr>
        <p:spPr/>
        <p:txBody>
          <a:bodyPr/>
          <a:lstStyle/>
          <a:p>
            <a:r>
              <a:rPr lang="en-US" dirty="0" err="1"/>
              <a:t>Gemeentebelastingen</a:t>
            </a:r>
            <a:r>
              <a:rPr lang="en-US" dirty="0"/>
              <a:t> </a:t>
            </a:r>
            <a:r>
              <a:rPr lang="en-US" dirty="0" err="1"/>
              <a:t>en</a:t>
            </a:r>
            <a:r>
              <a:rPr lang="en-US" dirty="0"/>
              <a:t> </a:t>
            </a:r>
            <a:r>
              <a:rPr lang="en-US" dirty="0" err="1"/>
              <a:t>Basisinformatie</a:t>
            </a:r>
            <a:r>
              <a:rPr lang="en-US" dirty="0"/>
              <a:t> </a:t>
            </a:r>
            <a:r>
              <a:rPr lang="en-US" dirty="0" err="1"/>
              <a:t>Drechtsteden</a:t>
            </a:r>
            <a:endParaRPr lang="en-US" dirty="0"/>
          </a:p>
        </p:txBody>
      </p:sp>
      <p:sp>
        <p:nvSpPr>
          <p:cNvPr id="4" name="Tijdelijke aanduiding voor datum 3">
            <a:extLst>
              <a:ext uri="{FF2B5EF4-FFF2-40B4-BE49-F238E27FC236}">
                <a16:creationId xmlns:a16="http://schemas.microsoft.com/office/drawing/2014/main" id="{A335CA4F-4306-78F8-230C-526EE2B37C87}"/>
              </a:ext>
            </a:extLst>
          </p:cNvPr>
          <p:cNvSpPr>
            <a:spLocks noGrp="1"/>
          </p:cNvSpPr>
          <p:nvPr>
            <p:ph type="dt" sz="half" idx="10"/>
          </p:nvPr>
        </p:nvSpPr>
        <p:spPr/>
        <p:txBody>
          <a:bodyPr/>
          <a:lstStyle/>
          <a:p>
            <a:r>
              <a:rPr lang="en-US"/>
              <a:t>30-1-2025</a:t>
            </a:r>
            <a:endParaRPr lang="nl-NL" dirty="0"/>
          </a:p>
        </p:txBody>
      </p:sp>
      <p:sp>
        <p:nvSpPr>
          <p:cNvPr id="5" name="Tijdelijke aanduiding voor voettekst 4">
            <a:extLst>
              <a:ext uri="{FF2B5EF4-FFF2-40B4-BE49-F238E27FC236}">
                <a16:creationId xmlns:a16="http://schemas.microsoft.com/office/drawing/2014/main" id="{C85DDF29-F1B1-6459-D1F2-F52ACDD246DA}"/>
              </a:ext>
            </a:extLst>
          </p:cNvPr>
          <p:cNvSpPr>
            <a:spLocks noGrp="1"/>
          </p:cNvSpPr>
          <p:nvPr>
            <p:ph type="ftr" sz="quarter" idx="11"/>
          </p:nvPr>
        </p:nvSpPr>
        <p:spPr/>
        <p:txBody>
          <a:bodyPr/>
          <a:lstStyle/>
          <a:p>
            <a:r>
              <a:rPr lang="nl-NL" dirty="0"/>
              <a:t>Aandachtspunten afhandeling bezwaar- en beroepsprocedures</a:t>
            </a:r>
          </a:p>
        </p:txBody>
      </p:sp>
      <p:sp>
        <p:nvSpPr>
          <p:cNvPr id="6" name="Tijdelijke aanduiding voor dianummer 5">
            <a:extLst>
              <a:ext uri="{FF2B5EF4-FFF2-40B4-BE49-F238E27FC236}">
                <a16:creationId xmlns:a16="http://schemas.microsoft.com/office/drawing/2014/main" id="{9F96A041-2CA3-ABF0-4753-0768A22561BD}"/>
              </a:ext>
            </a:extLst>
          </p:cNvPr>
          <p:cNvSpPr>
            <a:spLocks noGrp="1"/>
          </p:cNvSpPr>
          <p:nvPr>
            <p:ph type="sldNum" sz="quarter" idx="12"/>
          </p:nvPr>
        </p:nvSpPr>
        <p:spPr/>
        <p:txBody>
          <a:bodyPr/>
          <a:lstStyle/>
          <a:p>
            <a:fld id="{AF524CCF-8B23-4FE6-AEF8-D0EE8DF5D8E9}" type="slidenum">
              <a:rPr lang="nl-NL" smtClean="0"/>
              <a:t>5</a:t>
            </a:fld>
            <a:endParaRPr lang="nl-NL" dirty="0"/>
          </a:p>
        </p:txBody>
      </p:sp>
    </p:spTree>
    <p:extLst>
      <p:ext uri="{BB962C8B-B14F-4D97-AF65-F5344CB8AC3E}">
        <p14:creationId xmlns:p14="http://schemas.microsoft.com/office/powerpoint/2010/main" val="245425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Afbeelding 41" descr="Afbeelding met lijn, grond, Kleurrijkheid, cirkel&#10;&#10;Automatisch gegenereerde beschrijving">
            <a:extLst>
              <a:ext uri="{FF2B5EF4-FFF2-40B4-BE49-F238E27FC236}">
                <a16:creationId xmlns:a16="http://schemas.microsoft.com/office/drawing/2014/main" id="{10DA247A-162E-5B15-8AA6-BDDC34798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 name="Rechthoek 42">
            <a:extLst>
              <a:ext uri="{FF2B5EF4-FFF2-40B4-BE49-F238E27FC236}">
                <a16:creationId xmlns:a16="http://schemas.microsoft.com/office/drawing/2014/main" id="{97E3E9EC-5E9C-66CD-0FDC-72383EBFEAD5}"/>
              </a:ext>
            </a:extLst>
          </p:cNvPr>
          <p:cNvSpPr/>
          <p:nvPr/>
        </p:nvSpPr>
        <p:spPr>
          <a:xfrm>
            <a:off x="-95693" y="0"/>
            <a:ext cx="12450725" cy="1226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kstvak 13">
            <a:extLst>
              <a:ext uri="{FF2B5EF4-FFF2-40B4-BE49-F238E27FC236}">
                <a16:creationId xmlns:a16="http://schemas.microsoft.com/office/drawing/2014/main" id="{63068489-6205-CCB7-5BB1-92D84CDCF015}"/>
              </a:ext>
            </a:extLst>
          </p:cNvPr>
          <p:cNvSpPr txBox="1"/>
          <p:nvPr/>
        </p:nvSpPr>
        <p:spPr>
          <a:xfrm>
            <a:off x="0" y="4523297"/>
            <a:ext cx="12209725"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rPr>
              <a:t>Gerdine van Leersum &amp; Theo van der Mark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Januari 2025</a:t>
            </a:r>
          </a:p>
        </p:txBody>
      </p:sp>
      <p:pic>
        <p:nvPicPr>
          <p:cNvPr id="24" name="Afbeelding 23">
            <a:extLst>
              <a:ext uri="{FF2B5EF4-FFF2-40B4-BE49-F238E27FC236}">
                <a16:creationId xmlns:a16="http://schemas.microsoft.com/office/drawing/2014/main" id="{DECA0E3D-87FF-49A0-6B35-DF5530188FB6}"/>
              </a:ext>
            </a:extLst>
          </p:cNvPr>
          <p:cNvPicPr>
            <a:picLocks noChangeAspect="1"/>
          </p:cNvPicPr>
          <p:nvPr/>
        </p:nvPicPr>
        <p:blipFill>
          <a:blip r:embed="rId3"/>
          <a:stretch>
            <a:fillRect/>
          </a:stretch>
        </p:blipFill>
        <p:spPr>
          <a:xfrm>
            <a:off x="300834" y="259058"/>
            <a:ext cx="1940709" cy="815980"/>
          </a:xfrm>
          <a:prstGeom prst="rect">
            <a:avLst/>
          </a:prstGeom>
        </p:spPr>
      </p:pic>
      <p:pic>
        <p:nvPicPr>
          <p:cNvPr id="25" name="Afbeelding 24">
            <a:extLst>
              <a:ext uri="{FF2B5EF4-FFF2-40B4-BE49-F238E27FC236}">
                <a16:creationId xmlns:a16="http://schemas.microsoft.com/office/drawing/2014/main" id="{C8BCAE8F-38C8-B234-3BD1-A3A25608BDDB}"/>
              </a:ext>
            </a:extLst>
          </p:cNvPr>
          <p:cNvPicPr>
            <a:picLocks noChangeAspect="1"/>
          </p:cNvPicPr>
          <p:nvPr/>
        </p:nvPicPr>
        <p:blipFill>
          <a:blip r:embed="rId4"/>
          <a:stretch>
            <a:fillRect/>
          </a:stretch>
        </p:blipFill>
        <p:spPr>
          <a:xfrm>
            <a:off x="2487785" y="433415"/>
            <a:ext cx="1077452" cy="468761"/>
          </a:xfrm>
          <a:prstGeom prst="rect">
            <a:avLst/>
          </a:prstGeom>
        </p:spPr>
      </p:pic>
      <p:pic>
        <p:nvPicPr>
          <p:cNvPr id="26" name="Afbeelding 25">
            <a:extLst>
              <a:ext uri="{FF2B5EF4-FFF2-40B4-BE49-F238E27FC236}">
                <a16:creationId xmlns:a16="http://schemas.microsoft.com/office/drawing/2014/main" id="{F1F3C97E-7831-E457-F57C-244A62B4182F}"/>
              </a:ext>
            </a:extLst>
          </p:cNvPr>
          <p:cNvPicPr>
            <a:picLocks noChangeAspect="1"/>
          </p:cNvPicPr>
          <p:nvPr/>
        </p:nvPicPr>
        <p:blipFill>
          <a:blip r:embed="rId5"/>
          <a:stretch>
            <a:fillRect/>
          </a:stretch>
        </p:blipFill>
        <p:spPr>
          <a:xfrm>
            <a:off x="7687648" y="494906"/>
            <a:ext cx="1940709" cy="289042"/>
          </a:xfrm>
          <a:prstGeom prst="rect">
            <a:avLst/>
          </a:prstGeom>
        </p:spPr>
      </p:pic>
      <p:pic>
        <p:nvPicPr>
          <p:cNvPr id="27" name="Afbeelding 26">
            <a:extLst>
              <a:ext uri="{FF2B5EF4-FFF2-40B4-BE49-F238E27FC236}">
                <a16:creationId xmlns:a16="http://schemas.microsoft.com/office/drawing/2014/main" id="{F5B24B9E-423A-06B8-E629-9959FE14FD21}"/>
              </a:ext>
            </a:extLst>
          </p:cNvPr>
          <p:cNvPicPr>
            <a:picLocks noChangeAspect="1"/>
          </p:cNvPicPr>
          <p:nvPr/>
        </p:nvPicPr>
        <p:blipFill>
          <a:blip r:embed="rId6"/>
          <a:stretch>
            <a:fillRect/>
          </a:stretch>
        </p:blipFill>
        <p:spPr>
          <a:xfrm>
            <a:off x="5790395" y="360625"/>
            <a:ext cx="1561905" cy="714286"/>
          </a:xfrm>
          <a:prstGeom prst="rect">
            <a:avLst/>
          </a:prstGeom>
        </p:spPr>
      </p:pic>
      <p:pic>
        <p:nvPicPr>
          <p:cNvPr id="28" name="Afbeelding 27">
            <a:extLst>
              <a:ext uri="{FF2B5EF4-FFF2-40B4-BE49-F238E27FC236}">
                <a16:creationId xmlns:a16="http://schemas.microsoft.com/office/drawing/2014/main" id="{B18979A3-05E9-7EA4-36A3-F5845FAB1249}"/>
              </a:ext>
            </a:extLst>
          </p:cNvPr>
          <p:cNvPicPr>
            <a:picLocks noChangeAspect="1"/>
          </p:cNvPicPr>
          <p:nvPr/>
        </p:nvPicPr>
        <p:blipFill>
          <a:blip r:embed="rId7"/>
          <a:stretch>
            <a:fillRect/>
          </a:stretch>
        </p:blipFill>
        <p:spPr>
          <a:xfrm>
            <a:off x="3896939" y="175160"/>
            <a:ext cx="1565551" cy="601501"/>
          </a:xfrm>
          <a:prstGeom prst="rect">
            <a:avLst/>
          </a:prstGeom>
        </p:spPr>
      </p:pic>
      <p:pic>
        <p:nvPicPr>
          <p:cNvPr id="29" name="Afbeelding 28">
            <a:extLst>
              <a:ext uri="{FF2B5EF4-FFF2-40B4-BE49-F238E27FC236}">
                <a16:creationId xmlns:a16="http://schemas.microsoft.com/office/drawing/2014/main" id="{EA0A517E-E742-1ED3-70F8-97D8BA62CBF7}"/>
              </a:ext>
            </a:extLst>
          </p:cNvPr>
          <p:cNvPicPr>
            <a:picLocks noChangeAspect="1"/>
          </p:cNvPicPr>
          <p:nvPr/>
        </p:nvPicPr>
        <p:blipFill>
          <a:blip r:embed="rId8"/>
          <a:stretch>
            <a:fillRect/>
          </a:stretch>
        </p:blipFill>
        <p:spPr>
          <a:xfrm>
            <a:off x="9963705" y="368422"/>
            <a:ext cx="1561906" cy="687537"/>
          </a:xfrm>
          <a:prstGeom prst="rect">
            <a:avLst/>
          </a:prstGeom>
        </p:spPr>
      </p:pic>
      <p:sp>
        <p:nvSpPr>
          <p:cNvPr id="20" name="Tekstvak 19">
            <a:extLst>
              <a:ext uri="{FF2B5EF4-FFF2-40B4-BE49-F238E27FC236}">
                <a16:creationId xmlns:a16="http://schemas.microsoft.com/office/drawing/2014/main" id="{41F9FF78-A273-F8D5-2331-633E867ECB0B}"/>
              </a:ext>
            </a:extLst>
          </p:cNvPr>
          <p:cNvSpPr txBox="1"/>
          <p:nvPr/>
        </p:nvSpPr>
        <p:spPr>
          <a:xfrm>
            <a:off x="4440" y="2400465"/>
            <a:ext cx="12192000" cy="160043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Vertrouwen </a:t>
            </a:r>
            <a:r>
              <a:rPr kumimoji="0" lang="nl-NL" sz="44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in een</a:t>
            </a:r>
            <a:br>
              <a:rPr kumimoji="0" lang="nl-NL" sz="44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br>
            <a:r>
              <a:rPr kumimoji="0" lang="nl-NL" sz="44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aanslag gemeentelijke belastingen</a:t>
            </a:r>
            <a:endParaRPr kumimoji="0" lang="nl-NL" sz="54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57688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Afbeelding 41" descr="Afbeelding met lijn, grond, Kleurrijkheid, cirkel&#10;&#10;Automatisch gegenereerde beschrijving">
            <a:extLst>
              <a:ext uri="{FF2B5EF4-FFF2-40B4-BE49-F238E27FC236}">
                <a16:creationId xmlns:a16="http://schemas.microsoft.com/office/drawing/2014/main" id="{10DA247A-162E-5B15-8AA6-BDDC34798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 name="Rechthoek 42">
            <a:extLst>
              <a:ext uri="{FF2B5EF4-FFF2-40B4-BE49-F238E27FC236}">
                <a16:creationId xmlns:a16="http://schemas.microsoft.com/office/drawing/2014/main" id="{97E3E9EC-5E9C-66CD-0FDC-72383EBFEAD5}"/>
              </a:ext>
            </a:extLst>
          </p:cNvPr>
          <p:cNvSpPr/>
          <p:nvPr/>
        </p:nvSpPr>
        <p:spPr>
          <a:xfrm>
            <a:off x="-95693" y="0"/>
            <a:ext cx="12450725" cy="1226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kstvak 13">
            <a:extLst>
              <a:ext uri="{FF2B5EF4-FFF2-40B4-BE49-F238E27FC236}">
                <a16:creationId xmlns:a16="http://schemas.microsoft.com/office/drawing/2014/main" id="{63068489-6205-CCB7-5BB1-92D84CDCF015}"/>
              </a:ext>
            </a:extLst>
          </p:cNvPr>
          <p:cNvSpPr txBox="1"/>
          <p:nvPr/>
        </p:nvSpPr>
        <p:spPr>
          <a:xfrm>
            <a:off x="404037" y="2811268"/>
            <a:ext cx="10313581"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rPr>
              <a:t>Vertrouwen in een juiste aanslag begint met</a:t>
            </a:r>
            <a:br>
              <a:rPr kumimoji="0" lang="nl-NL" sz="20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rPr>
            </a:br>
            <a:r>
              <a:rPr kumimoji="0" lang="nl-NL" sz="28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rPr>
              <a:t>een goed aanslagbiljet</a:t>
            </a:r>
            <a:endParaRPr kumimoji="0" lang="nl-NL" sz="20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endParaRPr>
          </a:p>
        </p:txBody>
      </p:sp>
      <p:pic>
        <p:nvPicPr>
          <p:cNvPr id="24" name="Afbeelding 23">
            <a:extLst>
              <a:ext uri="{FF2B5EF4-FFF2-40B4-BE49-F238E27FC236}">
                <a16:creationId xmlns:a16="http://schemas.microsoft.com/office/drawing/2014/main" id="{DECA0E3D-87FF-49A0-6B35-DF5530188FB6}"/>
              </a:ext>
            </a:extLst>
          </p:cNvPr>
          <p:cNvPicPr>
            <a:picLocks noChangeAspect="1"/>
          </p:cNvPicPr>
          <p:nvPr/>
        </p:nvPicPr>
        <p:blipFill>
          <a:blip r:embed="rId3"/>
          <a:stretch>
            <a:fillRect/>
          </a:stretch>
        </p:blipFill>
        <p:spPr>
          <a:xfrm>
            <a:off x="300834" y="259058"/>
            <a:ext cx="1940709" cy="815980"/>
          </a:xfrm>
          <a:prstGeom prst="rect">
            <a:avLst/>
          </a:prstGeom>
        </p:spPr>
      </p:pic>
      <p:pic>
        <p:nvPicPr>
          <p:cNvPr id="25" name="Afbeelding 24">
            <a:extLst>
              <a:ext uri="{FF2B5EF4-FFF2-40B4-BE49-F238E27FC236}">
                <a16:creationId xmlns:a16="http://schemas.microsoft.com/office/drawing/2014/main" id="{C8BCAE8F-38C8-B234-3BD1-A3A25608BDDB}"/>
              </a:ext>
            </a:extLst>
          </p:cNvPr>
          <p:cNvPicPr>
            <a:picLocks noChangeAspect="1"/>
          </p:cNvPicPr>
          <p:nvPr/>
        </p:nvPicPr>
        <p:blipFill>
          <a:blip r:embed="rId4"/>
          <a:stretch>
            <a:fillRect/>
          </a:stretch>
        </p:blipFill>
        <p:spPr>
          <a:xfrm>
            <a:off x="2487785" y="433415"/>
            <a:ext cx="1077452" cy="468761"/>
          </a:xfrm>
          <a:prstGeom prst="rect">
            <a:avLst/>
          </a:prstGeom>
        </p:spPr>
      </p:pic>
      <p:pic>
        <p:nvPicPr>
          <p:cNvPr id="26" name="Afbeelding 25">
            <a:extLst>
              <a:ext uri="{FF2B5EF4-FFF2-40B4-BE49-F238E27FC236}">
                <a16:creationId xmlns:a16="http://schemas.microsoft.com/office/drawing/2014/main" id="{F1F3C97E-7831-E457-F57C-244A62B4182F}"/>
              </a:ext>
            </a:extLst>
          </p:cNvPr>
          <p:cNvPicPr>
            <a:picLocks noChangeAspect="1"/>
          </p:cNvPicPr>
          <p:nvPr/>
        </p:nvPicPr>
        <p:blipFill>
          <a:blip r:embed="rId5"/>
          <a:stretch>
            <a:fillRect/>
          </a:stretch>
        </p:blipFill>
        <p:spPr>
          <a:xfrm>
            <a:off x="7687648" y="494906"/>
            <a:ext cx="1940709" cy="289042"/>
          </a:xfrm>
          <a:prstGeom prst="rect">
            <a:avLst/>
          </a:prstGeom>
        </p:spPr>
      </p:pic>
      <p:pic>
        <p:nvPicPr>
          <p:cNvPr id="27" name="Afbeelding 26">
            <a:extLst>
              <a:ext uri="{FF2B5EF4-FFF2-40B4-BE49-F238E27FC236}">
                <a16:creationId xmlns:a16="http://schemas.microsoft.com/office/drawing/2014/main" id="{F5B24B9E-423A-06B8-E629-9959FE14FD21}"/>
              </a:ext>
            </a:extLst>
          </p:cNvPr>
          <p:cNvPicPr>
            <a:picLocks noChangeAspect="1"/>
          </p:cNvPicPr>
          <p:nvPr/>
        </p:nvPicPr>
        <p:blipFill>
          <a:blip r:embed="rId6"/>
          <a:stretch>
            <a:fillRect/>
          </a:stretch>
        </p:blipFill>
        <p:spPr>
          <a:xfrm>
            <a:off x="5790395" y="360625"/>
            <a:ext cx="1561905" cy="714286"/>
          </a:xfrm>
          <a:prstGeom prst="rect">
            <a:avLst/>
          </a:prstGeom>
        </p:spPr>
      </p:pic>
      <p:pic>
        <p:nvPicPr>
          <p:cNvPr id="28" name="Afbeelding 27">
            <a:extLst>
              <a:ext uri="{FF2B5EF4-FFF2-40B4-BE49-F238E27FC236}">
                <a16:creationId xmlns:a16="http://schemas.microsoft.com/office/drawing/2014/main" id="{B18979A3-05E9-7EA4-36A3-F5845FAB1249}"/>
              </a:ext>
            </a:extLst>
          </p:cNvPr>
          <p:cNvPicPr>
            <a:picLocks noChangeAspect="1"/>
          </p:cNvPicPr>
          <p:nvPr/>
        </p:nvPicPr>
        <p:blipFill>
          <a:blip r:embed="rId7"/>
          <a:stretch>
            <a:fillRect/>
          </a:stretch>
        </p:blipFill>
        <p:spPr>
          <a:xfrm>
            <a:off x="3896939" y="175160"/>
            <a:ext cx="1565551" cy="601501"/>
          </a:xfrm>
          <a:prstGeom prst="rect">
            <a:avLst/>
          </a:prstGeom>
        </p:spPr>
      </p:pic>
      <p:pic>
        <p:nvPicPr>
          <p:cNvPr id="29" name="Afbeelding 28">
            <a:extLst>
              <a:ext uri="{FF2B5EF4-FFF2-40B4-BE49-F238E27FC236}">
                <a16:creationId xmlns:a16="http://schemas.microsoft.com/office/drawing/2014/main" id="{EA0A517E-E742-1ED3-70F8-97D8BA62CBF7}"/>
              </a:ext>
            </a:extLst>
          </p:cNvPr>
          <p:cNvPicPr>
            <a:picLocks noChangeAspect="1"/>
          </p:cNvPicPr>
          <p:nvPr/>
        </p:nvPicPr>
        <p:blipFill>
          <a:blip r:embed="rId8"/>
          <a:stretch>
            <a:fillRect/>
          </a:stretch>
        </p:blipFill>
        <p:spPr>
          <a:xfrm>
            <a:off x="9963705" y="368422"/>
            <a:ext cx="1561906" cy="687537"/>
          </a:xfrm>
          <a:prstGeom prst="rect">
            <a:avLst/>
          </a:prstGeom>
        </p:spPr>
      </p:pic>
      <p:sp>
        <p:nvSpPr>
          <p:cNvPr id="20" name="Tekstvak 19">
            <a:extLst>
              <a:ext uri="{FF2B5EF4-FFF2-40B4-BE49-F238E27FC236}">
                <a16:creationId xmlns:a16="http://schemas.microsoft.com/office/drawing/2014/main" id="{41F9FF78-A273-F8D5-2331-633E867ECB0B}"/>
              </a:ext>
            </a:extLst>
          </p:cNvPr>
          <p:cNvSpPr txBox="1"/>
          <p:nvPr/>
        </p:nvSpPr>
        <p:spPr>
          <a:xfrm rot="3899789">
            <a:off x="-1840765" y="3753845"/>
            <a:ext cx="652839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Vertrouwen </a:t>
            </a:r>
            <a:r>
              <a:rPr kumimoji="0" lang="nl-NL" sz="14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in een aanslag </a:t>
            </a:r>
            <a:r>
              <a:rPr kumimoji="0" lang="nl-NL" sz="12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gemeentelijke</a:t>
            </a:r>
            <a:r>
              <a:rPr kumimoji="0" lang="nl-NL" sz="14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rPr>
              <a:t> belastingen</a:t>
            </a:r>
            <a:endParaRPr kumimoji="0" lang="nl-NL" sz="18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mn-cs"/>
            </a:endParaRPr>
          </a:p>
        </p:txBody>
      </p:sp>
      <p:sp>
        <p:nvSpPr>
          <p:cNvPr id="34" name="Tekstvak 33">
            <a:extLst>
              <a:ext uri="{FF2B5EF4-FFF2-40B4-BE49-F238E27FC236}">
                <a16:creationId xmlns:a16="http://schemas.microsoft.com/office/drawing/2014/main" id="{53B4C5C7-4513-02AD-A30B-6CEBF9C1D85B}"/>
              </a:ext>
            </a:extLst>
          </p:cNvPr>
          <p:cNvSpPr txBox="1"/>
          <p:nvPr/>
        </p:nvSpPr>
        <p:spPr>
          <a:xfrm>
            <a:off x="2742196" y="3863616"/>
            <a:ext cx="6343652" cy="491738"/>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
                <a:srgbClr val="002060"/>
              </a:buClr>
              <a:buSzTx/>
              <a:buFont typeface="Wingdings" panose="05000000000000000000" pitchFamily="2" charset="2"/>
              <a:buChar char="Ø"/>
              <a:tabLst/>
              <a:defRPr/>
            </a:pPr>
            <a:r>
              <a:rPr kumimoji="0" lang="nl-NL"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Aanslagbiljet op maat</a:t>
            </a:r>
          </a:p>
        </p:txBody>
      </p:sp>
    </p:spTree>
    <p:extLst>
      <p:ext uri="{BB962C8B-B14F-4D97-AF65-F5344CB8AC3E}">
        <p14:creationId xmlns:p14="http://schemas.microsoft.com/office/powerpoint/2010/main" val="225080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hoek 42">
            <a:extLst>
              <a:ext uri="{FF2B5EF4-FFF2-40B4-BE49-F238E27FC236}">
                <a16:creationId xmlns:a16="http://schemas.microsoft.com/office/drawing/2014/main" id="{97E3E9EC-5E9C-66CD-0FDC-72383EBFEAD5}"/>
              </a:ext>
            </a:extLst>
          </p:cNvPr>
          <p:cNvSpPr/>
          <p:nvPr/>
        </p:nvSpPr>
        <p:spPr>
          <a:xfrm>
            <a:off x="-95693" y="0"/>
            <a:ext cx="12450725" cy="1226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kstvak 13">
            <a:extLst>
              <a:ext uri="{FF2B5EF4-FFF2-40B4-BE49-F238E27FC236}">
                <a16:creationId xmlns:a16="http://schemas.microsoft.com/office/drawing/2014/main" id="{63068489-6205-CCB7-5BB1-92D84CDCF015}"/>
              </a:ext>
            </a:extLst>
          </p:cNvPr>
          <p:cNvSpPr txBox="1"/>
          <p:nvPr/>
        </p:nvSpPr>
        <p:spPr>
          <a:xfrm>
            <a:off x="-95693" y="1125999"/>
            <a:ext cx="12287693"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rPr>
              <a:t>Vertrouwen in een juiste aanslag begint met</a:t>
            </a:r>
            <a:br>
              <a:rPr kumimoji="0" lang="nl-NL" sz="18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rPr>
            </a:br>
            <a:r>
              <a:rPr kumimoji="0" lang="nl-NL" sz="24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rPr>
              <a:t>een goed aanslagbiljet</a:t>
            </a:r>
            <a:endParaRPr kumimoji="0" lang="nl-NL" sz="18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endParaRPr>
          </a:p>
        </p:txBody>
      </p:sp>
      <p:pic>
        <p:nvPicPr>
          <p:cNvPr id="24" name="Afbeelding 23">
            <a:extLst>
              <a:ext uri="{FF2B5EF4-FFF2-40B4-BE49-F238E27FC236}">
                <a16:creationId xmlns:a16="http://schemas.microsoft.com/office/drawing/2014/main" id="{DECA0E3D-87FF-49A0-6B35-DF5530188FB6}"/>
              </a:ext>
            </a:extLst>
          </p:cNvPr>
          <p:cNvPicPr>
            <a:picLocks noChangeAspect="1"/>
          </p:cNvPicPr>
          <p:nvPr/>
        </p:nvPicPr>
        <p:blipFill>
          <a:blip r:embed="rId2"/>
          <a:stretch>
            <a:fillRect/>
          </a:stretch>
        </p:blipFill>
        <p:spPr>
          <a:xfrm>
            <a:off x="300834" y="259058"/>
            <a:ext cx="1940709" cy="815980"/>
          </a:xfrm>
          <a:prstGeom prst="rect">
            <a:avLst/>
          </a:prstGeom>
        </p:spPr>
      </p:pic>
      <p:pic>
        <p:nvPicPr>
          <p:cNvPr id="25" name="Afbeelding 24">
            <a:extLst>
              <a:ext uri="{FF2B5EF4-FFF2-40B4-BE49-F238E27FC236}">
                <a16:creationId xmlns:a16="http://schemas.microsoft.com/office/drawing/2014/main" id="{C8BCAE8F-38C8-B234-3BD1-A3A25608BDDB}"/>
              </a:ext>
            </a:extLst>
          </p:cNvPr>
          <p:cNvPicPr>
            <a:picLocks noChangeAspect="1"/>
          </p:cNvPicPr>
          <p:nvPr/>
        </p:nvPicPr>
        <p:blipFill>
          <a:blip r:embed="rId3"/>
          <a:stretch>
            <a:fillRect/>
          </a:stretch>
        </p:blipFill>
        <p:spPr>
          <a:xfrm>
            <a:off x="2487785" y="433415"/>
            <a:ext cx="1077452" cy="468761"/>
          </a:xfrm>
          <a:prstGeom prst="rect">
            <a:avLst/>
          </a:prstGeom>
        </p:spPr>
      </p:pic>
      <p:pic>
        <p:nvPicPr>
          <p:cNvPr id="26" name="Afbeelding 25">
            <a:extLst>
              <a:ext uri="{FF2B5EF4-FFF2-40B4-BE49-F238E27FC236}">
                <a16:creationId xmlns:a16="http://schemas.microsoft.com/office/drawing/2014/main" id="{F1F3C97E-7831-E457-F57C-244A62B4182F}"/>
              </a:ext>
            </a:extLst>
          </p:cNvPr>
          <p:cNvPicPr>
            <a:picLocks noChangeAspect="1"/>
          </p:cNvPicPr>
          <p:nvPr/>
        </p:nvPicPr>
        <p:blipFill>
          <a:blip r:embed="rId4"/>
          <a:stretch>
            <a:fillRect/>
          </a:stretch>
        </p:blipFill>
        <p:spPr>
          <a:xfrm>
            <a:off x="7687648" y="494906"/>
            <a:ext cx="1940709" cy="289042"/>
          </a:xfrm>
          <a:prstGeom prst="rect">
            <a:avLst/>
          </a:prstGeom>
        </p:spPr>
      </p:pic>
      <p:pic>
        <p:nvPicPr>
          <p:cNvPr id="27" name="Afbeelding 26">
            <a:extLst>
              <a:ext uri="{FF2B5EF4-FFF2-40B4-BE49-F238E27FC236}">
                <a16:creationId xmlns:a16="http://schemas.microsoft.com/office/drawing/2014/main" id="{F5B24B9E-423A-06B8-E629-9959FE14FD21}"/>
              </a:ext>
            </a:extLst>
          </p:cNvPr>
          <p:cNvPicPr>
            <a:picLocks noChangeAspect="1"/>
          </p:cNvPicPr>
          <p:nvPr/>
        </p:nvPicPr>
        <p:blipFill>
          <a:blip r:embed="rId5"/>
          <a:stretch>
            <a:fillRect/>
          </a:stretch>
        </p:blipFill>
        <p:spPr>
          <a:xfrm>
            <a:off x="5790395" y="360625"/>
            <a:ext cx="1561905" cy="714286"/>
          </a:xfrm>
          <a:prstGeom prst="rect">
            <a:avLst/>
          </a:prstGeom>
        </p:spPr>
      </p:pic>
      <p:pic>
        <p:nvPicPr>
          <p:cNvPr id="28" name="Afbeelding 27">
            <a:extLst>
              <a:ext uri="{FF2B5EF4-FFF2-40B4-BE49-F238E27FC236}">
                <a16:creationId xmlns:a16="http://schemas.microsoft.com/office/drawing/2014/main" id="{B18979A3-05E9-7EA4-36A3-F5845FAB1249}"/>
              </a:ext>
            </a:extLst>
          </p:cNvPr>
          <p:cNvPicPr>
            <a:picLocks noChangeAspect="1"/>
          </p:cNvPicPr>
          <p:nvPr/>
        </p:nvPicPr>
        <p:blipFill>
          <a:blip r:embed="rId6"/>
          <a:stretch>
            <a:fillRect/>
          </a:stretch>
        </p:blipFill>
        <p:spPr>
          <a:xfrm>
            <a:off x="3896939" y="175160"/>
            <a:ext cx="1565551" cy="601501"/>
          </a:xfrm>
          <a:prstGeom prst="rect">
            <a:avLst/>
          </a:prstGeom>
        </p:spPr>
      </p:pic>
      <p:pic>
        <p:nvPicPr>
          <p:cNvPr id="29" name="Afbeelding 28">
            <a:extLst>
              <a:ext uri="{FF2B5EF4-FFF2-40B4-BE49-F238E27FC236}">
                <a16:creationId xmlns:a16="http://schemas.microsoft.com/office/drawing/2014/main" id="{EA0A517E-E742-1ED3-70F8-97D8BA62CBF7}"/>
              </a:ext>
            </a:extLst>
          </p:cNvPr>
          <p:cNvPicPr>
            <a:picLocks noChangeAspect="1"/>
          </p:cNvPicPr>
          <p:nvPr/>
        </p:nvPicPr>
        <p:blipFill>
          <a:blip r:embed="rId7"/>
          <a:stretch>
            <a:fillRect/>
          </a:stretch>
        </p:blipFill>
        <p:spPr>
          <a:xfrm>
            <a:off x="9963705" y="368422"/>
            <a:ext cx="1561906" cy="687537"/>
          </a:xfrm>
          <a:prstGeom prst="rect">
            <a:avLst/>
          </a:prstGeom>
        </p:spPr>
      </p:pic>
      <p:pic>
        <p:nvPicPr>
          <p:cNvPr id="31" name="Afbeelding 30">
            <a:extLst>
              <a:ext uri="{FF2B5EF4-FFF2-40B4-BE49-F238E27FC236}">
                <a16:creationId xmlns:a16="http://schemas.microsoft.com/office/drawing/2014/main" id="{89E6C8A4-31B4-2768-2A2F-64BF3C459BE7}"/>
              </a:ext>
            </a:extLst>
          </p:cNvPr>
          <p:cNvPicPr>
            <a:picLocks noChangeAspect="1"/>
          </p:cNvPicPr>
          <p:nvPr/>
        </p:nvPicPr>
        <p:blipFill>
          <a:blip r:embed="rId8"/>
          <a:stretch>
            <a:fillRect/>
          </a:stretch>
        </p:blipFill>
        <p:spPr>
          <a:xfrm>
            <a:off x="652530" y="1915624"/>
            <a:ext cx="3380713" cy="4778910"/>
          </a:xfrm>
          <a:prstGeom prst="rect">
            <a:avLst/>
          </a:prstGeom>
        </p:spPr>
      </p:pic>
      <p:pic>
        <p:nvPicPr>
          <p:cNvPr id="33" name="Afbeelding 32">
            <a:extLst>
              <a:ext uri="{FF2B5EF4-FFF2-40B4-BE49-F238E27FC236}">
                <a16:creationId xmlns:a16="http://schemas.microsoft.com/office/drawing/2014/main" id="{B7A6E637-9249-4B60-A2CC-48CB6E983FF5}"/>
              </a:ext>
            </a:extLst>
          </p:cNvPr>
          <p:cNvPicPr>
            <a:picLocks noChangeAspect="1"/>
          </p:cNvPicPr>
          <p:nvPr/>
        </p:nvPicPr>
        <p:blipFill>
          <a:blip r:embed="rId9"/>
          <a:stretch>
            <a:fillRect/>
          </a:stretch>
        </p:blipFill>
        <p:spPr>
          <a:xfrm>
            <a:off x="4290944" y="1917829"/>
            <a:ext cx="3460187" cy="4806998"/>
          </a:xfrm>
          <a:prstGeom prst="rect">
            <a:avLst/>
          </a:prstGeom>
        </p:spPr>
      </p:pic>
      <p:pic>
        <p:nvPicPr>
          <p:cNvPr id="36" name="Afbeelding 35">
            <a:extLst>
              <a:ext uri="{FF2B5EF4-FFF2-40B4-BE49-F238E27FC236}">
                <a16:creationId xmlns:a16="http://schemas.microsoft.com/office/drawing/2014/main" id="{0BE0859B-5E87-0F3F-3401-05F87EA2DF1C}"/>
              </a:ext>
            </a:extLst>
          </p:cNvPr>
          <p:cNvPicPr>
            <a:picLocks noChangeAspect="1"/>
          </p:cNvPicPr>
          <p:nvPr/>
        </p:nvPicPr>
        <p:blipFill>
          <a:blip r:embed="rId10"/>
          <a:stretch>
            <a:fillRect/>
          </a:stretch>
        </p:blipFill>
        <p:spPr>
          <a:xfrm>
            <a:off x="7960764" y="1909947"/>
            <a:ext cx="3460187" cy="4791850"/>
          </a:xfrm>
          <a:prstGeom prst="rect">
            <a:avLst/>
          </a:prstGeom>
        </p:spPr>
      </p:pic>
    </p:spTree>
    <p:extLst>
      <p:ext uri="{BB962C8B-B14F-4D97-AF65-F5344CB8AC3E}">
        <p14:creationId xmlns:p14="http://schemas.microsoft.com/office/powerpoint/2010/main" val="177609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hoek 42">
            <a:extLst>
              <a:ext uri="{FF2B5EF4-FFF2-40B4-BE49-F238E27FC236}">
                <a16:creationId xmlns:a16="http://schemas.microsoft.com/office/drawing/2014/main" id="{97E3E9EC-5E9C-66CD-0FDC-72383EBFEAD5}"/>
              </a:ext>
            </a:extLst>
          </p:cNvPr>
          <p:cNvSpPr/>
          <p:nvPr/>
        </p:nvSpPr>
        <p:spPr>
          <a:xfrm>
            <a:off x="-95693" y="0"/>
            <a:ext cx="12450725" cy="1226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kstvak 13">
            <a:extLst>
              <a:ext uri="{FF2B5EF4-FFF2-40B4-BE49-F238E27FC236}">
                <a16:creationId xmlns:a16="http://schemas.microsoft.com/office/drawing/2014/main" id="{63068489-6205-CCB7-5BB1-92D84CDCF015}"/>
              </a:ext>
            </a:extLst>
          </p:cNvPr>
          <p:cNvSpPr txBox="1"/>
          <p:nvPr/>
        </p:nvSpPr>
        <p:spPr>
          <a:xfrm>
            <a:off x="-95693" y="1125999"/>
            <a:ext cx="12287693"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rPr>
              <a:t>Vertrouwen in een juiste aanslag begint met</a:t>
            </a:r>
            <a:br>
              <a:rPr kumimoji="0" lang="nl-NL" sz="18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rPr>
            </a:br>
            <a:r>
              <a:rPr kumimoji="0" lang="nl-NL" sz="24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rPr>
              <a:t>een goed aanslagbiljet</a:t>
            </a:r>
            <a:endParaRPr kumimoji="0" lang="nl-NL" sz="1800" b="1" i="0" u="none" strike="noStrike" kern="1200" cap="none" spc="0" normalizeH="0" baseline="0" noProof="0" dirty="0">
              <a:ln>
                <a:noFill/>
              </a:ln>
              <a:solidFill>
                <a:srgbClr val="CC0000"/>
              </a:solidFill>
              <a:effectLst/>
              <a:uLnTx/>
              <a:uFillTx/>
              <a:latin typeface="Verdana" panose="020B0604030504040204" pitchFamily="34" charset="0"/>
              <a:ea typeface="Verdana" panose="020B0604030504040204" pitchFamily="34" charset="0"/>
              <a:cs typeface="+mn-cs"/>
            </a:endParaRPr>
          </a:p>
        </p:txBody>
      </p:sp>
      <p:pic>
        <p:nvPicPr>
          <p:cNvPr id="24" name="Afbeelding 23">
            <a:extLst>
              <a:ext uri="{FF2B5EF4-FFF2-40B4-BE49-F238E27FC236}">
                <a16:creationId xmlns:a16="http://schemas.microsoft.com/office/drawing/2014/main" id="{DECA0E3D-87FF-49A0-6B35-DF5530188FB6}"/>
              </a:ext>
            </a:extLst>
          </p:cNvPr>
          <p:cNvPicPr>
            <a:picLocks noChangeAspect="1"/>
          </p:cNvPicPr>
          <p:nvPr/>
        </p:nvPicPr>
        <p:blipFill>
          <a:blip r:embed="rId2"/>
          <a:stretch>
            <a:fillRect/>
          </a:stretch>
        </p:blipFill>
        <p:spPr>
          <a:xfrm>
            <a:off x="300834" y="259058"/>
            <a:ext cx="1940709" cy="815980"/>
          </a:xfrm>
          <a:prstGeom prst="rect">
            <a:avLst/>
          </a:prstGeom>
        </p:spPr>
      </p:pic>
      <p:pic>
        <p:nvPicPr>
          <p:cNvPr id="25" name="Afbeelding 24">
            <a:extLst>
              <a:ext uri="{FF2B5EF4-FFF2-40B4-BE49-F238E27FC236}">
                <a16:creationId xmlns:a16="http://schemas.microsoft.com/office/drawing/2014/main" id="{C8BCAE8F-38C8-B234-3BD1-A3A25608BDDB}"/>
              </a:ext>
            </a:extLst>
          </p:cNvPr>
          <p:cNvPicPr>
            <a:picLocks noChangeAspect="1"/>
          </p:cNvPicPr>
          <p:nvPr/>
        </p:nvPicPr>
        <p:blipFill>
          <a:blip r:embed="rId3"/>
          <a:stretch>
            <a:fillRect/>
          </a:stretch>
        </p:blipFill>
        <p:spPr>
          <a:xfrm>
            <a:off x="2487785" y="433415"/>
            <a:ext cx="1077452" cy="468761"/>
          </a:xfrm>
          <a:prstGeom prst="rect">
            <a:avLst/>
          </a:prstGeom>
        </p:spPr>
      </p:pic>
      <p:pic>
        <p:nvPicPr>
          <p:cNvPr id="26" name="Afbeelding 25">
            <a:extLst>
              <a:ext uri="{FF2B5EF4-FFF2-40B4-BE49-F238E27FC236}">
                <a16:creationId xmlns:a16="http://schemas.microsoft.com/office/drawing/2014/main" id="{F1F3C97E-7831-E457-F57C-244A62B4182F}"/>
              </a:ext>
            </a:extLst>
          </p:cNvPr>
          <p:cNvPicPr>
            <a:picLocks noChangeAspect="1"/>
          </p:cNvPicPr>
          <p:nvPr/>
        </p:nvPicPr>
        <p:blipFill>
          <a:blip r:embed="rId4"/>
          <a:stretch>
            <a:fillRect/>
          </a:stretch>
        </p:blipFill>
        <p:spPr>
          <a:xfrm>
            <a:off x="7687648" y="494906"/>
            <a:ext cx="1940709" cy="289042"/>
          </a:xfrm>
          <a:prstGeom prst="rect">
            <a:avLst/>
          </a:prstGeom>
        </p:spPr>
      </p:pic>
      <p:pic>
        <p:nvPicPr>
          <p:cNvPr id="27" name="Afbeelding 26">
            <a:extLst>
              <a:ext uri="{FF2B5EF4-FFF2-40B4-BE49-F238E27FC236}">
                <a16:creationId xmlns:a16="http://schemas.microsoft.com/office/drawing/2014/main" id="{F5B24B9E-423A-06B8-E629-9959FE14FD21}"/>
              </a:ext>
            </a:extLst>
          </p:cNvPr>
          <p:cNvPicPr>
            <a:picLocks noChangeAspect="1"/>
          </p:cNvPicPr>
          <p:nvPr/>
        </p:nvPicPr>
        <p:blipFill>
          <a:blip r:embed="rId5"/>
          <a:stretch>
            <a:fillRect/>
          </a:stretch>
        </p:blipFill>
        <p:spPr>
          <a:xfrm>
            <a:off x="5790395" y="360625"/>
            <a:ext cx="1561905" cy="714286"/>
          </a:xfrm>
          <a:prstGeom prst="rect">
            <a:avLst/>
          </a:prstGeom>
        </p:spPr>
      </p:pic>
      <p:pic>
        <p:nvPicPr>
          <p:cNvPr id="28" name="Afbeelding 27">
            <a:extLst>
              <a:ext uri="{FF2B5EF4-FFF2-40B4-BE49-F238E27FC236}">
                <a16:creationId xmlns:a16="http://schemas.microsoft.com/office/drawing/2014/main" id="{B18979A3-05E9-7EA4-36A3-F5845FAB1249}"/>
              </a:ext>
            </a:extLst>
          </p:cNvPr>
          <p:cNvPicPr>
            <a:picLocks noChangeAspect="1"/>
          </p:cNvPicPr>
          <p:nvPr/>
        </p:nvPicPr>
        <p:blipFill>
          <a:blip r:embed="rId6"/>
          <a:stretch>
            <a:fillRect/>
          </a:stretch>
        </p:blipFill>
        <p:spPr>
          <a:xfrm>
            <a:off x="3896939" y="175160"/>
            <a:ext cx="1565551" cy="601501"/>
          </a:xfrm>
          <a:prstGeom prst="rect">
            <a:avLst/>
          </a:prstGeom>
        </p:spPr>
      </p:pic>
      <p:pic>
        <p:nvPicPr>
          <p:cNvPr id="29" name="Afbeelding 28">
            <a:extLst>
              <a:ext uri="{FF2B5EF4-FFF2-40B4-BE49-F238E27FC236}">
                <a16:creationId xmlns:a16="http://schemas.microsoft.com/office/drawing/2014/main" id="{EA0A517E-E742-1ED3-70F8-97D8BA62CBF7}"/>
              </a:ext>
            </a:extLst>
          </p:cNvPr>
          <p:cNvPicPr>
            <a:picLocks noChangeAspect="1"/>
          </p:cNvPicPr>
          <p:nvPr/>
        </p:nvPicPr>
        <p:blipFill>
          <a:blip r:embed="rId7"/>
          <a:stretch>
            <a:fillRect/>
          </a:stretch>
        </p:blipFill>
        <p:spPr>
          <a:xfrm>
            <a:off x="9963705" y="368422"/>
            <a:ext cx="1561906" cy="687537"/>
          </a:xfrm>
          <a:prstGeom prst="rect">
            <a:avLst/>
          </a:prstGeom>
        </p:spPr>
      </p:pic>
      <p:pic>
        <p:nvPicPr>
          <p:cNvPr id="3" name="Afbeelding 2">
            <a:extLst>
              <a:ext uri="{FF2B5EF4-FFF2-40B4-BE49-F238E27FC236}">
                <a16:creationId xmlns:a16="http://schemas.microsoft.com/office/drawing/2014/main" id="{3DD1FDB1-1A75-BE8B-4E82-06E0B3F948A0}"/>
              </a:ext>
            </a:extLst>
          </p:cNvPr>
          <p:cNvPicPr>
            <a:picLocks noChangeAspect="1"/>
          </p:cNvPicPr>
          <p:nvPr/>
        </p:nvPicPr>
        <p:blipFill>
          <a:blip r:embed="rId8"/>
          <a:stretch>
            <a:fillRect/>
          </a:stretch>
        </p:blipFill>
        <p:spPr>
          <a:xfrm>
            <a:off x="688347" y="1864663"/>
            <a:ext cx="3380713" cy="4758041"/>
          </a:xfrm>
          <a:prstGeom prst="rect">
            <a:avLst/>
          </a:prstGeom>
        </p:spPr>
      </p:pic>
      <p:pic>
        <p:nvPicPr>
          <p:cNvPr id="5" name="Afbeelding 4">
            <a:extLst>
              <a:ext uri="{FF2B5EF4-FFF2-40B4-BE49-F238E27FC236}">
                <a16:creationId xmlns:a16="http://schemas.microsoft.com/office/drawing/2014/main" id="{5A93C576-4621-CAB8-540F-15C520BAC8C1}"/>
              </a:ext>
            </a:extLst>
          </p:cNvPr>
          <p:cNvPicPr>
            <a:picLocks noChangeAspect="1"/>
          </p:cNvPicPr>
          <p:nvPr/>
        </p:nvPicPr>
        <p:blipFill>
          <a:blip r:embed="rId9"/>
          <a:stretch>
            <a:fillRect/>
          </a:stretch>
        </p:blipFill>
        <p:spPr>
          <a:xfrm>
            <a:off x="4385359" y="1864663"/>
            <a:ext cx="3380713" cy="4758041"/>
          </a:xfrm>
          <a:prstGeom prst="rect">
            <a:avLst/>
          </a:prstGeom>
        </p:spPr>
      </p:pic>
      <p:pic>
        <p:nvPicPr>
          <p:cNvPr id="7" name="Afbeelding 6">
            <a:extLst>
              <a:ext uri="{FF2B5EF4-FFF2-40B4-BE49-F238E27FC236}">
                <a16:creationId xmlns:a16="http://schemas.microsoft.com/office/drawing/2014/main" id="{F238B63C-C7E1-2E62-9B6F-7247B0020CF8}"/>
              </a:ext>
            </a:extLst>
          </p:cNvPr>
          <p:cNvPicPr>
            <a:picLocks noChangeAspect="1"/>
          </p:cNvPicPr>
          <p:nvPr/>
        </p:nvPicPr>
        <p:blipFill>
          <a:blip r:embed="rId10"/>
          <a:stretch>
            <a:fillRect/>
          </a:stretch>
        </p:blipFill>
        <p:spPr>
          <a:xfrm>
            <a:off x="8045517" y="1863695"/>
            <a:ext cx="3371202" cy="4758042"/>
          </a:xfrm>
          <a:prstGeom prst="rect">
            <a:avLst/>
          </a:prstGeom>
        </p:spPr>
      </p:pic>
    </p:spTree>
    <p:extLst>
      <p:ext uri="{BB962C8B-B14F-4D97-AF65-F5344CB8AC3E}">
        <p14:creationId xmlns:p14="http://schemas.microsoft.com/office/powerpoint/2010/main" val="12682060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9.0.5012"/>
  <p:tag name="SLIDO_PRESENTATION_ID" val="00000000-0000-0000-0000-000000000000"/>
  <p:tag name="SLIDO_EVENT_UUID" val="25e17f3b-9508-4d65-9085-a5feecd29b23"/>
  <p:tag name="SLIDO_EVENT_SECTION_UUID" val="8000636e-c4cd-4437-a804-9b4d69ad2c61"/>
</p:tagLst>
</file>

<file path=ppt/theme/theme1.xml><?xml version="1.0" encoding="utf-8"?>
<a:theme xmlns:a="http://schemas.openxmlformats.org/drawingml/2006/main" name="Kantoorthema">
  <a:themeElements>
    <a:clrScheme name="Waarderingskamer">
      <a:dk1>
        <a:srgbClr val="000000"/>
      </a:dk1>
      <a:lt1>
        <a:sysClr val="window" lastClr="FFFFFF"/>
      </a:lt1>
      <a:dk2>
        <a:srgbClr val="44546A"/>
      </a:dk2>
      <a:lt2>
        <a:srgbClr val="E7E6E6"/>
      </a:lt2>
      <a:accent1>
        <a:srgbClr val="00315F"/>
      </a:accent1>
      <a:accent2>
        <a:srgbClr val="01B2BA"/>
      </a:accent2>
      <a:accent3>
        <a:srgbClr val="2493C7"/>
      </a:accent3>
      <a:accent4>
        <a:srgbClr val="61B9E8"/>
      </a:accent4>
      <a:accent5>
        <a:srgbClr val="E3000B"/>
      </a:accent5>
      <a:accent6>
        <a:srgbClr val="37AA32"/>
      </a:accent6>
      <a:hlink>
        <a:srgbClr val="01B2BA"/>
      </a:hlink>
      <a:folHlink>
        <a:srgbClr val="01B2BA"/>
      </a:folHlink>
    </a:clrScheme>
    <a:fontScheme name="Waarderingskamer">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arderingskamer Presentatie Leeg (DT).potx" id="{BED7DB04-E222-4948-BA08-E5FC6B9A5AAF}" vid="{D5D1E297-DD5B-45FA-ADA4-7F91C5AB49D7}"/>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1263DFB517C34A9256810A98D90245" ma:contentTypeVersion="11" ma:contentTypeDescription="Een nieuw document maken." ma:contentTypeScope="" ma:versionID="2663d8384b8e7d7949b3c3b69468a25d">
  <xsd:schema xmlns:xsd="http://www.w3.org/2001/XMLSchema" xmlns:xs="http://www.w3.org/2001/XMLSchema" xmlns:p="http://schemas.microsoft.com/office/2006/metadata/properties" xmlns:ns2="b8e7ff02-88bf-4b0d-85cf-bcf80e11d022" xmlns:ns3="709e4e19-5211-4679-8358-295082041c11" targetNamespace="http://schemas.microsoft.com/office/2006/metadata/properties" ma:root="true" ma:fieldsID="f4a92affeb5729449b71045b5f9a1104" ns2:_="" ns3:_="">
    <xsd:import namespace="b8e7ff02-88bf-4b0d-85cf-bcf80e11d022"/>
    <xsd:import namespace="709e4e19-5211-4679-8358-295082041c1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e7ff02-88bf-4b0d-85cf-bcf80e11d0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1a17457c-f962-40d0-bffb-c4215cd2729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9e4e19-5211-4679-8358-295082041c1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4b26a5c-f971-4b49-be0d-37b0b05828d1}" ma:internalName="TaxCatchAll" ma:showField="CatchAllData" ma:web="709e4e19-5211-4679-8358-295082041c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09e4e19-5211-4679-8358-295082041c11" xsi:nil="true"/>
    <lcf76f155ced4ddcb4097134ff3c332f xmlns="b8e7ff02-88bf-4b0d-85cf-bcf80e11d02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3A789A-11A5-4F75-9D96-4DBC6ACDD4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e7ff02-88bf-4b0d-85cf-bcf80e11d022"/>
    <ds:schemaRef ds:uri="709e4e19-5211-4679-8358-295082041c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4D13C0-453C-46C1-AC56-E4AE4D798B03}">
  <ds:schemaRefs>
    <ds:schemaRef ds:uri="http://schemas.microsoft.com/office/2006/metadata/properties"/>
    <ds:schemaRef ds:uri="http://schemas.microsoft.com/office/infopath/2007/PartnerControls"/>
    <ds:schemaRef ds:uri="709e4e19-5211-4679-8358-295082041c11"/>
    <ds:schemaRef ds:uri="b8e7ff02-88bf-4b0d-85cf-bcf80e11d022"/>
  </ds:schemaRefs>
</ds:datastoreItem>
</file>

<file path=customXml/itemProps3.xml><?xml version="1.0" encoding="utf-8"?>
<ds:datastoreItem xmlns:ds="http://schemas.openxmlformats.org/officeDocument/2006/customXml" ds:itemID="{A3C75268-F1C4-4F89-B131-94BDDEFF2F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Waarderingskamer Presentatie Leeg</Template>
  <TotalTime>512</TotalTime>
  <Words>1467</Words>
  <Application>Microsoft Office PowerPoint</Application>
  <PresentationFormat>Breedbeeld</PresentationFormat>
  <Paragraphs>303</Paragraphs>
  <Slides>35</Slides>
  <Notes>13</Notes>
  <HiddenSlides>0</HiddenSlides>
  <MMClips>0</MMClips>
  <ScaleCrop>false</ScaleCrop>
  <HeadingPairs>
    <vt:vector size="6" baseType="variant">
      <vt:variant>
        <vt:lpstr>Gebruikte lettertypen</vt:lpstr>
      </vt:variant>
      <vt:variant>
        <vt:i4>11</vt:i4>
      </vt:variant>
      <vt:variant>
        <vt:lpstr>Thema</vt:lpstr>
      </vt:variant>
      <vt:variant>
        <vt:i4>2</vt:i4>
      </vt:variant>
      <vt:variant>
        <vt:lpstr>Diatitels</vt:lpstr>
      </vt:variant>
      <vt:variant>
        <vt:i4>35</vt:i4>
      </vt:variant>
    </vt:vector>
  </HeadingPairs>
  <TitlesOfParts>
    <vt:vector size="48" baseType="lpstr">
      <vt:lpstr>Aptos</vt:lpstr>
      <vt:lpstr>Aptos Display</vt:lpstr>
      <vt:lpstr>Arial</vt:lpstr>
      <vt:lpstr>Calibri</vt:lpstr>
      <vt:lpstr>Maison Neue Book</vt:lpstr>
      <vt:lpstr>Montserrat</vt:lpstr>
      <vt:lpstr>Montserrat SemiBold</vt:lpstr>
      <vt:lpstr>Segoe UI</vt:lpstr>
      <vt:lpstr>Tenorite</vt:lpstr>
      <vt:lpstr>Verdana</vt:lpstr>
      <vt:lpstr>Wingdings</vt:lpstr>
      <vt:lpstr>Kantoorthema</vt:lpstr>
      <vt:lpstr>1_Kantoorthema</vt:lpstr>
      <vt:lpstr>Aandachtspunten afhandeling bezwaar- en beroepsprocedures</vt:lpstr>
      <vt:lpstr>PowerPoint-presentatie</vt:lpstr>
      <vt:lpstr>PowerPoint-presentatie</vt:lpstr>
      <vt:lpstr>Programma</vt:lpstr>
      <vt:lpstr>Deel 1: Vertrouwen in een aanslag gemeentelijke belastingen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Internationaal perspectief: ervaringen uit Canada</vt:lpstr>
      <vt:lpstr>Vooraf</vt:lpstr>
      <vt:lpstr>Actuele jurisprudentie</vt:lpstr>
      <vt:lpstr>In het nieuws</vt:lpstr>
      <vt:lpstr>Belang van tijdige beschikkingen: BOX 3</vt:lpstr>
      <vt:lpstr>Belang van de toestandsdatum: BOX 3</vt:lpstr>
      <vt:lpstr>Tijdige hoorzittingen, tijdige bezwaarafhandeling</vt:lpstr>
      <vt:lpstr>Eisen aan de uitnodiging</vt:lpstr>
      <vt:lpstr>Hoge Raad</vt:lpstr>
      <vt:lpstr>Proceskostenvergoeding en de WOZ</vt:lpstr>
      <vt:lpstr>Proceskostenvergoeding en de WOZ</vt:lpstr>
      <vt:lpstr>Proceskostenvergoeding en de WOZ</vt:lpstr>
      <vt:lpstr>Proceskostenvergoeding en de WOZ</vt:lpstr>
      <vt:lpstr>Proceskostenvergoeding en de WOZ</vt:lpstr>
      <vt:lpstr>Proceskostenvergoeding en de WOZ</vt:lpstr>
      <vt:lpstr>Proceskostenvergoeding en de WOZ</vt:lpstr>
      <vt:lpstr>Tot slot</vt:lpstr>
      <vt:lpstr>Bedankt!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Marco Kuijper</dc:creator>
  <cp:lastModifiedBy>Marco Kuijper</cp:lastModifiedBy>
  <cp:revision>10</cp:revision>
  <dcterms:created xsi:type="dcterms:W3CDTF">2025-01-21T09:15:50Z</dcterms:created>
  <dcterms:modified xsi:type="dcterms:W3CDTF">2025-04-01T09:35:21Z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0x010100461263DFB517C34A9256810A98D90245</vt:lpwstr>
  </property>
  <property fmtid="{D5CDD505-2E9C-101B-9397-08002B2CF9AE}" pid="3" name="SlidoAppVersion">
    <vt:lpwstr>1.9.0.5012</vt:lpwstr>
  </property>
</Properties>
</file>