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83" r:id="rId5"/>
  </p:sldMasterIdLst>
  <p:notesMasterIdLst>
    <p:notesMasterId r:id="rId2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7" r:id="rId12"/>
    <p:sldId id="269" r:id="rId13"/>
    <p:sldId id="270" r:id="rId14"/>
    <p:sldId id="271" r:id="rId15"/>
    <p:sldId id="272" r:id="rId16"/>
    <p:sldId id="275" r:id="rId17"/>
    <p:sldId id="277" r:id="rId18"/>
    <p:sldId id="586" r:id="rId19"/>
    <p:sldId id="545" r:id="rId20"/>
    <p:sldId id="552" r:id="rId21"/>
    <p:sldId id="574" r:id="rId22"/>
    <p:sldId id="589" r:id="rId23"/>
    <p:sldId id="584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355A"/>
    <a:srgbClr val="F1F9F9"/>
    <a:srgbClr val="B5DD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9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126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3-08-31T08:00:43.4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22104 14777 0,'0'0'0,"0"0"0,-29 14 0,29-14 0,0 0 0,0 0 0,0 0 0,0 0 15,0 0-15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3B29D-2215-4A04-93C9-790BBAA0CA44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E44E7-A0F0-4FDC-98BB-C652ECBA22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7505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D699F-94A3-4A2E-89FD-ADF4D0922374}" type="slidenum">
              <a:rPr lang="nl-NL" smtClean="0"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7995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001668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706882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457322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nl-NL" sz="1200" dirty="0">
                <a:latin typeface="Arial" panose="020B0604020202020204" pitchFamily="34" charset="0"/>
              </a:rPr>
              <a:t>Voordelen</a:t>
            </a:r>
          </a:p>
          <a:p>
            <a:pPr marL="134938" indent="-134938">
              <a:buFont typeface="Arial" panose="020B0604020202020204" pitchFamily="34" charset="0"/>
              <a:buChar char="•"/>
            </a:pPr>
            <a:r>
              <a:rPr lang="nl-NL" sz="1200" dirty="0">
                <a:latin typeface="Arial" panose="020B0604020202020204" pitchFamily="34" charset="0"/>
              </a:rPr>
              <a:t>Productiesnelheid (++ </a:t>
            </a:r>
            <a:r>
              <a:rPr lang="nl-NL" sz="1200" dirty="0" err="1">
                <a:latin typeface="Arial" panose="020B0604020202020204" pitchFamily="34" charset="0"/>
              </a:rPr>
              <a:t>icm</a:t>
            </a:r>
            <a:r>
              <a:rPr lang="nl-NL" sz="1200" dirty="0">
                <a:latin typeface="Arial" panose="020B0604020202020204" pitchFamily="34" charset="0"/>
              </a:rPr>
              <a:t> platform technologie)</a:t>
            </a:r>
          </a:p>
          <a:p>
            <a:pPr marL="134938" indent="-134938">
              <a:buFont typeface="Arial" panose="020B0604020202020204" pitchFamily="34" charset="0"/>
              <a:buChar char="•"/>
            </a:pPr>
            <a:r>
              <a:rPr lang="nl-NL" sz="1200" dirty="0">
                <a:latin typeface="Arial" panose="020B0604020202020204" pitchFamily="34" charset="0"/>
              </a:rPr>
              <a:t>Voortdurende verbetering in griefherkenning</a:t>
            </a:r>
          </a:p>
          <a:p>
            <a:pPr marL="134938" indent="-134938">
              <a:buFont typeface="Arial" panose="020B0604020202020204" pitchFamily="34" charset="0"/>
              <a:buChar char="•"/>
            </a:pPr>
            <a:r>
              <a:rPr lang="nl-NL" sz="1200" dirty="0">
                <a:latin typeface="Arial" panose="020B0604020202020204" pitchFamily="34" charset="0"/>
              </a:rPr>
              <a:t>Vergelijkingsonderbouwing op een hoog volume aan datapunten </a:t>
            </a:r>
          </a:p>
          <a:p>
            <a:pPr marL="134938" indent="-134938">
              <a:buFont typeface="Arial" panose="020B0604020202020204" pitchFamily="34" charset="0"/>
              <a:buChar char="•"/>
            </a:pPr>
            <a:r>
              <a:rPr lang="nl-NL" sz="1200" dirty="0">
                <a:latin typeface="Arial" panose="020B0604020202020204" pitchFamily="34" charset="0"/>
              </a:rPr>
              <a:t>Vergelijkingsonderbouwing met  mogelijkheid tot impact prioritering per datapunt</a:t>
            </a:r>
          </a:p>
          <a:p>
            <a:pPr marL="134938" indent="-134938">
              <a:buFont typeface="Arial" panose="020B0604020202020204" pitchFamily="34" charset="0"/>
              <a:buChar char="•"/>
            </a:pPr>
            <a:r>
              <a:rPr lang="nl-NL" sz="1200" dirty="0">
                <a:latin typeface="Arial" panose="020B0604020202020204" pitchFamily="34" charset="0"/>
              </a:rPr>
              <a:t>flexibiliteit in (on)gegrond teksten op verschillende griefbeschrijvingen</a:t>
            </a:r>
          </a:p>
          <a:p>
            <a:pPr marL="134938" indent="-134938">
              <a:buFont typeface="Arial" panose="020B0604020202020204" pitchFamily="34" charset="0"/>
              <a:buChar char="•"/>
            </a:pPr>
            <a:endParaRPr lang="nl-NL" sz="1200" dirty="0">
              <a:latin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200" dirty="0">
                <a:latin typeface="Arial" panose="020B0604020202020204" pitchFamily="34" charset="0"/>
              </a:rPr>
              <a:t>Nadelen</a:t>
            </a:r>
            <a:r>
              <a:rPr lang="nl-NL" sz="1200" baseline="0" dirty="0">
                <a:latin typeface="Arial" panose="020B0604020202020204" pitchFamily="34" charset="0"/>
              </a:rPr>
              <a:t> huidige inzet</a:t>
            </a:r>
            <a:endParaRPr lang="nl-NL" sz="1200" dirty="0"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latin typeface="Arial" panose="020B0604020202020204" pitchFamily="34" charset="0"/>
              </a:rPr>
              <a:t>Inzet blijft afhankelijk van bestaande backend.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439738" algn="l"/>
              </a:tabLst>
            </a:pPr>
            <a:r>
              <a:rPr lang="nl-NL" sz="1200" dirty="0">
                <a:latin typeface="Arial" panose="020B0604020202020204" pitchFamily="34" charset="0"/>
              </a:rPr>
              <a:t>Geen menselijke </a:t>
            </a:r>
            <a:r>
              <a:rPr lang="nl-NL" sz="1200" dirty="0" err="1">
                <a:latin typeface="Arial" panose="020B0604020202020204" pitchFamily="34" charset="0"/>
              </a:rPr>
              <a:t>beoordeling-en</a:t>
            </a:r>
            <a:r>
              <a:rPr lang="nl-NL" sz="1200" dirty="0">
                <a:latin typeface="Arial" panose="020B0604020202020204" pitchFamily="34" charset="0"/>
              </a:rPr>
              <a:t>/of controle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439738" algn="l"/>
              </a:tabLst>
            </a:pPr>
            <a:r>
              <a:rPr lang="nl-NL" sz="1200" dirty="0">
                <a:latin typeface="Arial" panose="020B0604020202020204" pitchFamily="34" charset="0"/>
              </a:rPr>
              <a:t>Statistische bewerking is onbruikbaar in een bezwaarprocedure waar beoordeling van een uniek object gevraagd wordt. </a:t>
            </a:r>
          </a:p>
          <a:p>
            <a:pPr>
              <a:lnSpc>
                <a:spcPct val="107000"/>
              </a:lnSpc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545720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D699F-94A3-4A2E-89FD-ADF4D0922374}" type="slidenum">
              <a:rPr lang="nl-NL" smtClean="0"/>
              <a:pPr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5237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1CA7BE4-0173-1A19-AECD-83A2BE7866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2513" y="402772"/>
            <a:ext cx="11397344" cy="4136572"/>
          </a:xfrm>
          <a:solidFill>
            <a:schemeClr val="bg1">
              <a:lumMod val="95000"/>
            </a:schemeClr>
          </a:solidFill>
        </p:spPr>
        <p:txBody>
          <a:bodyPr tIns="396000"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Voeg afbeelding via Office lint toe</a:t>
            </a:r>
          </a:p>
          <a:p>
            <a:endParaRPr lang="nl-NL" dirty="0"/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70998511-BAAC-02CC-924B-727743F1C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183218"/>
            <a:ext cx="1065439" cy="143728"/>
          </a:xfrm>
          <a:solidFill>
            <a:schemeClr val="accent2"/>
          </a:solidFill>
        </p:spPr>
        <p:txBody>
          <a:bodyPr>
            <a:noAutofit/>
          </a:bodyPr>
          <a:lstStyle>
            <a:lvl1pPr marL="0" indent="0" algn="ctr">
              <a:buNone/>
              <a:defRPr sz="6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98A55A-54F0-3FDF-A670-E2F8FF9EC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9037" y="3197727"/>
            <a:ext cx="8092964" cy="2305855"/>
          </a:xfrm>
          <a:solidFill>
            <a:schemeClr val="accent1"/>
          </a:solidFill>
        </p:spPr>
        <p:txBody>
          <a:bodyPr lIns="432000" rIns="180000"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FADF9BF-CA64-7DDA-B6BB-654742A72E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804998"/>
            <a:ext cx="2926944" cy="1247459"/>
          </a:xfrm>
        </p:spPr>
        <p:txBody>
          <a:bodyPr lIns="72000" anchor="ctr">
            <a:norm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subtitel of auteur toe te 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4FA624-21FC-5F9D-5DBE-9F114EA5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16182" y="6868885"/>
            <a:ext cx="1107142" cy="288000"/>
          </a:xfrm>
        </p:spPr>
        <p:txBody>
          <a:bodyPr/>
          <a:lstStyle/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A50B28-8919-76DA-EB19-E8033A90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2537" y="6868885"/>
            <a:ext cx="6626927" cy="288000"/>
          </a:xfrm>
        </p:spPr>
        <p:txBody>
          <a:bodyPr/>
          <a:lstStyle/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442609-0FE6-60A3-D8FF-6E9234D71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677" y="6868885"/>
            <a:ext cx="1107141" cy="288000"/>
          </a:xfrm>
        </p:spPr>
        <p:txBody>
          <a:bodyPr/>
          <a:lstStyle/>
          <a:p>
            <a:fld id="{AF524CCF-8B23-4FE6-AEF8-D0EE8DF5D8E9}" type="slidenum">
              <a:rPr lang="nl-NL" smtClean="0"/>
              <a:t>‹nr.›</a:t>
            </a:fld>
            <a:endParaRPr lang="nl-NL" dirty="0"/>
          </a:p>
        </p:txBody>
      </p:sp>
      <p:grpSp>
        <p:nvGrpSpPr>
          <p:cNvPr id="52" name="Graphic 2">
            <a:extLst>
              <a:ext uri="{FF2B5EF4-FFF2-40B4-BE49-F238E27FC236}">
                <a16:creationId xmlns:a16="http://schemas.microsoft.com/office/drawing/2014/main" id="{6D6F097C-6AB7-08B9-F246-1B54863BD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63501" y="5699323"/>
            <a:ext cx="4169143" cy="899802"/>
            <a:chOff x="4763501" y="5699323"/>
            <a:chExt cx="4169143" cy="899802"/>
          </a:xfrm>
        </p:grpSpPr>
        <p:grpSp>
          <p:nvGrpSpPr>
            <p:cNvPr id="53" name="Graphic 2">
              <a:extLst>
                <a:ext uri="{FF2B5EF4-FFF2-40B4-BE49-F238E27FC236}">
                  <a16:creationId xmlns:a16="http://schemas.microsoft.com/office/drawing/2014/main" id="{241AF1C4-2435-BD7C-839D-118D9659902A}"/>
                </a:ext>
              </a:extLst>
            </p:cNvPr>
            <p:cNvGrpSpPr/>
            <p:nvPr/>
          </p:nvGrpSpPr>
          <p:grpSpPr>
            <a:xfrm>
              <a:off x="5511873" y="5883673"/>
              <a:ext cx="3420771" cy="399457"/>
              <a:chOff x="5511873" y="5883673"/>
              <a:chExt cx="3420771" cy="399457"/>
            </a:xfrm>
            <a:solidFill>
              <a:srgbClr val="00315F"/>
            </a:solidFill>
          </p:grpSpPr>
          <p:sp>
            <p:nvSpPr>
              <p:cNvPr id="57" name="Vrije vorm: vorm 56">
                <a:extLst>
                  <a:ext uri="{FF2B5EF4-FFF2-40B4-BE49-F238E27FC236}">
                    <a16:creationId xmlns:a16="http://schemas.microsoft.com/office/drawing/2014/main" id="{9E6C7209-534A-EFEC-4360-BE40985B729A}"/>
                  </a:ext>
                </a:extLst>
              </p:cNvPr>
              <p:cNvSpPr/>
              <p:nvPr/>
            </p:nvSpPr>
            <p:spPr>
              <a:xfrm>
                <a:off x="5511873" y="5981830"/>
                <a:ext cx="317517" cy="200582"/>
              </a:xfrm>
              <a:custGeom>
                <a:avLst/>
                <a:gdLst>
                  <a:gd name="connsiteX0" fmla="*/ 0 w 317517"/>
                  <a:gd name="connsiteY0" fmla="*/ 0 h 200582"/>
                  <a:gd name="connsiteX1" fmla="*/ 38832 w 317517"/>
                  <a:gd name="connsiteY1" fmla="*/ 0 h 200582"/>
                  <a:gd name="connsiteX2" fmla="*/ 87061 w 317517"/>
                  <a:gd name="connsiteY2" fmla="*/ 152355 h 200582"/>
                  <a:gd name="connsiteX3" fmla="*/ 88337 w 317517"/>
                  <a:gd name="connsiteY3" fmla="*/ 152355 h 200582"/>
                  <a:gd name="connsiteX4" fmla="*/ 141689 w 317517"/>
                  <a:gd name="connsiteY4" fmla="*/ 0 h 200582"/>
                  <a:gd name="connsiteX5" fmla="*/ 175829 w 317517"/>
                  <a:gd name="connsiteY5" fmla="*/ 0 h 200582"/>
                  <a:gd name="connsiteX6" fmla="*/ 229173 w 317517"/>
                  <a:gd name="connsiteY6" fmla="*/ 152355 h 200582"/>
                  <a:gd name="connsiteX7" fmla="*/ 230456 w 317517"/>
                  <a:gd name="connsiteY7" fmla="*/ 152355 h 200582"/>
                  <a:gd name="connsiteX8" fmla="*/ 278680 w 317517"/>
                  <a:gd name="connsiteY8" fmla="*/ 0 h 200582"/>
                  <a:gd name="connsiteX9" fmla="*/ 317517 w 317517"/>
                  <a:gd name="connsiteY9" fmla="*/ 0 h 200582"/>
                  <a:gd name="connsiteX10" fmla="*/ 250512 w 317517"/>
                  <a:gd name="connsiteY10" fmla="*/ 200583 h 200582"/>
                  <a:gd name="connsiteX11" fmla="*/ 212103 w 317517"/>
                  <a:gd name="connsiteY11" fmla="*/ 200583 h 200582"/>
                  <a:gd name="connsiteX12" fmla="*/ 159182 w 317517"/>
                  <a:gd name="connsiteY12" fmla="*/ 49079 h 200582"/>
                  <a:gd name="connsiteX13" fmla="*/ 158330 w 317517"/>
                  <a:gd name="connsiteY13" fmla="*/ 49079 h 200582"/>
                  <a:gd name="connsiteX14" fmla="*/ 105414 w 317517"/>
                  <a:gd name="connsiteY14" fmla="*/ 200583 h 200582"/>
                  <a:gd name="connsiteX15" fmla="*/ 66998 w 317517"/>
                  <a:gd name="connsiteY15" fmla="*/ 200583 h 200582"/>
                  <a:gd name="connsiteX16" fmla="*/ 0 w 317517"/>
                  <a:gd name="connsiteY16" fmla="*/ 0 h 200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7517" h="200582">
                    <a:moveTo>
                      <a:pt x="0" y="0"/>
                    </a:moveTo>
                    <a:lnTo>
                      <a:pt x="38832" y="0"/>
                    </a:lnTo>
                    <a:lnTo>
                      <a:pt x="87061" y="152355"/>
                    </a:lnTo>
                    <a:lnTo>
                      <a:pt x="88337" y="152355"/>
                    </a:lnTo>
                    <a:lnTo>
                      <a:pt x="141689" y="0"/>
                    </a:lnTo>
                    <a:lnTo>
                      <a:pt x="175829" y="0"/>
                    </a:lnTo>
                    <a:lnTo>
                      <a:pt x="229173" y="152355"/>
                    </a:lnTo>
                    <a:lnTo>
                      <a:pt x="230456" y="152355"/>
                    </a:lnTo>
                    <a:lnTo>
                      <a:pt x="278680" y="0"/>
                    </a:lnTo>
                    <a:lnTo>
                      <a:pt x="317517" y="0"/>
                    </a:lnTo>
                    <a:lnTo>
                      <a:pt x="250512" y="200583"/>
                    </a:lnTo>
                    <a:lnTo>
                      <a:pt x="212103" y="200583"/>
                    </a:lnTo>
                    <a:lnTo>
                      <a:pt x="159182" y="49079"/>
                    </a:lnTo>
                    <a:lnTo>
                      <a:pt x="158330" y="49079"/>
                    </a:lnTo>
                    <a:lnTo>
                      <a:pt x="105414" y="200583"/>
                    </a:lnTo>
                    <a:lnTo>
                      <a:pt x="66998" y="200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8" name="Vrije vorm: vorm 57">
                <a:extLst>
                  <a:ext uri="{FF2B5EF4-FFF2-40B4-BE49-F238E27FC236}">
                    <a16:creationId xmlns:a16="http://schemas.microsoft.com/office/drawing/2014/main" id="{50CC95BC-44F4-9B0A-4545-728821D534F6}"/>
                  </a:ext>
                </a:extLst>
              </p:cNvPr>
              <p:cNvSpPr/>
              <p:nvPr/>
            </p:nvSpPr>
            <p:spPr>
              <a:xfrm>
                <a:off x="5848362" y="5976709"/>
                <a:ext cx="175835" cy="210824"/>
              </a:xfrm>
              <a:custGeom>
                <a:avLst/>
                <a:gdLst>
                  <a:gd name="connsiteX0" fmla="*/ 175836 w 175835"/>
                  <a:gd name="connsiteY0" fmla="*/ 78097 h 210824"/>
                  <a:gd name="connsiteX1" fmla="*/ 175836 w 175835"/>
                  <a:gd name="connsiteY1" fmla="*/ 205704 h 210824"/>
                  <a:gd name="connsiteX2" fmla="*/ 142119 w 175835"/>
                  <a:gd name="connsiteY2" fmla="*/ 205704 h 210824"/>
                  <a:gd name="connsiteX3" fmla="*/ 139554 w 175835"/>
                  <a:gd name="connsiteY3" fmla="*/ 178390 h 210824"/>
                  <a:gd name="connsiteX4" fmla="*/ 138279 w 175835"/>
                  <a:gd name="connsiteY4" fmla="*/ 178390 h 210824"/>
                  <a:gd name="connsiteX5" fmla="*/ 67434 w 175835"/>
                  <a:gd name="connsiteY5" fmla="*/ 210824 h 210824"/>
                  <a:gd name="connsiteX6" fmla="*/ 0 w 175835"/>
                  <a:gd name="connsiteY6" fmla="*/ 153211 h 210824"/>
                  <a:gd name="connsiteX7" fmla="*/ 70422 w 175835"/>
                  <a:gd name="connsiteY7" fmla="*/ 91754 h 210824"/>
                  <a:gd name="connsiteX8" fmla="*/ 138702 w 175835"/>
                  <a:gd name="connsiteY8" fmla="*/ 82366 h 210824"/>
                  <a:gd name="connsiteX9" fmla="*/ 138702 w 175835"/>
                  <a:gd name="connsiteY9" fmla="*/ 78097 h 210824"/>
                  <a:gd name="connsiteX10" fmla="*/ 91761 w 175835"/>
                  <a:gd name="connsiteY10" fmla="*/ 32006 h 210824"/>
                  <a:gd name="connsiteX11" fmla="*/ 45243 w 175835"/>
                  <a:gd name="connsiteY11" fmla="*/ 69563 h 210824"/>
                  <a:gd name="connsiteX12" fmla="*/ 6834 w 175835"/>
                  <a:gd name="connsiteY12" fmla="*/ 69563 h 210824"/>
                  <a:gd name="connsiteX13" fmla="*/ 93036 w 175835"/>
                  <a:gd name="connsiteY13" fmla="*/ 0 h 210824"/>
                  <a:gd name="connsiteX14" fmla="*/ 175836 w 175835"/>
                  <a:gd name="connsiteY14" fmla="*/ 78097 h 210824"/>
                  <a:gd name="connsiteX15" fmla="*/ 138702 w 175835"/>
                  <a:gd name="connsiteY15" fmla="*/ 119494 h 210824"/>
                  <a:gd name="connsiteX16" fmla="*/ 138702 w 175835"/>
                  <a:gd name="connsiteY16" fmla="*/ 110958 h 210824"/>
                  <a:gd name="connsiteX17" fmla="*/ 82800 w 175835"/>
                  <a:gd name="connsiteY17" fmla="*/ 118640 h 210824"/>
                  <a:gd name="connsiteX18" fmla="*/ 38409 w 175835"/>
                  <a:gd name="connsiteY18" fmla="*/ 151929 h 210824"/>
                  <a:gd name="connsiteX19" fmla="*/ 75543 w 175835"/>
                  <a:gd name="connsiteY19" fmla="*/ 179669 h 210824"/>
                  <a:gd name="connsiteX20" fmla="*/ 138702 w 175835"/>
                  <a:gd name="connsiteY20" fmla="*/ 119494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5" h="210824">
                    <a:moveTo>
                      <a:pt x="175836" y="78097"/>
                    </a:moveTo>
                    <a:lnTo>
                      <a:pt x="175836" y="205704"/>
                    </a:lnTo>
                    <a:lnTo>
                      <a:pt x="142119" y="205704"/>
                    </a:lnTo>
                    <a:lnTo>
                      <a:pt x="139554" y="178390"/>
                    </a:lnTo>
                    <a:lnTo>
                      <a:pt x="138279" y="178390"/>
                    </a:lnTo>
                    <a:cubicBezTo>
                      <a:pt x="125470" y="197168"/>
                      <a:pt x="98157" y="210824"/>
                      <a:pt x="67434" y="210824"/>
                    </a:cubicBezTo>
                    <a:cubicBezTo>
                      <a:pt x="26461" y="210824"/>
                      <a:pt x="0" y="186924"/>
                      <a:pt x="0" y="153211"/>
                    </a:cubicBezTo>
                    <a:cubicBezTo>
                      <a:pt x="0" y="120350"/>
                      <a:pt x="24327" y="98157"/>
                      <a:pt x="70422" y="91754"/>
                    </a:cubicBezTo>
                    <a:lnTo>
                      <a:pt x="138702" y="82366"/>
                    </a:lnTo>
                    <a:lnTo>
                      <a:pt x="138702" y="78097"/>
                    </a:lnTo>
                    <a:cubicBezTo>
                      <a:pt x="138702" y="47370"/>
                      <a:pt x="123336" y="32006"/>
                      <a:pt x="91761" y="32006"/>
                    </a:cubicBezTo>
                    <a:cubicBezTo>
                      <a:pt x="62313" y="32006"/>
                      <a:pt x="46947" y="45662"/>
                      <a:pt x="45243" y="69563"/>
                    </a:cubicBezTo>
                    <a:lnTo>
                      <a:pt x="6834" y="69563"/>
                    </a:lnTo>
                    <a:cubicBezTo>
                      <a:pt x="9820" y="26458"/>
                      <a:pt x="41826" y="0"/>
                      <a:pt x="93036" y="0"/>
                    </a:cubicBezTo>
                    <a:cubicBezTo>
                      <a:pt x="145957" y="0"/>
                      <a:pt x="175836" y="28592"/>
                      <a:pt x="175836" y="78097"/>
                    </a:cubicBezTo>
                    <a:close/>
                    <a:moveTo>
                      <a:pt x="138702" y="119494"/>
                    </a:moveTo>
                    <a:lnTo>
                      <a:pt x="138702" y="110958"/>
                    </a:lnTo>
                    <a:lnTo>
                      <a:pt x="82800" y="118640"/>
                    </a:lnTo>
                    <a:cubicBezTo>
                      <a:pt x="50787" y="122909"/>
                      <a:pt x="38409" y="134858"/>
                      <a:pt x="38409" y="151929"/>
                    </a:cubicBezTo>
                    <a:cubicBezTo>
                      <a:pt x="38409" y="169002"/>
                      <a:pt x="51641" y="179669"/>
                      <a:pt x="75543" y="179669"/>
                    </a:cubicBezTo>
                    <a:cubicBezTo>
                      <a:pt x="112671" y="179669"/>
                      <a:pt x="138702" y="154063"/>
                      <a:pt x="138702" y="119494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9" name="Vrije vorm: vorm 58">
                <a:extLst>
                  <a:ext uri="{FF2B5EF4-FFF2-40B4-BE49-F238E27FC236}">
                    <a16:creationId xmlns:a16="http://schemas.microsoft.com/office/drawing/2014/main" id="{16AD5AC6-17E2-FDDB-042C-FF64CBA4B213}"/>
                  </a:ext>
                </a:extLst>
              </p:cNvPr>
              <p:cNvSpPr/>
              <p:nvPr/>
            </p:nvSpPr>
            <p:spPr>
              <a:xfrm>
                <a:off x="6069876" y="5976709"/>
                <a:ext cx="175834" cy="210824"/>
              </a:xfrm>
              <a:custGeom>
                <a:avLst/>
                <a:gdLst>
                  <a:gd name="connsiteX0" fmla="*/ 175834 w 175834"/>
                  <a:gd name="connsiteY0" fmla="*/ 78097 h 210824"/>
                  <a:gd name="connsiteX1" fmla="*/ 175834 w 175834"/>
                  <a:gd name="connsiteY1" fmla="*/ 205704 h 210824"/>
                  <a:gd name="connsiteX2" fmla="*/ 142117 w 175834"/>
                  <a:gd name="connsiteY2" fmla="*/ 205704 h 210824"/>
                  <a:gd name="connsiteX3" fmla="*/ 139554 w 175834"/>
                  <a:gd name="connsiteY3" fmla="*/ 178390 h 210824"/>
                  <a:gd name="connsiteX4" fmla="*/ 138277 w 175834"/>
                  <a:gd name="connsiteY4" fmla="*/ 178390 h 210824"/>
                  <a:gd name="connsiteX5" fmla="*/ 67434 w 175834"/>
                  <a:gd name="connsiteY5" fmla="*/ 210824 h 210824"/>
                  <a:gd name="connsiteX6" fmla="*/ 0 w 175834"/>
                  <a:gd name="connsiteY6" fmla="*/ 153211 h 210824"/>
                  <a:gd name="connsiteX7" fmla="*/ 70420 w 175834"/>
                  <a:gd name="connsiteY7" fmla="*/ 91754 h 210824"/>
                  <a:gd name="connsiteX8" fmla="*/ 138700 w 175834"/>
                  <a:gd name="connsiteY8" fmla="*/ 82366 h 210824"/>
                  <a:gd name="connsiteX9" fmla="*/ 138700 w 175834"/>
                  <a:gd name="connsiteY9" fmla="*/ 78097 h 210824"/>
                  <a:gd name="connsiteX10" fmla="*/ 91759 w 175834"/>
                  <a:gd name="connsiteY10" fmla="*/ 32006 h 210824"/>
                  <a:gd name="connsiteX11" fmla="*/ 45241 w 175834"/>
                  <a:gd name="connsiteY11" fmla="*/ 69563 h 210824"/>
                  <a:gd name="connsiteX12" fmla="*/ 6832 w 175834"/>
                  <a:gd name="connsiteY12" fmla="*/ 69563 h 210824"/>
                  <a:gd name="connsiteX13" fmla="*/ 93036 w 175834"/>
                  <a:gd name="connsiteY13" fmla="*/ 0 h 210824"/>
                  <a:gd name="connsiteX14" fmla="*/ 175834 w 175834"/>
                  <a:gd name="connsiteY14" fmla="*/ 78097 h 210824"/>
                  <a:gd name="connsiteX15" fmla="*/ 138700 w 175834"/>
                  <a:gd name="connsiteY15" fmla="*/ 119494 h 210824"/>
                  <a:gd name="connsiteX16" fmla="*/ 138700 w 175834"/>
                  <a:gd name="connsiteY16" fmla="*/ 110958 h 210824"/>
                  <a:gd name="connsiteX17" fmla="*/ 82798 w 175834"/>
                  <a:gd name="connsiteY17" fmla="*/ 118640 h 210824"/>
                  <a:gd name="connsiteX18" fmla="*/ 38409 w 175834"/>
                  <a:gd name="connsiteY18" fmla="*/ 151929 h 210824"/>
                  <a:gd name="connsiteX19" fmla="*/ 75543 w 175834"/>
                  <a:gd name="connsiteY19" fmla="*/ 179669 h 210824"/>
                  <a:gd name="connsiteX20" fmla="*/ 138700 w 175834"/>
                  <a:gd name="connsiteY20" fmla="*/ 119494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4" h="210824">
                    <a:moveTo>
                      <a:pt x="175834" y="78097"/>
                    </a:moveTo>
                    <a:lnTo>
                      <a:pt x="175834" y="205704"/>
                    </a:lnTo>
                    <a:lnTo>
                      <a:pt x="142117" y="205704"/>
                    </a:lnTo>
                    <a:lnTo>
                      <a:pt x="139554" y="178390"/>
                    </a:lnTo>
                    <a:lnTo>
                      <a:pt x="138277" y="178390"/>
                    </a:lnTo>
                    <a:cubicBezTo>
                      <a:pt x="125470" y="197168"/>
                      <a:pt x="98157" y="210824"/>
                      <a:pt x="67434" y="210824"/>
                    </a:cubicBezTo>
                    <a:cubicBezTo>
                      <a:pt x="26460" y="210824"/>
                      <a:pt x="0" y="186924"/>
                      <a:pt x="0" y="153211"/>
                    </a:cubicBezTo>
                    <a:cubicBezTo>
                      <a:pt x="0" y="120350"/>
                      <a:pt x="24325" y="98157"/>
                      <a:pt x="70420" y="91754"/>
                    </a:cubicBezTo>
                    <a:lnTo>
                      <a:pt x="138700" y="82366"/>
                    </a:lnTo>
                    <a:lnTo>
                      <a:pt x="138700" y="78097"/>
                    </a:lnTo>
                    <a:cubicBezTo>
                      <a:pt x="138700" y="47370"/>
                      <a:pt x="123336" y="32006"/>
                      <a:pt x="91759" y="32006"/>
                    </a:cubicBezTo>
                    <a:cubicBezTo>
                      <a:pt x="62311" y="32006"/>
                      <a:pt x="46947" y="45662"/>
                      <a:pt x="45241" y="69563"/>
                    </a:cubicBezTo>
                    <a:lnTo>
                      <a:pt x="6832" y="69563"/>
                    </a:lnTo>
                    <a:cubicBezTo>
                      <a:pt x="9820" y="26458"/>
                      <a:pt x="41826" y="0"/>
                      <a:pt x="93036" y="0"/>
                    </a:cubicBezTo>
                    <a:cubicBezTo>
                      <a:pt x="145958" y="0"/>
                      <a:pt x="175834" y="28592"/>
                      <a:pt x="175834" y="78097"/>
                    </a:cubicBezTo>
                    <a:close/>
                    <a:moveTo>
                      <a:pt x="138700" y="119494"/>
                    </a:moveTo>
                    <a:lnTo>
                      <a:pt x="138700" y="110958"/>
                    </a:lnTo>
                    <a:lnTo>
                      <a:pt x="82798" y="118640"/>
                    </a:lnTo>
                    <a:cubicBezTo>
                      <a:pt x="50787" y="122909"/>
                      <a:pt x="38409" y="134858"/>
                      <a:pt x="38409" y="151929"/>
                    </a:cubicBezTo>
                    <a:cubicBezTo>
                      <a:pt x="38409" y="169002"/>
                      <a:pt x="51639" y="179669"/>
                      <a:pt x="75543" y="179669"/>
                    </a:cubicBezTo>
                    <a:cubicBezTo>
                      <a:pt x="112669" y="179669"/>
                      <a:pt x="138700" y="154063"/>
                      <a:pt x="138700" y="119494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0" name="Vrije vorm: vorm 59">
                <a:extLst>
                  <a:ext uri="{FF2B5EF4-FFF2-40B4-BE49-F238E27FC236}">
                    <a16:creationId xmlns:a16="http://schemas.microsoft.com/office/drawing/2014/main" id="{2E645797-56D9-7E27-B0CA-5255A90C148A}"/>
                  </a:ext>
                </a:extLst>
              </p:cNvPr>
              <p:cNvSpPr/>
              <p:nvPr/>
            </p:nvSpPr>
            <p:spPr>
              <a:xfrm>
                <a:off x="6301810" y="5977988"/>
                <a:ext cx="113085" cy="204424"/>
              </a:xfrm>
              <a:custGeom>
                <a:avLst/>
                <a:gdLst>
                  <a:gd name="connsiteX0" fmla="*/ 113085 w 113085"/>
                  <a:gd name="connsiteY0" fmla="*/ 3413 h 204424"/>
                  <a:gd name="connsiteX1" fmla="*/ 113085 w 113085"/>
                  <a:gd name="connsiteY1" fmla="*/ 35848 h 204424"/>
                  <a:gd name="connsiteX2" fmla="*/ 95597 w 113085"/>
                  <a:gd name="connsiteY2" fmla="*/ 34569 h 204424"/>
                  <a:gd name="connsiteX3" fmla="*/ 37557 w 113085"/>
                  <a:gd name="connsiteY3" fmla="*/ 99439 h 204424"/>
                  <a:gd name="connsiteX4" fmla="*/ 37557 w 113085"/>
                  <a:gd name="connsiteY4" fmla="*/ 204425 h 204424"/>
                  <a:gd name="connsiteX5" fmla="*/ 0 w 113085"/>
                  <a:gd name="connsiteY5" fmla="*/ 204425 h 204424"/>
                  <a:gd name="connsiteX6" fmla="*/ 0 w 113085"/>
                  <a:gd name="connsiteY6" fmla="*/ 3842 h 204424"/>
                  <a:gd name="connsiteX7" fmla="*/ 33286 w 113085"/>
                  <a:gd name="connsiteY7" fmla="*/ 3842 h 204424"/>
                  <a:gd name="connsiteX8" fmla="*/ 36275 w 113085"/>
                  <a:gd name="connsiteY8" fmla="*/ 34569 h 204424"/>
                  <a:gd name="connsiteX9" fmla="*/ 37555 w 113085"/>
                  <a:gd name="connsiteY9" fmla="*/ 34569 h 204424"/>
                  <a:gd name="connsiteX10" fmla="*/ 93036 w 113085"/>
                  <a:gd name="connsiteY10" fmla="*/ 0 h 204424"/>
                  <a:gd name="connsiteX11" fmla="*/ 113085 w 113085"/>
                  <a:gd name="connsiteY11" fmla="*/ 3413 h 204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085" h="204424">
                    <a:moveTo>
                      <a:pt x="113085" y="3413"/>
                    </a:moveTo>
                    <a:lnTo>
                      <a:pt x="113085" y="35848"/>
                    </a:lnTo>
                    <a:cubicBezTo>
                      <a:pt x="107113" y="34996"/>
                      <a:pt x="101140" y="34569"/>
                      <a:pt x="95597" y="34569"/>
                    </a:cubicBezTo>
                    <a:cubicBezTo>
                      <a:pt x="58465" y="34569"/>
                      <a:pt x="37557" y="55479"/>
                      <a:pt x="37557" y="99439"/>
                    </a:cubicBezTo>
                    <a:lnTo>
                      <a:pt x="37557" y="204425"/>
                    </a:lnTo>
                    <a:lnTo>
                      <a:pt x="0" y="204425"/>
                    </a:lnTo>
                    <a:lnTo>
                      <a:pt x="0" y="3842"/>
                    </a:lnTo>
                    <a:lnTo>
                      <a:pt x="33286" y="3842"/>
                    </a:lnTo>
                    <a:lnTo>
                      <a:pt x="36275" y="34569"/>
                    </a:lnTo>
                    <a:lnTo>
                      <a:pt x="37555" y="34569"/>
                    </a:lnTo>
                    <a:cubicBezTo>
                      <a:pt x="46947" y="13230"/>
                      <a:pt x="68286" y="0"/>
                      <a:pt x="93036" y="0"/>
                    </a:cubicBezTo>
                    <a:cubicBezTo>
                      <a:pt x="100727" y="0"/>
                      <a:pt x="107543" y="1281"/>
                      <a:pt x="113085" y="3413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1" name="Vrije vorm: vorm 60">
                <a:extLst>
                  <a:ext uri="{FF2B5EF4-FFF2-40B4-BE49-F238E27FC236}">
                    <a16:creationId xmlns:a16="http://schemas.microsoft.com/office/drawing/2014/main" id="{70B08FA7-6E15-BD1B-34A1-2FAC04026D66}"/>
                  </a:ext>
                </a:extLst>
              </p:cNvPr>
              <p:cNvSpPr/>
              <p:nvPr/>
            </p:nvSpPr>
            <p:spPr>
              <a:xfrm>
                <a:off x="6434877" y="5883673"/>
                <a:ext cx="201443" cy="303860"/>
              </a:xfrm>
              <a:custGeom>
                <a:avLst/>
                <a:gdLst>
                  <a:gd name="connsiteX0" fmla="*/ 201444 w 201443"/>
                  <a:gd name="connsiteY0" fmla="*/ 0 h 303860"/>
                  <a:gd name="connsiteX1" fmla="*/ 201444 w 201443"/>
                  <a:gd name="connsiteY1" fmla="*/ 298740 h 303860"/>
                  <a:gd name="connsiteX2" fmla="*/ 167741 w 201443"/>
                  <a:gd name="connsiteY2" fmla="*/ 298740 h 303860"/>
                  <a:gd name="connsiteX3" fmla="*/ 165176 w 201443"/>
                  <a:gd name="connsiteY3" fmla="*/ 271851 h 303860"/>
                  <a:gd name="connsiteX4" fmla="*/ 163885 w 201443"/>
                  <a:gd name="connsiteY4" fmla="*/ 271851 h 303860"/>
                  <a:gd name="connsiteX5" fmla="*/ 96032 w 201443"/>
                  <a:gd name="connsiteY5" fmla="*/ 303861 h 303860"/>
                  <a:gd name="connsiteX6" fmla="*/ 0 w 201443"/>
                  <a:gd name="connsiteY6" fmla="*/ 198447 h 303860"/>
                  <a:gd name="connsiteX7" fmla="*/ 96032 w 201443"/>
                  <a:gd name="connsiteY7" fmla="*/ 93036 h 303860"/>
                  <a:gd name="connsiteX8" fmla="*/ 162611 w 201443"/>
                  <a:gd name="connsiteY8" fmla="*/ 124615 h 303860"/>
                  <a:gd name="connsiteX9" fmla="*/ 163885 w 201443"/>
                  <a:gd name="connsiteY9" fmla="*/ 124615 h 303860"/>
                  <a:gd name="connsiteX10" fmla="*/ 163885 w 201443"/>
                  <a:gd name="connsiteY10" fmla="*/ 0 h 303860"/>
                  <a:gd name="connsiteX11" fmla="*/ 201444 w 201443"/>
                  <a:gd name="connsiteY11" fmla="*/ 0 h 303860"/>
                  <a:gd name="connsiteX12" fmla="*/ 165607 w 201443"/>
                  <a:gd name="connsiteY12" fmla="*/ 198447 h 303860"/>
                  <a:gd name="connsiteX13" fmla="*/ 102004 w 201443"/>
                  <a:gd name="connsiteY13" fmla="*/ 125470 h 303860"/>
                  <a:gd name="connsiteX14" fmla="*/ 38420 w 201443"/>
                  <a:gd name="connsiteY14" fmla="*/ 198447 h 303860"/>
                  <a:gd name="connsiteX15" fmla="*/ 102004 w 201443"/>
                  <a:gd name="connsiteY15" fmla="*/ 271426 h 303860"/>
                  <a:gd name="connsiteX16" fmla="*/ 165607 w 201443"/>
                  <a:gd name="connsiteY16" fmla="*/ 198447 h 303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1443" h="303860">
                    <a:moveTo>
                      <a:pt x="201444" y="0"/>
                    </a:moveTo>
                    <a:lnTo>
                      <a:pt x="201444" y="298740"/>
                    </a:lnTo>
                    <a:lnTo>
                      <a:pt x="167741" y="298740"/>
                    </a:lnTo>
                    <a:lnTo>
                      <a:pt x="165176" y="271851"/>
                    </a:lnTo>
                    <a:lnTo>
                      <a:pt x="163885" y="271851"/>
                    </a:lnTo>
                    <a:cubicBezTo>
                      <a:pt x="152370" y="290631"/>
                      <a:pt x="125913" y="303861"/>
                      <a:pt x="96032" y="303861"/>
                    </a:cubicBezTo>
                    <a:cubicBezTo>
                      <a:pt x="41397" y="303861"/>
                      <a:pt x="0" y="260331"/>
                      <a:pt x="0" y="198447"/>
                    </a:cubicBezTo>
                    <a:cubicBezTo>
                      <a:pt x="0" y="136566"/>
                      <a:pt x="41828" y="93036"/>
                      <a:pt x="96032" y="93036"/>
                    </a:cubicBezTo>
                    <a:cubicBezTo>
                      <a:pt x="123779" y="93036"/>
                      <a:pt x="150666" y="104984"/>
                      <a:pt x="162611" y="124615"/>
                    </a:cubicBezTo>
                    <a:lnTo>
                      <a:pt x="163885" y="124615"/>
                    </a:lnTo>
                    <a:lnTo>
                      <a:pt x="163885" y="0"/>
                    </a:lnTo>
                    <a:lnTo>
                      <a:pt x="201444" y="0"/>
                    </a:lnTo>
                    <a:close/>
                    <a:moveTo>
                      <a:pt x="165607" y="198447"/>
                    </a:moveTo>
                    <a:cubicBezTo>
                      <a:pt x="165607" y="153211"/>
                      <a:pt x="140837" y="125470"/>
                      <a:pt x="102004" y="125470"/>
                    </a:cubicBezTo>
                    <a:cubicBezTo>
                      <a:pt x="64033" y="125470"/>
                      <a:pt x="38420" y="153211"/>
                      <a:pt x="38420" y="198447"/>
                    </a:cubicBezTo>
                    <a:cubicBezTo>
                      <a:pt x="38420" y="243686"/>
                      <a:pt x="64033" y="271426"/>
                      <a:pt x="102004" y="271426"/>
                    </a:cubicBezTo>
                    <a:cubicBezTo>
                      <a:pt x="140837" y="271426"/>
                      <a:pt x="165607" y="243686"/>
                      <a:pt x="165607" y="198447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2" name="Vrije vorm: vorm 61">
                <a:extLst>
                  <a:ext uri="{FF2B5EF4-FFF2-40B4-BE49-F238E27FC236}">
                    <a16:creationId xmlns:a16="http://schemas.microsoft.com/office/drawing/2014/main" id="{107A22B1-368A-18F0-7883-96CB299B484B}"/>
                  </a:ext>
                </a:extLst>
              </p:cNvPr>
              <p:cNvSpPr/>
              <p:nvPr/>
            </p:nvSpPr>
            <p:spPr>
              <a:xfrm>
                <a:off x="6682004" y="5976709"/>
                <a:ext cx="198466" cy="210824"/>
              </a:xfrm>
              <a:custGeom>
                <a:avLst/>
                <a:gdLst>
                  <a:gd name="connsiteX0" fmla="*/ 197175 w 198466"/>
                  <a:gd name="connsiteY0" fmla="*/ 114375 h 210824"/>
                  <a:gd name="connsiteX1" fmla="*/ 38420 w 198466"/>
                  <a:gd name="connsiteY1" fmla="*/ 114375 h 210824"/>
                  <a:gd name="connsiteX2" fmla="*/ 104139 w 198466"/>
                  <a:gd name="connsiteY2" fmla="*/ 178390 h 210824"/>
                  <a:gd name="connsiteX3" fmla="*/ 160047 w 198466"/>
                  <a:gd name="connsiteY3" fmla="*/ 146808 h 210824"/>
                  <a:gd name="connsiteX4" fmla="*/ 195471 w 198466"/>
                  <a:gd name="connsiteY4" fmla="*/ 146808 h 210824"/>
                  <a:gd name="connsiteX5" fmla="*/ 102865 w 198466"/>
                  <a:gd name="connsiteY5" fmla="*/ 210824 h 210824"/>
                  <a:gd name="connsiteX6" fmla="*/ 0 w 198466"/>
                  <a:gd name="connsiteY6" fmla="*/ 106693 h 210824"/>
                  <a:gd name="connsiteX7" fmla="*/ 103296 w 198466"/>
                  <a:gd name="connsiteY7" fmla="*/ 0 h 210824"/>
                  <a:gd name="connsiteX8" fmla="*/ 198466 w 198466"/>
                  <a:gd name="connsiteY8" fmla="*/ 98157 h 210824"/>
                  <a:gd name="connsiteX9" fmla="*/ 197175 w 198466"/>
                  <a:gd name="connsiteY9" fmla="*/ 114375 h 210824"/>
                  <a:gd name="connsiteX10" fmla="*/ 40124 w 198466"/>
                  <a:gd name="connsiteY10" fmla="*/ 84927 h 210824"/>
                  <a:gd name="connsiteX11" fmla="*/ 160477 w 198466"/>
                  <a:gd name="connsiteY11" fmla="*/ 84927 h 210824"/>
                  <a:gd name="connsiteX12" fmla="*/ 103296 w 198466"/>
                  <a:gd name="connsiteY12" fmla="*/ 31152 h 210824"/>
                  <a:gd name="connsiteX13" fmla="*/ 40124 w 198466"/>
                  <a:gd name="connsiteY13" fmla="*/ 84927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8466" h="210824">
                    <a:moveTo>
                      <a:pt x="197175" y="114375"/>
                    </a:moveTo>
                    <a:lnTo>
                      <a:pt x="38420" y="114375"/>
                    </a:lnTo>
                    <a:cubicBezTo>
                      <a:pt x="41397" y="156624"/>
                      <a:pt x="68284" y="178390"/>
                      <a:pt x="104139" y="178390"/>
                    </a:cubicBezTo>
                    <a:cubicBezTo>
                      <a:pt x="129321" y="178390"/>
                      <a:pt x="149805" y="167295"/>
                      <a:pt x="160047" y="146808"/>
                    </a:cubicBezTo>
                    <a:lnTo>
                      <a:pt x="195471" y="146808"/>
                    </a:lnTo>
                    <a:cubicBezTo>
                      <a:pt x="184799" y="186497"/>
                      <a:pt x="148101" y="210824"/>
                      <a:pt x="102865" y="210824"/>
                    </a:cubicBezTo>
                    <a:cubicBezTo>
                      <a:pt x="42689" y="210824"/>
                      <a:pt x="0" y="168572"/>
                      <a:pt x="0" y="106693"/>
                    </a:cubicBezTo>
                    <a:cubicBezTo>
                      <a:pt x="0" y="43530"/>
                      <a:pt x="44393" y="0"/>
                      <a:pt x="103296" y="0"/>
                    </a:cubicBezTo>
                    <a:cubicBezTo>
                      <a:pt x="158773" y="0"/>
                      <a:pt x="198466" y="38836"/>
                      <a:pt x="198466" y="98157"/>
                    </a:cubicBezTo>
                    <a:cubicBezTo>
                      <a:pt x="198466" y="104132"/>
                      <a:pt x="198036" y="108827"/>
                      <a:pt x="197175" y="114375"/>
                    </a:cubicBezTo>
                    <a:close/>
                    <a:moveTo>
                      <a:pt x="40124" y="84927"/>
                    </a:moveTo>
                    <a:lnTo>
                      <a:pt x="160477" y="84927"/>
                    </a:lnTo>
                    <a:cubicBezTo>
                      <a:pt x="155778" y="48653"/>
                      <a:pt x="134021" y="31152"/>
                      <a:pt x="103296" y="31152"/>
                    </a:cubicBezTo>
                    <a:cubicBezTo>
                      <a:pt x="71279" y="31152"/>
                      <a:pt x="46958" y="50358"/>
                      <a:pt x="40124" y="84927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3" name="Vrije vorm: vorm 62">
                <a:extLst>
                  <a:ext uri="{FF2B5EF4-FFF2-40B4-BE49-F238E27FC236}">
                    <a16:creationId xmlns:a16="http://schemas.microsoft.com/office/drawing/2014/main" id="{C9F9A163-E27F-1E81-A14F-2D336CC727D0}"/>
                  </a:ext>
                </a:extLst>
              </p:cNvPr>
              <p:cNvSpPr/>
              <p:nvPr/>
            </p:nvSpPr>
            <p:spPr>
              <a:xfrm>
                <a:off x="6926495" y="5977988"/>
                <a:ext cx="113088" cy="204424"/>
              </a:xfrm>
              <a:custGeom>
                <a:avLst/>
                <a:gdLst>
                  <a:gd name="connsiteX0" fmla="*/ 113089 w 113088"/>
                  <a:gd name="connsiteY0" fmla="*/ 3413 h 204424"/>
                  <a:gd name="connsiteX1" fmla="*/ 113089 w 113088"/>
                  <a:gd name="connsiteY1" fmla="*/ 35848 h 204424"/>
                  <a:gd name="connsiteX2" fmla="*/ 95601 w 113088"/>
                  <a:gd name="connsiteY2" fmla="*/ 34569 h 204424"/>
                  <a:gd name="connsiteX3" fmla="*/ 37559 w 113088"/>
                  <a:gd name="connsiteY3" fmla="*/ 99439 h 204424"/>
                  <a:gd name="connsiteX4" fmla="*/ 37559 w 113088"/>
                  <a:gd name="connsiteY4" fmla="*/ 204425 h 204424"/>
                  <a:gd name="connsiteX5" fmla="*/ 0 w 113088"/>
                  <a:gd name="connsiteY5" fmla="*/ 204425 h 204424"/>
                  <a:gd name="connsiteX6" fmla="*/ 0 w 113088"/>
                  <a:gd name="connsiteY6" fmla="*/ 3842 h 204424"/>
                  <a:gd name="connsiteX7" fmla="*/ 33290 w 113088"/>
                  <a:gd name="connsiteY7" fmla="*/ 3842 h 204424"/>
                  <a:gd name="connsiteX8" fmla="*/ 36267 w 113088"/>
                  <a:gd name="connsiteY8" fmla="*/ 34569 h 204424"/>
                  <a:gd name="connsiteX9" fmla="*/ 37559 w 113088"/>
                  <a:gd name="connsiteY9" fmla="*/ 34569 h 204424"/>
                  <a:gd name="connsiteX10" fmla="*/ 93036 w 113088"/>
                  <a:gd name="connsiteY10" fmla="*/ 0 h 204424"/>
                  <a:gd name="connsiteX11" fmla="*/ 113089 w 113088"/>
                  <a:gd name="connsiteY11" fmla="*/ 3413 h 204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088" h="204424">
                    <a:moveTo>
                      <a:pt x="113089" y="3413"/>
                    </a:moveTo>
                    <a:lnTo>
                      <a:pt x="113089" y="35848"/>
                    </a:lnTo>
                    <a:cubicBezTo>
                      <a:pt x="107116" y="34996"/>
                      <a:pt x="101143" y="34569"/>
                      <a:pt x="95601" y="34569"/>
                    </a:cubicBezTo>
                    <a:cubicBezTo>
                      <a:pt x="58455" y="34569"/>
                      <a:pt x="37559" y="55479"/>
                      <a:pt x="37559" y="99439"/>
                    </a:cubicBezTo>
                    <a:lnTo>
                      <a:pt x="37559" y="204425"/>
                    </a:lnTo>
                    <a:lnTo>
                      <a:pt x="0" y="204425"/>
                    </a:lnTo>
                    <a:lnTo>
                      <a:pt x="0" y="3842"/>
                    </a:lnTo>
                    <a:lnTo>
                      <a:pt x="33290" y="3842"/>
                    </a:lnTo>
                    <a:lnTo>
                      <a:pt x="36267" y="34569"/>
                    </a:lnTo>
                    <a:lnTo>
                      <a:pt x="37559" y="34569"/>
                    </a:lnTo>
                    <a:cubicBezTo>
                      <a:pt x="46939" y="13230"/>
                      <a:pt x="68284" y="0"/>
                      <a:pt x="93036" y="0"/>
                    </a:cubicBezTo>
                    <a:cubicBezTo>
                      <a:pt x="100713" y="0"/>
                      <a:pt x="107547" y="1281"/>
                      <a:pt x="113089" y="3413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4" name="Vrije vorm: vorm 63">
                <a:extLst>
                  <a:ext uri="{FF2B5EF4-FFF2-40B4-BE49-F238E27FC236}">
                    <a16:creationId xmlns:a16="http://schemas.microsoft.com/office/drawing/2014/main" id="{519DC2CE-7456-232D-1708-AECB29A4620E}"/>
                  </a:ext>
                </a:extLst>
              </p:cNvPr>
              <p:cNvSpPr/>
              <p:nvPr/>
            </p:nvSpPr>
            <p:spPr>
              <a:xfrm>
                <a:off x="7067206" y="5894769"/>
                <a:ext cx="51208" cy="287644"/>
              </a:xfrm>
              <a:custGeom>
                <a:avLst/>
                <a:gdLst>
                  <a:gd name="connsiteX0" fmla="*/ 0 w 51208"/>
                  <a:gd name="connsiteY0" fmla="*/ 25604 h 287644"/>
                  <a:gd name="connsiteX1" fmla="*/ 25613 w 51208"/>
                  <a:gd name="connsiteY1" fmla="*/ 0 h 287644"/>
                  <a:gd name="connsiteX2" fmla="*/ 51208 w 51208"/>
                  <a:gd name="connsiteY2" fmla="*/ 25604 h 287644"/>
                  <a:gd name="connsiteX3" fmla="*/ 25613 w 51208"/>
                  <a:gd name="connsiteY3" fmla="*/ 51210 h 287644"/>
                  <a:gd name="connsiteX4" fmla="*/ 0 w 51208"/>
                  <a:gd name="connsiteY4" fmla="*/ 25604 h 287644"/>
                  <a:gd name="connsiteX5" fmla="*/ 6834 w 51208"/>
                  <a:gd name="connsiteY5" fmla="*/ 87061 h 287644"/>
                  <a:gd name="connsiteX6" fmla="*/ 44375 w 51208"/>
                  <a:gd name="connsiteY6" fmla="*/ 87061 h 287644"/>
                  <a:gd name="connsiteX7" fmla="*/ 44375 w 51208"/>
                  <a:gd name="connsiteY7" fmla="*/ 287644 h 287644"/>
                  <a:gd name="connsiteX8" fmla="*/ 6834 w 51208"/>
                  <a:gd name="connsiteY8" fmla="*/ 287644 h 287644"/>
                  <a:gd name="connsiteX9" fmla="*/ 6834 w 51208"/>
                  <a:gd name="connsiteY9" fmla="*/ 87061 h 287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208" h="287644">
                    <a:moveTo>
                      <a:pt x="0" y="25604"/>
                    </a:moveTo>
                    <a:cubicBezTo>
                      <a:pt x="0" y="11095"/>
                      <a:pt x="11515" y="0"/>
                      <a:pt x="25613" y="0"/>
                    </a:cubicBezTo>
                    <a:cubicBezTo>
                      <a:pt x="39693" y="0"/>
                      <a:pt x="51208" y="11095"/>
                      <a:pt x="51208" y="25604"/>
                    </a:cubicBezTo>
                    <a:cubicBezTo>
                      <a:pt x="51208" y="40115"/>
                      <a:pt x="39693" y="51210"/>
                      <a:pt x="25613" y="51210"/>
                    </a:cubicBezTo>
                    <a:cubicBezTo>
                      <a:pt x="11515" y="51210"/>
                      <a:pt x="0" y="40115"/>
                      <a:pt x="0" y="25604"/>
                    </a:cubicBezTo>
                    <a:close/>
                    <a:moveTo>
                      <a:pt x="6834" y="87061"/>
                    </a:moveTo>
                    <a:lnTo>
                      <a:pt x="44375" y="87061"/>
                    </a:lnTo>
                    <a:lnTo>
                      <a:pt x="44375" y="287644"/>
                    </a:lnTo>
                    <a:lnTo>
                      <a:pt x="6834" y="287644"/>
                    </a:lnTo>
                    <a:lnTo>
                      <a:pt x="6834" y="87061"/>
                    </a:ln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5" name="Vrije vorm: vorm 64">
                <a:extLst>
                  <a:ext uri="{FF2B5EF4-FFF2-40B4-BE49-F238E27FC236}">
                    <a16:creationId xmlns:a16="http://schemas.microsoft.com/office/drawing/2014/main" id="{C31FD650-A9B4-388A-CFB6-09CB9A8360E4}"/>
                  </a:ext>
                </a:extLst>
              </p:cNvPr>
              <p:cNvSpPr/>
              <p:nvPr/>
            </p:nvSpPr>
            <p:spPr>
              <a:xfrm>
                <a:off x="7168959" y="5976709"/>
                <a:ext cx="175400" cy="205703"/>
              </a:xfrm>
              <a:custGeom>
                <a:avLst/>
                <a:gdLst>
                  <a:gd name="connsiteX0" fmla="*/ 175400 w 175400"/>
                  <a:gd name="connsiteY0" fmla="*/ 78952 h 205703"/>
                  <a:gd name="connsiteX1" fmla="*/ 175400 w 175400"/>
                  <a:gd name="connsiteY1" fmla="*/ 205704 h 205703"/>
                  <a:gd name="connsiteX2" fmla="*/ 137841 w 175400"/>
                  <a:gd name="connsiteY2" fmla="*/ 205704 h 205703"/>
                  <a:gd name="connsiteX3" fmla="*/ 137841 w 175400"/>
                  <a:gd name="connsiteY3" fmla="*/ 93461 h 205703"/>
                  <a:gd name="connsiteX4" fmla="*/ 92606 w 175400"/>
                  <a:gd name="connsiteY4" fmla="*/ 33286 h 205703"/>
                  <a:gd name="connsiteX5" fmla="*/ 37559 w 175400"/>
                  <a:gd name="connsiteY5" fmla="*/ 96449 h 205703"/>
                  <a:gd name="connsiteX6" fmla="*/ 37559 w 175400"/>
                  <a:gd name="connsiteY6" fmla="*/ 205704 h 205703"/>
                  <a:gd name="connsiteX7" fmla="*/ 0 w 175400"/>
                  <a:gd name="connsiteY7" fmla="*/ 205704 h 205703"/>
                  <a:gd name="connsiteX8" fmla="*/ 0 w 175400"/>
                  <a:gd name="connsiteY8" fmla="*/ 5121 h 205703"/>
                  <a:gd name="connsiteX9" fmla="*/ 33721 w 175400"/>
                  <a:gd name="connsiteY9" fmla="*/ 5121 h 205703"/>
                  <a:gd name="connsiteX10" fmla="*/ 36267 w 175400"/>
                  <a:gd name="connsiteY10" fmla="*/ 32006 h 205703"/>
                  <a:gd name="connsiteX11" fmla="*/ 37559 w 175400"/>
                  <a:gd name="connsiteY11" fmla="*/ 32006 h 205703"/>
                  <a:gd name="connsiteX12" fmla="*/ 102847 w 175400"/>
                  <a:gd name="connsiteY12" fmla="*/ 0 h 205703"/>
                  <a:gd name="connsiteX13" fmla="*/ 175400 w 175400"/>
                  <a:gd name="connsiteY13" fmla="*/ 78952 h 20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5400" h="205703">
                    <a:moveTo>
                      <a:pt x="175400" y="78952"/>
                    </a:moveTo>
                    <a:lnTo>
                      <a:pt x="175400" y="205704"/>
                    </a:lnTo>
                    <a:lnTo>
                      <a:pt x="137841" y="205704"/>
                    </a:lnTo>
                    <a:lnTo>
                      <a:pt x="137841" y="93461"/>
                    </a:lnTo>
                    <a:cubicBezTo>
                      <a:pt x="137841" y="49079"/>
                      <a:pt x="121627" y="33286"/>
                      <a:pt x="92606" y="33286"/>
                    </a:cubicBezTo>
                    <a:cubicBezTo>
                      <a:pt x="59316" y="33286"/>
                      <a:pt x="37559" y="54200"/>
                      <a:pt x="37559" y="96449"/>
                    </a:cubicBezTo>
                    <a:lnTo>
                      <a:pt x="37559" y="205704"/>
                    </a:lnTo>
                    <a:lnTo>
                      <a:pt x="0" y="205704"/>
                    </a:lnTo>
                    <a:lnTo>
                      <a:pt x="0" y="5121"/>
                    </a:lnTo>
                    <a:lnTo>
                      <a:pt x="33721" y="5121"/>
                    </a:lnTo>
                    <a:lnTo>
                      <a:pt x="36267" y="32006"/>
                    </a:lnTo>
                    <a:lnTo>
                      <a:pt x="37559" y="32006"/>
                    </a:lnTo>
                    <a:cubicBezTo>
                      <a:pt x="50348" y="11947"/>
                      <a:pt x="74257" y="0"/>
                      <a:pt x="102847" y="0"/>
                    </a:cubicBezTo>
                    <a:cubicBezTo>
                      <a:pt x="146810" y="0"/>
                      <a:pt x="175400" y="28592"/>
                      <a:pt x="175400" y="78952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6" name="Vrije vorm: vorm 65">
                <a:extLst>
                  <a:ext uri="{FF2B5EF4-FFF2-40B4-BE49-F238E27FC236}">
                    <a16:creationId xmlns:a16="http://schemas.microsoft.com/office/drawing/2014/main" id="{98FF879D-219E-0E54-614B-61C5814E05BA}"/>
                  </a:ext>
                </a:extLst>
              </p:cNvPr>
              <p:cNvSpPr/>
              <p:nvPr/>
            </p:nvSpPr>
            <p:spPr>
              <a:xfrm>
                <a:off x="7378277" y="5976709"/>
                <a:ext cx="198448" cy="306421"/>
              </a:xfrm>
              <a:custGeom>
                <a:avLst/>
                <a:gdLst>
                  <a:gd name="connsiteX0" fmla="*/ 198448 w 198448"/>
                  <a:gd name="connsiteY0" fmla="*/ 23045 h 306421"/>
                  <a:gd name="connsiteX1" fmla="*/ 161302 w 198448"/>
                  <a:gd name="connsiteY1" fmla="*/ 26031 h 306421"/>
                  <a:gd name="connsiteX2" fmla="*/ 178377 w 198448"/>
                  <a:gd name="connsiteY2" fmla="*/ 73405 h 306421"/>
                  <a:gd name="connsiteX3" fmla="*/ 98148 w 198448"/>
                  <a:gd name="connsiteY3" fmla="*/ 146808 h 306421"/>
                  <a:gd name="connsiteX4" fmla="*/ 61881 w 198448"/>
                  <a:gd name="connsiteY4" fmla="*/ 139981 h 306421"/>
                  <a:gd name="connsiteX5" fmla="*/ 42671 w 198448"/>
                  <a:gd name="connsiteY5" fmla="*/ 160464 h 306421"/>
                  <a:gd name="connsiteX6" fmla="*/ 67423 w 198448"/>
                  <a:gd name="connsiteY6" fmla="*/ 177963 h 306421"/>
                  <a:gd name="connsiteX7" fmla="*/ 132299 w 198448"/>
                  <a:gd name="connsiteY7" fmla="*/ 177963 h 306421"/>
                  <a:gd name="connsiteX8" fmla="*/ 198448 w 198448"/>
                  <a:gd name="connsiteY8" fmla="*/ 236856 h 306421"/>
                  <a:gd name="connsiteX9" fmla="*/ 96013 w 198448"/>
                  <a:gd name="connsiteY9" fmla="*/ 306422 h 306421"/>
                  <a:gd name="connsiteX10" fmla="*/ 0 w 198448"/>
                  <a:gd name="connsiteY10" fmla="*/ 246247 h 306421"/>
                  <a:gd name="connsiteX11" fmla="*/ 28591 w 198448"/>
                  <a:gd name="connsiteY11" fmla="*/ 201008 h 306421"/>
                  <a:gd name="connsiteX12" fmla="*/ 8520 w 198448"/>
                  <a:gd name="connsiteY12" fmla="*/ 166012 h 306421"/>
                  <a:gd name="connsiteX13" fmla="*/ 38832 w 198448"/>
                  <a:gd name="connsiteY13" fmla="*/ 125042 h 306421"/>
                  <a:gd name="connsiteX14" fmla="*/ 17918 w 198448"/>
                  <a:gd name="connsiteY14" fmla="*/ 73405 h 306421"/>
                  <a:gd name="connsiteX15" fmla="*/ 98148 w 198448"/>
                  <a:gd name="connsiteY15" fmla="*/ 0 h 306421"/>
                  <a:gd name="connsiteX16" fmla="*/ 198448 w 198448"/>
                  <a:gd name="connsiteY16" fmla="*/ 0 h 306421"/>
                  <a:gd name="connsiteX17" fmla="*/ 198448 w 198448"/>
                  <a:gd name="connsiteY17" fmla="*/ 23045 h 306421"/>
                  <a:gd name="connsiteX18" fmla="*/ 124604 w 198448"/>
                  <a:gd name="connsiteY18" fmla="*/ 210824 h 306421"/>
                  <a:gd name="connsiteX19" fmla="*/ 68266 w 198448"/>
                  <a:gd name="connsiteY19" fmla="*/ 210824 h 306421"/>
                  <a:gd name="connsiteX20" fmla="*/ 35837 w 198448"/>
                  <a:gd name="connsiteY20" fmla="*/ 240699 h 306421"/>
                  <a:gd name="connsiteX21" fmla="*/ 98578 w 198448"/>
                  <a:gd name="connsiteY21" fmla="*/ 274413 h 306421"/>
                  <a:gd name="connsiteX22" fmla="*/ 162593 w 198448"/>
                  <a:gd name="connsiteY22" fmla="*/ 237711 h 306421"/>
                  <a:gd name="connsiteX23" fmla="*/ 124604 w 198448"/>
                  <a:gd name="connsiteY23" fmla="*/ 210824 h 306421"/>
                  <a:gd name="connsiteX24" fmla="*/ 143383 w 198448"/>
                  <a:gd name="connsiteY24" fmla="*/ 73405 h 306421"/>
                  <a:gd name="connsiteX25" fmla="*/ 98148 w 198448"/>
                  <a:gd name="connsiteY25" fmla="*/ 29444 h 306421"/>
                  <a:gd name="connsiteX26" fmla="*/ 52912 w 198448"/>
                  <a:gd name="connsiteY26" fmla="*/ 73405 h 306421"/>
                  <a:gd name="connsiteX27" fmla="*/ 98148 w 198448"/>
                  <a:gd name="connsiteY27" fmla="*/ 116933 h 306421"/>
                  <a:gd name="connsiteX28" fmla="*/ 143383 w 198448"/>
                  <a:gd name="connsiteY28" fmla="*/ 73405 h 30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98448" h="306421">
                    <a:moveTo>
                      <a:pt x="198448" y="23045"/>
                    </a:moveTo>
                    <a:lnTo>
                      <a:pt x="161302" y="26031"/>
                    </a:lnTo>
                    <a:cubicBezTo>
                      <a:pt x="172405" y="38409"/>
                      <a:pt x="178377" y="54627"/>
                      <a:pt x="178377" y="73405"/>
                    </a:cubicBezTo>
                    <a:cubicBezTo>
                      <a:pt x="178377" y="116081"/>
                      <a:pt x="146379" y="146808"/>
                      <a:pt x="98148" y="146808"/>
                    </a:cubicBezTo>
                    <a:cubicBezTo>
                      <a:pt x="84498" y="146808"/>
                      <a:pt x="72535" y="144246"/>
                      <a:pt x="61881" y="139981"/>
                    </a:cubicBezTo>
                    <a:cubicBezTo>
                      <a:pt x="50347" y="142115"/>
                      <a:pt x="42671" y="150223"/>
                      <a:pt x="42671" y="160464"/>
                    </a:cubicBezTo>
                    <a:cubicBezTo>
                      <a:pt x="42671" y="171560"/>
                      <a:pt x="51639" y="177963"/>
                      <a:pt x="67423" y="177963"/>
                    </a:cubicBezTo>
                    <a:lnTo>
                      <a:pt x="132299" y="177963"/>
                    </a:lnTo>
                    <a:cubicBezTo>
                      <a:pt x="174539" y="177963"/>
                      <a:pt x="198448" y="199302"/>
                      <a:pt x="198448" y="236856"/>
                    </a:cubicBezTo>
                    <a:cubicBezTo>
                      <a:pt x="198448" y="279535"/>
                      <a:pt x="166001" y="306422"/>
                      <a:pt x="96013" y="306422"/>
                    </a:cubicBezTo>
                    <a:cubicBezTo>
                      <a:pt x="31998" y="306422"/>
                      <a:pt x="0" y="282949"/>
                      <a:pt x="0" y="246247"/>
                    </a:cubicBezTo>
                    <a:cubicBezTo>
                      <a:pt x="0" y="225760"/>
                      <a:pt x="10242" y="209972"/>
                      <a:pt x="28591" y="201008"/>
                    </a:cubicBezTo>
                    <a:cubicBezTo>
                      <a:pt x="15784" y="193326"/>
                      <a:pt x="8520" y="181376"/>
                      <a:pt x="8520" y="166012"/>
                    </a:cubicBezTo>
                    <a:cubicBezTo>
                      <a:pt x="8520" y="146381"/>
                      <a:pt x="20896" y="131445"/>
                      <a:pt x="38832" y="125042"/>
                    </a:cubicBezTo>
                    <a:cubicBezTo>
                      <a:pt x="25595" y="112241"/>
                      <a:pt x="17918" y="94315"/>
                      <a:pt x="17918" y="73405"/>
                    </a:cubicBezTo>
                    <a:cubicBezTo>
                      <a:pt x="17918" y="30727"/>
                      <a:pt x="49935" y="0"/>
                      <a:pt x="98148" y="0"/>
                    </a:cubicBezTo>
                    <a:lnTo>
                      <a:pt x="198448" y="0"/>
                    </a:lnTo>
                    <a:lnTo>
                      <a:pt x="198448" y="23045"/>
                    </a:lnTo>
                    <a:close/>
                    <a:moveTo>
                      <a:pt x="124604" y="210824"/>
                    </a:moveTo>
                    <a:lnTo>
                      <a:pt x="68266" y="210824"/>
                    </a:lnTo>
                    <a:cubicBezTo>
                      <a:pt x="48643" y="210824"/>
                      <a:pt x="35837" y="223199"/>
                      <a:pt x="35837" y="240699"/>
                    </a:cubicBezTo>
                    <a:cubicBezTo>
                      <a:pt x="35837" y="261610"/>
                      <a:pt x="54186" y="274413"/>
                      <a:pt x="98578" y="274413"/>
                    </a:cubicBezTo>
                    <a:cubicBezTo>
                      <a:pt x="144244" y="274413"/>
                      <a:pt x="162593" y="260756"/>
                      <a:pt x="162593" y="237711"/>
                    </a:cubicBezTo>
                    <a:cubicBezTo>
                      <a:pt x="162593" y="220639"/>
                      <a:pt x="152352" y="210824"/>
                      <a:pt x="124604" y="210824"/>
                    </a:cubicBezTo>
                    <a:close/>
                    <a:moveTo>
                      <a:pt x="143383" y="73405"/>
                    </a:moveTo>
                    <a:cubicBezTo>
                      <a:pt x="143383" y="46945"/>
                      <a:pt x="126308" y="29444"/>
                      <a:pt x="98148" y="29444"/>
                    </a:cubicBezTo>
                    <a:cubicBezTo>
                      <a:pt x="69988" y="29444"/>
                      <a:pt x="52912" y="46945"/>
                      <a:pt x="52912" y="73405"/>
                    </a:cubicBezTo>
                    <a:cubicBezTo>
                      <a:pt x="52912" y="99436"/>
                      <a:pt x="69988" y="116933"/>
                      <a:pt x="98148" y="116933"/>
                    </a:cubicBezTo>
                    <a:cubicBezTo>
                      <a:pt x="126308" y="116933"/>
                      <a:pt x="143383" y="99436"/>
                      <a:pt x="143383" y="73405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7" name="Vrije vorm: vorm 66">
                <a:extLst>
                  <a:ext uri="{FF2B5EF4-FFF2-40B4-BE49-F238E27FC236}">
                    <a16:creationId xmlns:a16="http://schemas.microsoft.com/office/drawing/2014/main" id="{614D4243-8220-BEDA-7FDF-BA471A5C904E}"/>
                  </a:ext>
                </a:extLst>
              </p:cNvPr>
              <p:cNvSpPr/>
              <p:nvPr/>
            </p:nvSpPr>
            <p:spPr>
              <a:xfrm>
                <a:off x="7594411" y="5976709"/>
                <a:ext cx="162593" cy="210824"/>
              </a:xfrm>
              <a:custGeom>
                <a:avLst/>
                <a:gdLst>
                  <a:gd name="connsiteX0" fmla="*/ 0 w 162593"/>
                  <a:gd name="connsiteY0" fmla="*/ 145102 h 210824"/>
                  <a:gd name="connsiteX1" fmla="*/ 37541 w 162593"/>
                  <a:gd name="connsiteY1" fmla="*/ 145102 h 210824"/>
                  <a:gd name="connsiteX2" fmla="*/ 83638 w 162593"/>
                  <a:gd name="connsiteY2" fmla="*/ 180524 h 210824"/>
                  <a:gd name="connsiteX3" fmla="*/ 126308 w 162593"/>
                  <a:gd name="connsiteY3" fmla="*/ 149798 h 210824"/>
                  <a:gd name="connsiteX4" fmla="*/ 85772 w 162593"/>
                  <a:gd name="connsiteY4" fmla="*/ 120775 h 210824"/>
                  <a:gd name="connsiteX5" fmla="*/ 61450 w 162593"/>
                  <a:gd name="connsiteY5" fmla="*/ 116081 h 210824"/>
                  <a:gd name="connsiteX6" fmla="*/ 2977 w 162593"/>
                  <a:gd name="connsiteY6" fmla="*/ 61454 h 210824"/>
                  <a:gd name="connsiteX7" fmla="*/ 81934 w 162593"/>
                  <a:gd name="connsiteY7" fmla="*/ 0 h 210824"/>
                  <a:gd name="connsiteX8" fmla="*/ 159186 w 162593"/>
                  <a:gd name="connsiteY8" fmla="*/ 60175 h 210824"/>
                  <a:gd name="connsiteX9" fmla="*/ 121627 w 162593"/>
                  <a:gd name="connsiteY9" fmla="*/ 60175 h 210824"/>
                  <a:gd name="connsiteX10" fmla="*/ 79799 w 162593"/>
                  <a:gd name="connsiteY10" fmla="*/ 30300 h 210824"/>
                  <a:gd name="connsiteX11" fmla="*/ 39245 w 162593"/>
                  <a:gd name="connsiteY11" fmla="*/ 59319 h 210824"/>
                  <a:gd name="connsiteX12" fmla="*/ 79369 w 162593"/>
                  <a:gd name="connsiteY12" fmla="*/ 85779 h 210824"/>
                  <a:gd name="connsiteX13" fmla="*/ 103708 w 162593"/>
                  <a:gd name="connsiteY13" fmla="*/ 90475 h 210824"/>
                  <a:gd name="connsiteX14" fmla="*/ 162593 w 162593"/>
                  <a:gd name="connsiteY14" fmla="*/ 146806 h 210824"/>
                  <a:gd name="connsiteX15" fmla="*/ 83207 w 162593"/>
                  <a:gd name="connsiteY15" fmla="*/ 210824 h 210824"/>
                  <a:gd name="connsiteX16" fmla="*/ 0 w 162593"/>
                  <a:gd name="connsiteY16" fmla="*/ 145102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2593" h="210824">
                    <a:moveTo>
                      <a:pt x="0" y="145102"/>
                    </a:moveTo>
                    <a:lnTo>
                      <a:pt x="37541" y="145102"/>
                    </a:lnTo>
                    <a:cubicBezTo>
                      <a:pt x="40536" y="168147"/>
                      <a:pt x="58042" y="180524"/>
                      <a:pt x="83638" y="180524"/>
                    </a:cubicBezTo>
                    <a:cubicBezTo>
                      <a:pt x="109681" y="180524"/>
                      <a:pt x="126308" y="167720"/>
                      <a:pt x="126308" y="149798"/>
                    </a:cubicBezTo>
                    <a:cubicBezTo>
                      <a:pt x="126308" y="135710"/>
                      <a:pt x="116084" y="126749"/>
                      <a:pt x="85772" y="120775"/>
                    </a:cubicBezTo>
                    <a:lnTo>
                      <a:pt x="61450" y="116081"/>
                    </a:lnTo>
                    <a:cubicBezTo>
                      <a:pt x="21757" y="108397"/>
                      <a:pt x="2977" y="90475"/>
                      <a:pt x="2977" y="61454"/>
                    </a:cubicBezTo>
                    <a:cubicBezTo>
                      <a:pt x="2977" y="26031"/>
                      <a:pt x="32859" y="0"/>
                      <a:pt x="81934" y="0"/>
                    </a:cubicBezTo>
                    <a:cubicBezTo>
                      <a:pt x="127169" y="0"/>
                      <a:pt x="155760" y="21766"/>
                      <a:pt x="159186" y="60175"/>
                    </a:cubicBezTo>
                    <a:lnTo>
                      <a:pt x="121627" y="60175"/>
                    </a:lnTo>
                    <a:cubicBezTo>
                      <a:pt x="119492" y="41395"/>
                      <a:pt x="104982" y="30300"/>
                      <a:pt x="79799" y="30300"/>
                    </a:cubicBezTo>
                    <a:cubicBezTo>
                      <a:pt x="54204" y="30300"/>
                      <a:pt x="39245" y="41822"/>
                      <a:pt x="39245" y="59319"/>
                    </a:cubicBezTo>
                    <a:cubicBezTo>
                      <a:pt x="39245" y="71697"/>
                      <a:pt x="46509" y="79379"/>
                      <a:pt x="79369" y="85779"/>
                    </a:cubicBezTo>
                    <a:lnTo>
                      <a:pt x="103708" y="90475"/>
                    </a:lnTo>
                    <a:cubicBezTo>
                      <a:pt x="144245" y="98157"/>
                      <a:pt x="162593" y="116081"/>
                      <a:pt x="162593" y="146806"/>
                    </a:cubicBezTo>
                    <a:cubicBezTo>
                      <a:pt x="162593" y="184363"/>
                      <a:pt x="133142" y="210824"/>
                      <a:pt x="83207" y="210824"/>
                    </a:cubicBezTo>
                    <a:cubicBezTo>
                      <a:pt x="34563" y="210824"/>
                      <a:pt x="2977" y="185645"/>
                      <a:pt x="0" y="145102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8" name="Vrije vorm: vorm 67">
                <a:extLst>
                  <a:ext uri="{FF2B5EF4-FFF2-40B4-BE49-F238E27FC236}">
                    <a16:creationId xmlns:a16="http://schemas.microsoft.com/office/drawing/2014/main" id="{C91DB2F2-833A-3E34-07ED-0A5E93CAE625}"/>
                  </a:ext>
                </a:extLst>
              </p:cNvPr>
              <p:cNvSpPr/>
              <p:nvPr/>
            </p:nvSpPr>
            <p:spPr>
              <a:xfrm>
                <a:off x="7802078" y="5883673"/>
                <a:ext cx="178395" cy="298739"/>
              </a:xfrm>
              <a:custGeom>
                <a:avLst/>
                <a:gdLst>
                  <a:gd name="connsiteX0" fmla="*/ 129322 w 178395"/>
                  <a:gd name="connsiteY0" fmla="*/ 298740 h 298739"/>
                  <a:gd name="connsiteX1" fmla="*/ 38850 w 178395"/>
                  <a:gd name="connsiteY1" fmla="*/ 203567 h 298739"/>
                  <a:gd name="connsiteX2" fmla="*/ 37559 w 178395"/>
                  <a:gd name="connsiteY2" fmla="*/ 203567 h 298739"/>
                  <a:gd name="connsiteX3" fmla="*/ 37559 w 178395"/>
                  <a:gd name="connsiteY3" fmla="*/ 298740 h 298739"/>
                  <a:gd name="connsiteX4" fmla="*/ 0 w 178395"/>
                  <a:gd name="connsiteY4" fmla="*/ 298740 h 298739"/>
                  <a:gd name="connsiteX5" fmla="*/ 0 w 178395"/>
                  <a:gd name="connsiteY5" fmla="*/ 0 h 298739"/>
                  <a:gd name="connsiteX6" fmla="*/ 37559 w 178395"/>
                  <a:gd name="connsiteY6" fmla="*/ 0 h 298739"/>
                  <a:gd name="connsiteX7" fmla="*/ 37559 w 178395"/>
                  <a:gd name="connsiteY7" fmla="*/ 183938 h 298739"/>
                  <a:gd name="connsiteX8" fmla="*/ 38420 w 178395"/>
                  <a:gd name="connsiteY8" fmla="*/ 183938 h 298739"/>
                  <a:gd name="connsiteX9" fmla="*/ 127618 w 178395"/>
                  <a:gd name="connsiteY9" fmla="*/ 98157 h 298739"/>
                  <a:gd name="connsiteX10" fmla="*/ 175831 w 178395"/>
                  <a:gd name="connsiteY10" fmla="*/ 98157 h 298739"/>
                  <a:gd name="connsiteX11" fmla="*/ 77252 w 178395"/>
                  <a:gd name="connsiteY11" fmla="*/ 192899 h 298739"/>
                  <a:gd name="connsiteX12" fmla="*/ 178395 w 178395"/>
                  <a:gd name="connsiteY12" fmla="*/ 298740 h 298739"/>
                  <a:gd name="connsiteX13" fmla="*/ 129322 w 178395"/>
                  <a:gd name="connsiteY13" fmla="*/ 298740 h 298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8395" h="298739">
                    <a:moveTo>
                      <a:pt x="129322" y="298740"/>
                    </a:moveTo>
                    <a:lnTo>
                      <a:pt x="38850" y="203567"/>
                    </a:lnTo>
                    <a:lnTo>
                      <a:pt x="37559" y="203567"/>
                    </a:lnTo>
                    <a:lnTo>
                      <a:pt x="37559" y="298740"/>
                    </a:lnTo>
                    <a:lnTo>
                      <a:pt x="0" y="298740"/>
                    </a:lnTo>
                    <a:lnTo>
                      <a:pt x="0" y="0"/>
                    </a:lnTo>
                    <a:lnTo>
                      <a:pt x="37559" y="0"/>
                    </a:lnTo>
                    <a:lnTo>
                      <a:pt x="37559" y="183938"/>
                    </a:lnTo>
                    <a:lnTo>
                      <a:pt x="38420" y="183938"/>
                    </a:lnTo>
                    <a:lnTo>
                      <a:pt x="127618" y="98157"/>
                    </a:lnTo>
                    <a:lnTo>
                      <a:pt x="175831" y="98157"/>
                    </a:lnTo>
                    <a:lnTo>
                      <a:pt x="77252" y="192899"/>
                    </a:lnTo>
                    <a:lnTo>
                      <a:pt x="178395" y="298740"/>
                    </a:lnTo>
                    <a:lnTo>
                      <a:pt x="129322" y="298740"/>
                    </a:ln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9" name="Vrije vorm: vorm 68">
                <a:extLst>
                  <a:ext uri="{FF2B5EF4-FFF2-40B4-BE49-F238E27FC236}">
                    <a16:creationId xmlns:a16="http://schemas.microsoft.com/office/drawing/2014/main" id="{694AD317-C643-FAB8-693B-A41A0C119F9F}"/>
                  </a:ext>
                </a:extLst>
              </p:cNvPr>
              <p:cNvSpPr/>
              <p:nvPr/>
            </p:nvSpPr>
            <p:spPr>
              <a:xfrm>
                <a:off x="7997226" y="5976709"/>
                <a:ext cx="175830" cy="210824"/>
              </a:xfrm>
              <a:custGeom>
                <a:avLst/>
                <a:gdLst>
                  <a:gd name="connsiteX0" fmla="*/ 175830 w 175830"/>
                  <a:gd name="connsiteY0" fmla="*/ 78097 h 210824"/>
                  <a:gd name="connsiteX1" fmla="*/ 175830 w 175830"/>
                  <a:gd name="connsiteY1" fmla="*/ 205704 h 210824"/>
                  <a:gd name="connsiteX2" fmla="*/ 142110 w 175830"/>
                  <a:gd name="connsiteY2" fmla="*/ 205704 h 210824"/>
                  <a:gd name="connsiteX3" fmla="*/ 139563 w 175830"/>
                  <a:gd name="connsiteY3" fmla="*/ 178390 h 210824"/>
                  <a:gd name="connsiteX4" fmla="*/ 138272 w 175830"/>
                  <a:gd name="connsiteY4" fmla="*/ 178390 h 210824"/>
                  <a:gd name="connsiteX5" fmla="*/ 67441 w 175830"/>
                  <a:gd name="connsiteY5" fmla="*/ 210824 h 210824"/>
                  <a:gd name="connsiteX6" fmla="*/ 0 w 175830"/>
                  <a:gd name="connsiteY6" fmla="*/ 153211 h 210824"/>
                  <a:gd name="connsiteX7" fmla="*/ 70418 w 175830"/>
                  <a:gd name="connsiteY7" fmla="*/ 91754 h 210824"/>
                  <a:gd name="connsiteX8" fmla="*/ 138702 w 175830"/>
                  <a:gd name="connsiteY8" fmla="*/ 82366 h 210824"/>
                  <a:gd name="connsiteX9" fmla="*/ 138702 w 175830"/>
                  <a:gd name="connsiteY9" fmla="*/ 78097 h 210824"/>
                  <a:gd name="connsiteX10" fmla="*/ 91763 w 175830"/>
                  <a:gd name="connsiteY10" fmla="*/ 32006 h 210824"/>
                  <a:gd name="connsiteX11" fmla="*/ 45236 w 175830"/>
                  <a:gd name="connsiteY11" fmla="*/ 69563 h 210824"/>
                  <a:gd name="connsiteX12" fmla="*/ 6834 w 175830"/>
                  <a:gd name="connsiteY12" fmla="*/ 69563 h 210824"/>
                  <a:gd name="connsiteX13" fmla="*/ 93036 w 175830"/>
                  <a:gd name="connsiteY13" fmla="*/ 0 h 210824"/>
                  <a:gd name="connsiteX14" fmla="*/ 175830 w 175830"/>
                  <a:gd name="connsiteY14" fmla="*/ 78097 h 210824"/>
                  <a:gd name="connsiteX15" fmla="*/ 138702 w 175830"/>
                  <a:gd name="connsiteY15" fmla="*/ 119494 h 210824"/>
                  <a:gd name="connsiteX16" fmla="*/ 138702 w 175830"/>
                  <a:gd name="connsiteY16" fmla="*/ 110958 h 210824"/>
                  <a:gd name="connsiteX17" fmla="*/ 82794 w 175830"/>
                  <a:gd name="connsiteY17" fmla="*/ 118640 h 210824"/>
                  <a:gd name="connsiteX18" fmla="*/ 38402 w 175830"/>
                  <a:gd name="connsiteY18" fmla="*/ 151929 h 210824"/>
                  <a:gd name="connsiteX19" fmla="*/ 75548 w 175830"/>
                  <a:gd name="connsiteY19" fmla="*/ 179669 h 210824"/>
                  <a:gd name="connsiteX20" fmla="*/ 138702 w 175830"/>
                  <a:gd name="connsiteY20" fmla="*/ 119494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0" h="210824">
                    <a:moveTo>
                      <a:pt x="175830" y="78097"/>
                    </a:moveTo>
                    <a:lnTo>
                      <a:pt x="175830" y="205704"/>
                    </a:lnTo>
                    <a:lnTo>
                      <a:pt x="142110" y="205704"/>
                    </a:lnTo>
                    <a:lnTo>
                      <a:pt x="139563" y="178390"/>
                    </a:lnTo>
                    <a:lnTo>
                      <a:pt x="138272" y="178390"/>
                    </a:lnTo>
                    <a:cubicBezTo>
                      <a:pt x="125465" y="197168"/>
                      <a:pt x="98166" y="210824"/>
                      <a:pt x="67441" y="210824"/>
                    </a:cubicBezTo>
                    <a:cubicBezTo>
                      <a:pt x="26456" y="210824"/>
                      <a:pt x="0" y="186924"/>
                      <a:pt x="0" y="153211"/>
                    </a:cubicBezTo>
                    <a:cubicBezTo>
                      <a:pt x="0" y="120350"/>
                      <a:pt x="24322" y="98157"/>
                      <a:pt x="70418" y="91754"/>
                    </a:cubicBezTo>
                    <a:lnTo>
                      <a:pt x="138702" y="82366"/>
                    </a:lnTo>
                    <a:lnTo>
                      <a:pt x="138702" y="78097"/>
                    </a:lnTo>
                    <a:cubicBezTo>
                      <a:pt x="138702" y="47370"/>
                      <a:pt x="123331" y="32006"/>
                      <a:pt x="91763" y="32006"/>
                    </a:cubicBezTo>
                    <a:cubicBezTo>
                      <a:pt x="62311" y="32006"/>
                      <a:pt x="46940" y="45662"/>
                      <a:pt x="45236" y="69563"/>
                    </a:cubicBezTo>
                    <a:lnTo>
                      <a:pt x="6834" y="69563"/>
                    </a:lnTo>
                    <a:cubicBezTo>
                      <a:pt x="9829" y="26458"/>
                      <a:pt x="41828" y="0"/>
                      <a:pt x="93036" y="0"/>
                    </a:cubicBezTo>
                    <a:cubicBezTo>
                      <a:pt x="145966" y="0"/>
                      <a:pt x="175830" y="28592"/>
                      <a:pt x="175830" y="78097"/>
                    </a:cubicBezTo>
                    <a:close/>
                    <a:moveTo>
                      <a:pt x="138702" y="119494"/>
                    </a:moveTo>
                    <a:lnTo>
                      <a:pt x="138702" y="110958"/>
                    </a:lnTo>
                    <a:lnTo>
                      <a:pt x="82794" y="118640"/>
                    </a:lnTo>
                    <a:cubicBezTo>
                      <a:pt x="50796" y="122909"/>
                      <a:pt x="38402" y="134858"/>
                      <a:pt x="38402" y="151929"/>
                    </a:cubicBezTo>
                    <a:cubicBezTo>
                      <a:pt x="38402" y="169002"/>
                      <a:pt x="51639" y="179669"/>
                      <a:pt x="75548" y="179669"/>
                    </a:cubicBezTo>
                    <a:cubicBezTo>
                      <a:pt x="112676" y="179669"/>
                      <a:pt x="138702" y="154063"/>
                      <a:pt x="138702" y="119494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0" name="Vrije vorm: vorm 69">
                <a:extLst>
                  <a:ext uri="{FF2B5EF4-FFF2-40B4-BE49-F238E27FC236}">
                    <a16:creationId xmlns:a16="http://schemas.microsoft.com/office/drawing/2014/main" id="{F8656F20-2CB0-B120-2B07-D4CF4ED2E49C}"/>
                  </a:ext>
                </a:extLst>
              </p:cNvPr>
              <p:cNvSpPr/>
              <p:nvPr/>
            </p:nvSpPr>
            <p:spPr>
              <a:xfrm>
                <a:off x="8229162" y="5976709"/>
                <a:ext cx="301295" cy="205703"/>
              </a:xfrm>
              <a:custGeom>
                <a:avLst/>
                <a:gdLst>
                  <a:gd name="connsiteX0" fmla="*/ 301296 w 301295"/>
                  <a:gd name="connsiteY0" fmla="*/ 78952 h 205703"/>
                  <a:gd name="connsiteX1" fmla="*/ 301296 w 301295"/>
                  <a:gd name="connsiteY1" fmla="*/ 205704 h 205703"/>
                  <a:gd name="connsiteX2" fmla="*/ 263737 w 301295"/>
                  <a:gd name="connsiteY2" fmla="*/ 205704 h 205703"/>
                  <a:gd name="connsiteX3" fmla="*/ 263737 w 301295"/>
                  <a:gd name="connsiteY3" fmla="*/ 91754 h 205703"/>
                  <a:gd name="connsiteX4" fmla="*/ 221478 w 301295"/>
                  <a:gd name="connsiteY4" fmla="*/ 33286 h 205703"/>
                  <a:gd name="connsiteX5" fmla="*/ 169427 w 301295"/>
                  <a:gd name="connsiteY5" fmla="*/ 95597 h 205703"/>
                  <a:gd name="connsiteX6" fmla="*/ 169427 w 301295"/>
                  <a:gd name="connsiteY6" fmla="*/ 205704 h 205703"/>
                  <a:gd name="connsiteX7" fmla="*/ 131868 w 301295"/>
                  <a:gd name="connsiteY7" fmla="*/ 205704 h 205703"/>
                  <a:gd name="connsiteX8" fmla="*/ 131868 w 301295"/>
                  <a:gd name="connsiteY8" fmla="*/ 91754 h 205703"/>
                  <a:gd name="connsiteX9" fmla="*/ 90041 w 301295"/>
                  <a:gd name="connsiteY9" fmla="*/ 33286 h 205703"/>
                  <a:gd name="connsiteX10" fmla="*/ 37541 w 301295"/>
                  <a:gd name="connsiteY10" fmla="*/ 95597 h 205703"/>
                  <a:gd name="connsiteX11" fmla="*/ 37541 w 301295"/>
                  <a:gd name="connsiteY11" fmla="*/ 205704 h 205703"/>
                  <a:gd name="connsiteX12" fmla="*/ 0 w 301295"/>
                  <a:gd name="connsiteY12" fmla="*/ 205704 h 205703"/>
                  <a:gd name="connsiteX13" fmla="*/ 0 w 301295"/>
                  <a:gd name="connsiteY13" fmla="*/ 5121 h 205703"/>
                  <a:gd name="connsiteX14" fmla="*/ 33702 w 301295"/>
                  <a:gd name="connsiteY14" fmla="*/ 5121 h 205703"/>
                  <a:gd name="connsiteX15" fmla="*/ 36267 w 301295"/>
                  <a:gd name="connsiteY15" fmla="*/ 32006 h 205703"/>
                  <a:gd name="connsiteX16" fmla="*/ 37541 w 301295"/>
                  <a:gd name="connsiteY16" fmla="*/ 32006 h 205703"/>
                  <a:gd name="connsiteX17" fmla="*/ 100282 w 301295"/>
                  <a:gd name="connsiteY17" fmla="*/ 0 h 205703"/>
                  <a:gd name="connsiteX18" fmla="*/ 160459 w 301295"/>
                  <a:gd name="connsiteY18" fmla="*/ 37553 h 205703"/>
                  <a:gd name="connsiteX19" fmla="*/ 161732 w 301295"/>
                  <a:gd name="connsiteY19" fmla="*/ 37553 h 205703"/>
                  <a:gd name="connsiteX20" fmla="*/ 231308 w 301295"/>
                  <a:gd name="connsiteY20" fmla="*/ 0 h 205703"/>
                  <a:gd name="connsiteX21" fmla="*/ 301296 w 301295"/>
                  <a:gd name="connsiteY21" fmla="*/ 78952 h 20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1295" h="205703">
                    <a:moveTo>
                      <a:pt x="301296" y="78952"/>
                    </a:moveTo>
                    <a:lnTo>
                      <a:pt x="301296" y="205704"/>
                    </a:lnTo>
                    <a:lnTo>
                      <a:pt x="263737" y="205704"/>
                    </a:lnTo>
                    <a:lnTo>
                      <a:pt x="263737" y="91754"/>
                    </a:lnTo>
                    <a:cubicBezTo>
                      <a:pt x="263737" y="50358"/>
                      <a:pt x="248383" y="33286"/>
                      <a:pt x="221478" y="33286"/>
                    </a:cubicBezTo>
                    <a:cubicBezTo>
                      <a:pt x="190772" y="33286"/>
                      <a:pt x="169427" y="55479"/>
                      <a:pt x="169427" y="95597"/>
                    </a:cubicBezTo>
                    <a:lnTo>
                      <a:pt x="169427" y="205704"/>
                    </a:lnTo>
                    <a:lnTo>
                      <a:pt x="131868" y="205704"/>
                    </a:lnTo>
                    <a:lnTo>
                      <a:pt x="131868" y="91754"/>
                    </a:lnTo>
                    <a:cubicBezTo>
                      <a:pt x="131868" y="49931"/>
                      <a:pt x="116927" y="33286"/>
                      <a:pt x="90041" y="33286"/>
                    </a:cubicBezTo>
                    <a:cubicBezTo>
                      <a:pt x="59316" y="33286"/>
                      <a:pt x="37541" y="55052"/>
                      <a:pt x="37541" y="95597"/>
                    </a:cubicBezTo>
                    <a:lnTo>
                      <a:pt x="37541" y="205704"/>
                    </a:lnTo>
                    <a:lnTo>
                      <a:pt x="0" y="205704"/>
                    </a:lnTo>
                    <a:lnTo>
                      <a:pt x="0" y="5121"/>
                    </a:lnTo>
                    <a:lnTo>
                      <a:pt x="33702" y="5121"/>
                    </a:lnTo>
                    <a:lnTo>
                      <a:pt x="36267" y="32006"/>
                    </a:lnTo>
                    <a:lnTo>
                      <a:pt x="37541" y="32006"/>
                    </a:lnTo>
                    <a:cubicBezTo>
                      <a:pt x="50347" y="11947"/>
                      <a:pt x="74669" y="0"/>
                      <a:pt x="100282" y="0"/>
                    </a:cubicBezTo>
                    <a:cubicBezTo>
                      <a:pt x="127169" y="0"/>
                      <a:pt x="149356" y="12801"/>
                      <a:pt x="160459" y="37553"/>
                    </a:cubicBezTo>
                    <a:lnTo>
                      <a:pt x="161732" y="37553"/>
                    </a:lnTo>
                    <a:cubicBezTo>
                      <a:pt x="174970" y="15361"/>
                      <a:pt x="200995" y="0"/>
                      <a:pt x="231308" y="0"/>
                    </a:cubicBezTo>
                    <a:cubicBezTo>
                      <a:pt x="272705" y="0"/>
                      <a:pt x="301296" y="28592"/>
                      <a:pt x="301296" y="78952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1" name="Vrije vorm: vorm 70">
                <a:extLst>
                  <a:ext uri="{FF2B5EF4-FFF2-40B4-BE49-F238E27FC236}">
                    <a16:creationId xmlns:a16="http://schemas.microsoft.com/office/drawing/2014/main" id="{5C1B4A41-49C7-3852-4114-7EDDCE9CFDC2}"/>
                  </a:ext>
                </a:extLst>
              </p:cNvPr>
              <p:cNvSpPr/>
              <p:nvPr/>
            </p:nvSpPr>
            <p:spPr>
              <a:xfrm>
                <a:off x="8575083" y="5976709"/>
                <a:ext cx="198448" cy="210824"/>
              </a:xfrm>
              <a:custGeom>
                <a:avLst/>
                <a:gdLst>
                  <a:gd name="connsiteX0" fmla="*/ 197175 w 198448"/>
                  <a:gd name="connsiteY0" fmla="*/ 114375 h 210824"/>
                  <a:gd name="connsiteX1" fmla="*/ 38420 w 198448"/>
                  <a:gd name="connsiteY1" fmla="*/ 114375 h 210824"/>
                  <a:gd name="connsiteX2" fmla="*/ 104139 w 198448"/>
                  <a:gd name="connsiteY2" fmla="*/ 178390 h 210824"/>
                  <a:gd name="connsiteX3" fmla="*/ 160047 w 198448"/>
                  <a:gd name="connsiteY3" fmla="*/ 146808 h 210824"/>
                  <a:gd name="connsiteX4" fmla="*/ 195471 w 198448"/>
                  <a:gd name="connsiteY4" fmla="*/ 146808 h 210824"/>
                  <a:gd name="connsiteX5" fmla="*/ 102847 w 198448"/>
                  <a:gd name="connsiteY5" fmla="*/ 210824 h 210824"/>
                  <a:gd name="connsiteX6" fmla="*/ 0 w 198448"/>
                  <a:gd name="connsiteY6" fmla="*/ 106693 h 210824"/>
                  <a:gd name="connsiteX7" fmla="*/ 103278 w 198448"/>
                  <a:gd name="connsiteY7" fmla="*/ 0 h 210824"/>
                  <a:gd name="connsiteX8" fmla="*/ 198448 w 198448"/>
                  <a:gd name="connsiteY8" fmla="*/ 98157 h 210824"/>
                  <a:gd name="connsiteX9" fmla="*/ 197175 w 198448"/>
                  <a:gd name="connsiteY9" fmla="*/ 114375 h 210824"/>
                  <a:gd name="connsiteX10" fmla="*/ 40124 w 198448"/>
                  <a:gd name="connsiteY10" fmla="*/ 84927 h 210824"/>
                  <a:gd name="connsiteX11" fmla="*/ 160459 w 198448"/>
                  <a:gd name="connsiteY11" fmla="*/ 84927 h 210824"/>
                  <a:gd name="connsiteX12" fmla="*/ 103278 w 198448"/>
                  <a:gd name="connsiteY12" fmla="*/ 31152 h 210824"/>
                  <a:gd name="connsiteX13" fmla="*/ 40124 w 198448"/>
                  <a:gd name="connsiteY13" fmla="*/ 84927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8448" h="210824">
                    <a:moveTo>
                      <a:pt x="197175" y="114375"/>
                    </a:moveTo>
                    <a:lnTo>
                      <a:pt x="38420" y="114375"/>
                    </a:lnTo>
                    <a:cubicBezTo>
                      <a:pt x="41397" y="156624"/>
                      <a:pt x="68284" y="178390"/>
                      <a:pt x="104139" y="178390"/>
                    </a:cubicBezTo>
                    <a:cubicBezTo>
                      <a:pt x="129322" y="178390"/>
                      <a:pt x="149805" y="167295"/>
                      <a:pt x="160047" y="146808"/>
                    </a:cubicBezTo>
                    <a:lnTo>
                      <a:pt x="195471" y="146808"/>
                    </a:lnTo>
                    <a:cubicBezTo>
                      <a:pt x="184799" y="186497"/>
                      <a:pt x="148083" y="210824"/>
                      <a:pt x="102847" y="210824"/>
                    </a:cubicBezTo>
                    <a:cubicBezTo>
                      <a:pt x="42689" y="210824"/>
                      <a:pt x="0" y="168572"/>
                      <a:pt x="0" y="106693"/>
                    </a:cubicBezTo>
                    <a:cubicBezTo>
                      <a:pt x="0" y="43530"/>
                      <a:pt x="44393" y="0"/>
                      <a:pt x="103278" y="0"/>
                    </a:cubicBezTo>
                    <a:cubicBezTo>
                      <a:pt x="158755" y="0"/>
                      <a:pt x="198448" y="38836"/>
                      <a:pt x="198448" y="98157"/>
                    </a:cubicBezTo>
                    <a:cubicBezTo>
                      <a:pt x="198448" y="104132"/>
                      <a:pt x="198018" y="108827"/>
                      <a:pt x="197175" y="114375"/>
                    </a:cubicBezTo>
                    <a:close/>
                    <a:moveTo>
                      <a:pt x="40124" y="84927"/>
                    </a:moveTo>
                    <a:lnTo>
                      <a:pt x="160459" y="84927"/>
                    </a:lnTo>
                    <a:cubicBezTo>
                      <a:pt x="155778" y="48653"/>
                      <a:pt x="134003" y="31152"/>
                      <a:pt x="103278" y="31152"/>
                    </a:cubicBezTo>
                    <a:cubicBezTo>
                      <a:pt x="71261" y="31152"/>
                      <a:pt x="46940" y="50358"/>
                      <a:pt x="40124" y="84927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2" name="Vrije vorm: vorm 71">
                <a:extLst>
                  <a:ext uri="{FF2B5EF4-FFF2-40B4-BE49-F238E27FC236}">
                    <a16:creationId xmlns:a16="http://schemas.microsoft.com/office/drawing/2014/main" id="{F165535E-0EF3-992C-50B6-EDD0673FDA53}"/>
                  </a:ext>
                </a:extLst>
              </p:cNvPr>
              <p:cNvSpPr/>
              <p:nvPr/>
            </p:nvSpPr>
            <p:spPr>
              <a:xfrm>
                <a:off x="8819556" y="5977988"/>
                <a:ext cx="113088" cy="204424"/>
              </a:xfrm>
              <a:custGeom>
                <a:avLst/>
                <a:gdLst>
                  <a:gd name="connsiteX0" fmla="*/ 113089 w 113088"/>
                  <a:gd name="connsiteY0" fmla="*/ 3413 h 204424"/>
                  <a:gd name="connsiteX1" fmla="*/ 113089 w 113088"/>
                  <a:gd name="connsiteY1" fmla="*/ 35848 h 204424"/>
                  <a:gd name="connsiteX2" fmla="*/ 95601 w 113088"/>
                  <a:gd name="connsiteY2" fmla="*/ 34569 h 204424"/>
                  <a:gd name="connsiteX3" fmla="*/ 37559 w 113088"/>
                  <a:gd name="connsiteY3" fmla="*/ 99439 h 204424"/>
                  <a:gd name="connsiteX4" fmla="*/ 37559 w 113088"/>
                  <a:gd name="connsiteY4" fmla="*/ 204425 h 204424"/>
                  <a:gd name="connsiteX5" fmla="*/ 0 w 113088"/>
                  <a:gd name="connsiteY5" fmla="*/ 204425 h 204424"/>
                  <a:gd name="connsiteX6" fmla="*/ 0 w 113088"/>
                  <a:gd name="connsiteY6" fmla="*/ 3842 h 204424"/>
                  <a:gd name="connsiteX7" fmla="*/ 33290 w 113088"/>
                  <a:gd name="connsiteY7" fmla="*/ 3842 h 204424"/>
                  <a:gd name="connsiteX8" fmla="*/ 36285 w 113088"/>
                  <a:gd name="connsiteY8" fmla="*/ 34569 h 204424"/>
                  <a:gd name="connsiteX9" fmla="*/ 37559 w 113088"/>
                  <a:gd name="connsiteY9" fmla="*/ 34569 h 204424"/>
                  <a:gd name="connsiteX10" fmla="*/ 93036 w 113088"/>
                  <a:gd name="connsiteY10" fmla="*/ 0 h 204424"/>
                  <a:gd name="connsiteX11" fmla="*/ 113089 w 113088"/>
                  <a:gd name="connsiteY11" fmla="*/ 3413 h 204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088" h="204424">
                    <a:moveTo>
                      <a:pt x="113089" y="3413"/>
                    </a:moveTo>
                    <a:lnTo>
                      <a:pt x="113089" y="35848"/>
                    </a:lnTo>
                    <a:cubicBezTo>
                      <a:pt x="107116" y="34996"/>
                      <a:pt x="101143" y="34569"/>
                      <a:pt x="95601" y="34569"/>
                    </a:cubicBezTo>
                    <a:cubicBezTo>
                      <a:pt x="58473" y="34569"/>
                      <a:pt x="37559" y="55479"/>
                      <a:pt x="37559" y="99439"/>
                    </a:cubicBezTo>
                    <a:lnTo>
                      <a:pt x="37559" y="204425"/>
                    </a:lnTo>
                    <a:lnTo>
                      <a:pt x="0" y="204425"/>
                    </a:lnTo>
                    <a:lnTo>
                      <a:pt x="0" y="3842"/>
                    </a:lnTo>
                    <a:lnTo>
                      <a:pt x="33290" y="3842"/>
                    </a:lnTo>
                    <a:lnTo>
                      <a:pt x="36285" y="34569"/>
                    </a:lnTo>
                    <a:lnTo>
                      <a:pt x="37559" y="34569"/>
                    </a:lnTo>
                    <a:cubicBezTo>
                      <a:pt x="46957" y="13230"/>
                      <a:pt x="68284" y="0"/>
                      <a:pt x="93036" y="0"/>
                    </a:cubicBezTo>
                    <a:cubicBezTo>
                      <a:pt x="100731" y="0"/>
                      <a:pt x="107547" y="1281"/>
                      <a:pt x="113089" y="3413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8D4AD19E-A6F9-0E6C-92FE-66498859F1A0}"/>
                </a:ext>
              </a:extLst>
            </p:cNvPr>
            <p:cNvSpPr/>
            <p:nvPr/>
          </p:nvSpPr>
          <p:spPr>
            <a:xfrm>
              <a:off x="4763501" y="5699323"/>
              <a:ext cx="824902" cy="899802"/>
            </a:xfrm>
            <a:custGeom>
              <a:avLst/>
              <a:gdLst>
                <a:gd name="connsiteX0" fmla="*/ 453121 w 824902"/>
                <a:gd name="connsiteY0" fmla="*/ 899803 h 899802"/>
                <a:gd name="connsiteX1" fmla="*/ 274717 w 824902"/>
                <a:gd name="connsiteY1" fmla="*/ 899803 h 899802"/>
                <a:gd name="connsiteX2" fmla="*/ 274717 w 824902"/>
                <a:gd name="connsiteY2" fmla="*/ 739740 h 899802"/>
                <a:gd name="connsiteX3" fmla="*/ 453128 w 824902"/>
                <a:gd name="connsiteY3" fmla="*/ 561329 h 899802"/>
                <a:gd name="connsiteX4" fmla="*/ 549434 w 824902"/>
                <a:gd name="connsiteY4" fmla="*/ 561329 h 899802"/>
                <a:gd name="connsiteX5" fmla="*/ 549434 w 824902"/>
                <a:gd name="connsiteY5" fmla="*/ 319006 h 899802"/>
                <a:gd name="connsiteX6" fmla="*/ 526554 w 824902"/>
                <a:gd name="connsiteY6" fmla="*/ 265843 h 899802"/>
                <a:gd name="connsiteX7" fmla="*/ 344548 w 824902"/>
                <a:gd name="connsiteY7" fmla="*/ 93544 h 899802"/>
                <a:gd name="connsiteX8" fmla="*/ 286974 w 824902"/>
                <a:gd name="connsiteY8" fmla="*/ 93544 h 899802"/>
                <a:gd name="connsiteX9" fmla="*/ 104966 w 824902"/>
                <a:gd name="connsiteY9" fmla="*/ 265843 h 899802"/>
                <a:gd name="connsiteX10" fmla="*/ 82089 w 824902"/>
                <a:gd name="connsiteY10" fmla="*/ 319006 h 899802"/>
                <a:gd name="connsiteX11" fmla="*/ 82089 w 824902"/>
                <a:gd name="connsiteY11" fmla="*/ 579626 h 899802"/>
                <a:gd name="connsiteX12" fmla="*/ 175315 w 824902"/>
                <a:gd name="connsiteY12" fmla="*/ 688232 h 899802"/>
                <a:gd name="connsiteX13" fmla="*/ 191956 w 824902"/>
                <a:gd name="connsiteY13" fmla="*/ 707593 h 899802"/>
                <a:gd name="connsiteX14" fmla="*/ 191963 w 824902"/>
                <a:gd name="connsiteY14" fmla="*/ 750856 h 899802"/>
                <a:gd name="connsiteX15" fmla="*/ 170370 w 824902"/>
                <a:gd name="connsiteY15" fmla="*/ 770372 h 899802"/>
                <a:gd name="connsiteX16" fmla="*/ 0 w 824902"/>
                <a:gd name="connsiteY16" fmla="*/ 579626 h 899802"/>
                <a:gd name="connsiteX17" fmla="*/ 0 w 824902"/>
                <a:gd name="connsiteY17" fmla="*/ 319006 h 899802"/>
                <a:gd name="connsiteX18" fmla="*/ 48535 w 824902"/>
                <a:gd name="connsiteY18" fmla="*/ 206229 h 899802"/>
                <a:gd name="connsiteX19" fmla="*/ 230541 w 824902"/>
                <a:gd name="connsiteY19" fmla="*/ 33929 h 899802"/>
                <a:gd name="connsiteX20" fmla="*/ 400982 w 824902"/>
                <a:gd name="connsiteY20" fmla="*/ 33929 h 899802"/>
                <a:gd name="connsiteX21" fmla="*/ 582989 w 824902"/>
                <a:gd name="connsiteY21" fmla="*/ 206229 h 899802"/>
                <a:gd name="connsiteX22" fmla="*/ 631522 w 824902"/>
                <a:gd name="connsiteY22" fmla="*/ 319006 h 899802"/>
                <a:gd name="connsiteX23" fmla="*/ 631522 w 824902"/>
                <a:gd name="connsiteY23" fmla="*/ 561329 h 899802"/>
                <a:gd name="connsiteX24" fmla="*/ 805300 w 824902"/>
                <a:gd name="connsiteY24" fmla="*/ 561329 h 899802"/>
                <a:gd name="connsiteX25" fmla="*/ 824903 w 824902"/>
                <a:gd name="connsiteY25" fmla="*/ 580933 h 899802"/>
                <a:gd name="connsiteX26" fmla="*/ 824903 w 824902"/>
                <a:gd name="connsiteY26" fmla="*/ 623814 h 899802"/>
                <a:gd name="connsiteX27" fmla="*/ 805300 w 824902"/>
                <a:gd name="connsiteY27" fmla="*/ 643418 h 899802"/>
                <a:gd name="connsiteX28" fmla="*/ 631522 w 824902"/>
                <a:gd name="connsiteY28" fmla="*/ 643418 h 899802"/>
                <a:gd name="connsiteX29" fmla="*/ 631522 w 824902"/>
                <a:gd name="connsiteY29" fmla="*/ 721400 h 899802"/>
                <a:gd name="connsiteX30" fmla="*/ 453121 w 824902"/>
                <a:gd name="connsiteY30" fmla="*/ 899801 h 899802"/>
                <a:gd name="connsiteX31" fmla="*/ 356806 w 824902"/>
                <a:gd name="connsiteY31" fmla="*/ 817717 h 899802"/>
                <a:gd name="connsiteX32" fmla="*/ 453119 w 824902"/>
                <a:gd name="connsiteY32" fmla="*/ 817717 h 899802"/>
                <a:gd name="connsiteX33" fmla="*/ 549434 w 824902"/>
                <a:gd name="connsiteY33" fmla="*/ 721400 h 899802"/>
                <a:gd name="connsiteX34" fmla="*/ 549434 w 824902"/>
                <a:gd name="connsiteY34" fmla="*/ 643418 h 899802"/>
                <a:gd name="connsiteX35" fmla="*/ 453126 w 824902"/>
                <a:gd name="connsiteY35" fmla="*/ 643418 h 899802"/>
                <a:gd name="connsiteX36" fmla="*/ 356806 w 824902"/>
                <a:gd name="connsiteY36" fmla="*/ 739740 h 899802"/>
                <a:gd name="connsiteX37" fmla="*/ 356806 w 824902"/>
                <a:gd name="connsiteY37" fmla="*/ 817717 h 89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24902" h="899802">
                  <a:moveTo>
                    <a:pt x="453121" y="899803"/>
                  </a:moveTo>
                  <a:lnTo>
                    <a:pt x="274717" y="899803"/>
                  </a:lnTo>
                  <a:lnTo>
                    <a:pt x="274717" y="739740"/>
                  </a:lnTo>
                  <a:cubicBezTo>
                    <a:pt x="274717" y="641207"/>
                    <a:pt x="354594" y="561329"/>
                    <a:pt x="453128" y="561329"/>
                  </a:cubicBezTo>
                  <a:lnTo>
                    <a:pt x="549434" y="561329"/>
                  </a:lnTo>
                  <a:lnTo>
                    <a:pt x="549434" y="319006"/>
                  </a:lnTo>
                  <a:cubicBezTo>
                    <a:pt x="549434" y="298984"/>
                    <a:pt x="541095" y="279607"/>
                    <a:pt x="526554" y="265843"/>
                  </a:cubicBezTo>
                  <a:lnTo>
                    <a:pt x="344548" y="93544"/>
                  </a:lnTo>
                  <a:cubicBezTo>
                    <a:pt x="328404" y="78262"/>
                    <a:pt x="303119" y="78262"/>
                    <a:pt x="286974" y="93544"/>
                  </a:cubicBezTo>
                  <a:lnTo>
                    <a:pt x="104966" y="265843"/>
                  </a:lnTo>
                  <a:cubicBezTo>
                    <a:pt x="90361" y="279668"/>
                    <a:pt x="82089" y="298894"/>
                    <a:pt x="82089" y="319006"/>
                  </a:cubicBezTo>
                  <a:lnTo>
                    <a:pt x="82089" y="579626"/>
                  </a:lnTo>
                  <a:cubicBezTo>
                    <a:pt x="82089" y="634551"/>
                    <a:pt x="122602" y="680192"/>
                    <a:pt x="175315" y="688232"/>
                  </a:cubicBezTo>
                  <a:cubicBezTo>
                    <a:pt x="184884" y="689692"/>
                    <a:pt x="191954" y="697913"/>
                    <a:pt x="191956" y="707593"/>
                  </a:cubicBezTo>
                  <a:lnTo>
                    <a:pt x="191963" y="750856"/>
                  </a:lnTo>
                  <a:cubicBezTo>
                    <a:pt x="191965" y="762469"/>
                    <a:pt x="181910" y="771669"/>
                    <a:pt x="170370" y="770372"/>
                  </a:cubicBezTo>
                  <a:cubicBezTo>
                    <a:pt x="74643" y="759608"/>
                    <a:pt x="0" y="678168"/>
                    <a:pt x="0" y="579626"/>
                  </a:cubicBezTo>
                  <a:lnTo>
                    <a:pt x="0" y="319006"/>
                  </a:lnTo>
                  <a:cubicBezTo>
                    <a:pt x="0" y="276535"/>
                    <a:pt x="17690" y="235428"/>
                    <a:pt x="48535" y="206229"/>
                  </a:cubicBezTo>
                  <a:lnTo>
                    <a:pt x="230541" y="33929"/>
                  </a:lnTo>
                  <a:cubicBezTo>
                    <a:pt x="278327" y="-11309"/>
                    <a:pt x="353194" y="-11310"/>
                    <a:pt x="400982" y="33929"/>
                  </a:cubicBezTo>
                  <a:lnTo>
                    <a:pt x="582989" y="206229"/>
                  </a:lnTo>
                  <a:cubicBezTo>
                    <a:pt x="613833" y="235430"/>
                    <a:pt x="631522" y="276535"/>
                    <a:pt x="631522" y="319006"/>
                  </a:cubicBezTo>
                  <a:lnTo>
                    <a:pt x="631522" y="561329"/>
                  </a:lnTo>
                  <a:lnTo>
                    <a:pt x="805300" y="561329"/>
                  </a:lnTo>
                  <a:cubicBezTo>
                    <a:pt x="816127" y="561329"/>
                    <a:pt x="824903" y="570107"/>
                    <a:pt x="824903" y="580933"/>
                  </a:cubicBezTo>
                  <a:lnTo>
                    <a:pt x="824903" y="623814"/>
                  </a:lnTo>
                  <a:cubicBezTo>
                    <a:pt x="824903" y="634640"/>
                    <a:pt x="816127" y="643418"/>
                    <a:pt x="805300" y="643418"/>
                  </a:cubicBezTo>
                  <a:lnTo>
                    <a:pt x="631522" y="643418"/>
                  </a:lnTo>
                  <a:lnTo>
                    <a:pt x="631522" y="721400"/>
                  </a:lnTo>
                  <a:cubicBezTo>
                    <a:pt x="631522" y="819929"/>
                    <a:pt x="551649" y="899801"/>
                    <a:pt x="453121" y="899801"/>
                  </a:cubicBezTo>
                  <a:close/>
                  <a:moveTo>
                    <a:pt x="356806" y="817717"/>
                  </a:moveTo>
                  <a:lnTo>
                    <a:pt x="453119" y="817717"/>
                  </a:lnTo>
                  <a:cubicBezTo>
                    <a:pt x="506227" y="817717"/>
                    <a:pt x="549434" y="774508"/>
                    <a:pt x="549434" y="721400"/>
                  </a:cubicBezTo>
                  <a:lnTo>
                    <a:pt x="549434" y="643418"/>
                  </a:lnTo>
                  <a:lnTo>
                    <a:pt x="453126" y="643418"/>
                  </a:lnTo>
                  <a:cubicBezTo>
                    <a:pt x="400015" y="643418"/>
                    <a:pt x="356806" y="686627"/>
                    <a:pt x="356806" y="739740"/>
                  </a:cubicBezTo>
                  <a:lnTo>
                    <a:pt x="356806" y="817717"/>
                  </a:lnTo>
                  <a:close/>
                </a:path>
              </a:pathLst>
            </a:custGeom>
            <a:solidFill>
              <a:srgbClr val="00315F"/>
            </a:solidFill>
            <a:ln w="179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B9A346B7-9F08-6283-67A7-E925C232E0D9}"/>
                </a:ext>
              </a:extLst>
            </p:cNvPr>
            <p:cNvSpPr/>
            <p:nvPr/>
          </p:nvSpPr>
          <p:spPr>
            <a:xfrm>
              <a:off x="5216621" y="6342741"/>
              <a:ext cx="178402" cy="256384"/>
            </a:xfrm>
            <a:custGeom>
              <a:avLst/>
              <a:gdLst>
                <a:gd name="connsiteX0" fmla="*/ 0 w 178402"/>
                <a:gd name="connsiteY0" fmla="*/ 256385 h 256384"/>
                <a:gd name="connsiteX1" fmla="*/ 0 w 178402"/>
                <a:gd name="connsiteY1" fmla="*/ 174299 h 256384"/>
                <a:gd name="connsiteX2" fmla="*/ 96315 w 178402"/>
                <a:gd name="connsiteY2" fmla="*/ 77982 h 256384"/>
                <a:gd name="connsiteX3" fmla="*/ 96315 w 178402"/>
                <a:gd name="connsiteY3" fmla="*/ 0 h 256384"/>
                <a:gd name="connsiteX4" fmla="*/ 178403 w 178402"/>
                <a:gd name="connsiteY4" fmla="*/ 0 h 256384"/>
                <a:gd name="connsiteX5" fmla="*/ 178403 w 178402"/>
                <a:gd name="connsiteY5" fmla="*/ 77982 h 256384"/>
                <a:gd name="connsiteX6" fmla="*/ 0 w 178402"/>
                <a:gd name="connsiteY6" fmla="*/ 256385 h 25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402" h="256384">
                  <a:moveTo>
                    <a:pt x="0" y="256385"/>
                  </a:moveTo>
                  <a:lnTo>
                    <a:pt x="0" y="174299"/>
                  </a:lnTo>
                  <a:cubicBezTo>
                    <a:pt x="53108" y="174299"/>
                    <a:pt x="96315" y="131090"/>
                    <a:pt x="96315" y="77982"/>
                  </a:cubicBezTo>
                  <a:lnTo>
                    <a:pt x="96315" y="0"/>
                  </a:lnTo>
                  <a:lnTo>
                    <a:pt x="178403" y="0"/>
                  </a:lnTo>
                  <a:lnTo>
                    <a:pt x="178403" y="77982"/>
                  </a:lnTo>
                  <a:cubicBezTo>
                    <a:pt x="178403" y="176354"/>
                    <a:pt x="98372" y="256385"/>
                    <a:pt x="0" y="256385"/>
                  </a:cubicBezTo>
                  <a:close/>
                </a:path>
              </a:pathLst>
            </a:custGeom>
            <a:gradFill>
              <a:gsLst>
                <a:gs pos="6024">
                  <a:srgbClr val="181716"/>
                </a:gs>
                <a:gs pos="19727">
                  <a:srgbClr val="1B1826">
                    <a:alpha val="76078"/>
                  </a:srgbClr>
                </a:gs>
                <a:gs pos="37495">
                  <a:srgbClr val="241E54">
                    <a:alpha val="8627"/>
                  </a:srgbClr>
                </a:gs>
                <a:gs pos="39323">
                  <a:srgbClr val="261F5B">
                    <a:alpha val="0"/>
                  </a:srgbClr>
                </a:gs>
              </a:gsLst>
              <a:lin ang="5400000" scaled="1"/>
            </a:gradFill>
            <a:ln w="179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0C59EC89-E4BD-5536-CACA-C4B1F8615B9B}"/>
                </a:ext>
              </a:extLst>
            </p:cNvPr>
            <p:cNvSpPr/>
            <p:nvPr/>
          </p:nvSpPr>
          <p:spPr>
            <a:xfrm>
              <a:off x="5038218" y="6260651"/>
              <a:ext cx="550186" cy="178411"/>
            </a:xfrm>
            <a:custGeom>
              <a:avLst/>
              <a:gdLst>
                <a:gd name="connsiteX0" fmla="*/ 82090 w 550186"/>
                <a:gd name="connsiteY0" fmla="*/ 178412 h 178411"/>
                <a:gd name="connsiteX1" fmla="*/ 0 w 550186"/>
                <a:gd name="connsiteY1" fmla="*/ 178412 h 178411"/>
                <a:gd name="connsiteX2" fmla="*/ 178410 w 550186"/>
                <a:gd name="connsiteY2" fmla="*/ 0 h 178411"/>
                <a:gd name="connsiteX3" fmla="*/ 530584 w 550186"/>
                <a:gd name="connsiteY3" fmla="*/ 0 h 178411"/>
                <a:gd name="connsiteX4" fmla="*/ 550186 w 550186"/>
                <a:gd name="connsiteY4" fmla="*/ 19605 h 178411"/>
                <a:gd name="connsiteX5" fmla="*/ 550186 w 550186"/>
                <a:gd name="connsiteY5" fmla="*/ 62485 h 178411"/>
                <a:gd name="connsiteX6" fmla="*/ 530584 w 550186"/>
                <a:gd name="connsiteY6" fmla="*/ 82089 h 178411"/>
                <a:gd name="connsiteX7" fmla="*/ 178410 w 550186"/>
                <a:gd name="connsiteY7" fmla="*/ 82089 h 178411"/>
                <a:gd name="connsiteX8" fmla="*/ 82090 w 550186"/>
                <a:gd name="connsiteY8" fmla="*/ 178412 h 17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0186" h="178411">
                  <a:moveTo>
                    <a:pt x="82090" y="178412"/>
                  </a:moveTo>
                  <a:lnTo>
                    <a:pt x="0" y="178412"/>
                  </a:lnTo>
                  <a:cubicBezTo>
                    <a:pt x="0" y="80036"/>
                    <a:pt x="80034" y="0"/>
                    <a:pt x="178410" y="0"/>
                  </a:cubicBezTo>
                  <a:lnTo>
                    <a:pt x="530584" y="0"/>
                  </a:lnTo>
                  <a:cubicBezTo>
                    <a:pt x="541410" y="0"/>
                    <a:pt x="550186" y="8778"/>
                    <a:pt x="550186" y="19605"/>
                  </a:cubicBezTo>
                  <a:lnTo>
                    <a:pt x="550186" y="62485"/>
                  </a:lnTo>
                  <a:cubicBezTo>
                    <a:pt x="550186" y="73311"/>
                    <a:pt x="541410" y="82089"/>
                    <a:pt x="530584" y="82089"/>
                  </a:cubicBezTo>
                  <a:lnTo>
                    <a:pt x="178410" y="82089"/>
                  </a:lnTo>
                  <a:cubicBezTo>
                    <a:pt x="125298" y="82089"/>
                    <a:pt x="82090" y="125298"/>
                    <a:pt x="82090" y="178412"/>
                  </a:cubicBezTo>
                  <a:close/>
                </a:path>
              </a:pathLst>
            </a:custGeom>
            <a:gradFill>
              <a:gsLst>
                <a:gs pos="9194">
                  <a:srgbClr val="00B2BB"/>
                </a:gs>
                <a:gs pos="17465">
                  <a:srgbClr val="00B2BB">
                    <a:alpha val="96863"/>
                  </a:srgbClr>
                </a:gs>
                <a:gs pos="28213">
                  <a:srgbClr val="00B2BB">
                    <a:alpha val="88235"/>
                  </a:srgbClr>
                </a:gs>
                <a:gs pos="40329">
                  <a:srgbClr val="00B2BB">
                    <a:alpha val="73725"/>
                  </a:srgbClr>
                </a:gs>
                <a:gs pos="53448">
                  <a:srgbClr val="00B2BB">
                    <a:alpha val="53725"/>
                  </a:srgbClr>
                </a:gs>
                <a:gs pos="67212">
                  <a:srgbClr val="00B2BB">
                    <a:alpha val="28235"/>
                  </a:srgbClr>
                </a:gs>
                <a:gs pos="80593">
                  <a:srgbClr val="00B2BB">
                    <a:alpha val="0"/>
                  </a:srgbClr>
                </a:gs>
              </a:gsLst>
              <a:lin ang="10800000" scaled="1"/>
            </a:gradFill>
            <a:ln w="179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74" name="Tijdelijke aanduiding voor tekst 9">
            <a:extLst>
              <a:ext uri="{FF2B5EF4-FFF2-40B4-BE49-F238E27FC236}">
                <a16:creationId xmlns:a16="http://schemas.microsoft.com/office/drawing/2014/main" id="{372A1317-1A87-F9A4-F694-5094CB275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99034" y="3197727"/>
            <a:ext cx="8092966" cy="143728"/>
          </a:xfrm>
          <a:solidFill>
            <a:schemeClr val="accent2"/>
          </a:solidFill>
        </p:spPr>
        <p:txBody>
          <a:bodyPr>
            <a:noAutofit/>
          </a:bodyPr>
          <a:lstStyle>
            <a:lvl1pPr marL="0" indent="0" algn="ctr">
              <a:buNone/>
              <a:defRPr sz="6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77" name="Tijdelijke aanduiding voor tekst 9">
            <a:extLst>
              <a:ext uri="{FF2B5EF4-FFF2-40B4-BE49-F238E27FC236}">
                <a16:creationId xmlns:a16="http://schemas.microsoft.com/office/drawing/2014/main" id="{FFFADDAC-6A8D-E435-9746-3E407C777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99797" y="898979"/>
            <a:ext cx="1092200" cy="143728"/>
          </a:xfrm>
          <a:gradFill flip="none" rotWithShape="1">
            <a:gsLst>
              <a:gs pos="83000">
                <a:schemeClr val="accent1"/>
              </a:gs>
              <a:gs pos="11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 algn="ctr">
              <a:buFontTx/>
              <a:buNone/>
              <a:defRPr lang="nl-NL" sz="600" dirty="0">
                <a:solidFill>
                  <a:schemeClr val="accent2"/>
                </a:solidFill>
              </a:defRPr>
            </a:lvl1pPr>
          </a:lstStyle>
          <a:p>
            <a:pPr marL="0" lvl="0" algn="ctr"/>
            <a:r>
              <a:rPr lang="nl-NL" dirty="0"/>
              <a:t>  </a:t>
            </a:r>
          </a:p>
        </p:txBody>
      </p:sp>
      <p:sp>
        <p:nvSpPr>
          <p:cNvPr id="78" name="Tijdelijke aanduiding voor tekst 9">
            <a:extLst>
              <a:ext uri="{FF2B5EF4-FFF2-40B4-BE49-F238E27FC236}">
                <a16:creationId xmlns:a16="http://schemas.microsoft.com/office/drawing/2014/main" id="{1D34B877-EEB7-1619-5E2F-2AA37DFD8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99033" y="5363222"/>
            <a:ext cx="8092964" cy="143728"/>
          </a:xfrm>
          <a:gradFill flip="none" rotWithShape="1">
            <a:gsLst>
              <a:gs pos="83000">
                <a:schemeClr val="accent1"/>
              </a:gs>
              <a:gs pos="11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 algn="ctr">
              <a:buFontTx/>
              <a:buNone/>
              <a:defRPr lang="nl-NL" sz="600" dirty="0">
                <a:solidFill>
                  <a:schemeClr val="accent2"/>
                </a:solidFill>
              </a:defRPr>
            </a:lvl1pPr>
          </a:lstStyle>
          <a:p>
            <a:pPr marL="0" lvl="0" algn="ctr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17070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E98864D-16EE-4B6D-AA9A-ABED23F3D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4E81B3E-4576-4A20-A271-4FC0CB8CE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9432E9E-B206-4650-8E82-01B428C17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3AED47C-6E37-0587-F0EE-96CB867DCB8F}"/>
              </a:ext>
            </a:extLst>
          </p:cNvPr>
          <p:cNvSpPr/>
          <p:nvPr userDrawn="1"/>
        </p:nvSpPr>
        <p:spPr>
          <a:xfrm>
            <a:off x="4703852" y="3228195"/>
            <a:ext cx="2772000" cy="2937655"/>
          </a:xfrm>
          <a:prstGeom prst="rect">
            <a:avLst/>
          </a:prstGeom>
          <a:solidFill>
            <a:srgbClr val="F1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ison Neue Book" panose="020B0504040000000000" pitchFamily="34" charset="0"/>
              <a:ea typeface="+mn-ea"/>
              <a:cs typeface="+mn-cs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6E26F575-EDB3-A505-E5A4-54F0A8C2A429}"/>
              </a:ext>
            </a:extLst>
          </p:cNvPr>
          <p:cNvSpPr/>
          <p:nvPr userDrawn="1"/>
        </p:nvSpPr>
        <p:spPr>
          <a:xfrm>
            <a:off x="1327504" y="3228196"/>
            <a:ext cx="3049200" cy="2937655"/>
          </a:xfrm>
          <a:prstGeom prst="rect">
            <a:avLst/>
          </a:prstGeom>
          <a:solidFill>
            <a:srgbClr val="F1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ison Neue Book" panose="020B0504040000000000" pitchFamily="34" charset="0"/>
              <a:ea typeface="+mn-ea"/>
              <a:cs typeface="+mn-cs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4B1CA0D8-356D-9CC7-9FD2-68D884CBEC58}"/>
              </a:ext>
            </a:extLst>
          </p:cNvPr>
          <p:cNvSpPr/>
          <p:nvPr userDrawn="1"/>
        </p:nvSpPr>
        <p:spPr>
          <a:xfrm>
            <a:off x="7832031" y="3228195"/>
            <a:ext cx="3049200" cy="2937655"/>
          </a:xfrm>
          <a:prstGeom prst="rect">
            <a:avLst/>
          </a:prstGeom>
          <a:solidFill>
            <a:srgbClr val="F1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ison Neue Book" panose="020B0504040000000000" pitchFamily="34" charset="0"/>
              <a:ea typeface="+mn-ea"/>
              <a:cs typeface="+mn-cs"/>
            </a:endParaRPr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53984351-2C85-E585-053A-31F546E14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1356" y="1700213"/>
            <a:ext cx="3049200" cy="152798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CDC9DC30-7B61-4F04-8F8C-303896018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10000" y="1703110"/>
            <a:ext cx="2772000" cy="152798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25" name="Tijdelijke aanduiding voor afbeelding 22">
            <a:extLst>
              <a:ext uri="{FF2B5EF4-FFF2-40B4-BE49-F238E27FC236}">
                <a16:creationId xmlns:a16="http://schemas.microsoft.com/office/drawing/2014/main" id="{15FC3209-3840-F3C3-DCF5-1EBE7C14C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3352" y="1703110"/>
            <a:ext cx="3049200" cy="152798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20" name="Tijdelijke aanduiding voor inhoud 19">
            <a:extLst>
              <a:ext uri="{FF2B5EF4-FFF2-40B4-BE49-F238E27FC236}">
                <a16:creationId xmlns:a16="http://schemas.microsoft.com/office/drawing/2014/main" id="{6CA3D242-34DA-59F0-4BD8-A7E8DEABAFA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564531" y="4284643"/>
            <a:ext cx="2582358" cy="1609765"/>
          </a:xfrm>
        </p:spPr>
        <p:txBody>
          <a:bodyPr vert="horz"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lang="nl-NL" sz="1200" spc="0" baseline="0" dirty="0" smtClean="0">
                <a:cs typeface="Segoe UI" panose="020B0502040204020203" pitchFamily="34" charset="0"/>
              </a:defRPr>
            </a:lvl1pPr>
            <a:lvl2pPr marL="457200" indent="0">
              <a:buNone/>
              <a:defRPr lang="nl-NL" sz="1100" kern="1200" dirty="0" smtClean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NL" dirty="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9" name="Tijdelijke aanduiding voor tekst 27">
            <a:extLst>
              <a:ext uri="{FF2B5EF4-FFF2-40B4-BE49-F238E27FC236}">
                <a16:creationId xmlns:a16="http://schemas.microsoft.com/office/drawing/2014/main" id="{8D1BFF9E-E2E2-681C-DDFA-A6731EBD3BF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64529" y="3557689"/>
            <a:ext cx="2582362" cy="292956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kumimoji="0" lang="nl-NL" sz="1600" b="1" i="0" u="none" strike="noStrike" kern="120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Segoe UI Semibold" panose="020B0702040204020203" pitchFamily="34" charset="0"/>
              </a:defRPr>
            </a:lvl1pPr>
            <a:lvl2pPr marL="457200" indent="0">
              <a:buNone/>
              <a:defRPr kumimoji="0" lang="nl-NL" sz="1600" b="1" i="0" u="none" strike="noStrike" kern="120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Segoe UI Semibold" panose="020B0702040204020203" pitchFamily="34" charset="0"/>
              </a:defRPr>
            </a:lvl2pPr>
            <a:lvl3pPr marL="914400" indent="0">
              <a:buNone/>
              <a:defRPr kumimoji="0" lang="nl-NL" sz="1600" b="1" i="0" u="none" strike="noStrike" kern="120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Segoe UI Semibold" panose="020B0702040204020203" pitchFamily="34" charset="0"/>
              </a:defRPr>
            </a:lvl3pPr>
            <a:lvl4pPr marL="1371600" indent="0">
              <a:buNone/>
              <a:defRPr kumimoji="0" lang="nl-NL" sz="1600" b="1" i="0" u="none" strike="noStrike" kern="120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Segoe UI Semibold" panose="020B0702040204020203" pitchFamily="34" charset="0"/>
              </a:defRPr>
            </a:lvl4pPr>
            <a:lvl5pPr marL="1828800" indent="0">
              <a:buNone/>
              <a:defRPr kumimoji="0" lang="nl-NL" sz="16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30" name="Tijdelijke aanduiding voor inhoud 19">
            <a:extLst>
              <a:ext uri="{FF2B5EF4-FFF2-40B4-BE49-F238E27FC236}">
                <a16:creationId xmlns:a16="http://schemas.microsoft.com/office/drawing/2014/main" id="{8CF5A055-48E8-9BDF-F037-CE6258FD2CE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05424" y="4284643"/>
            <a:ext cx="2347598" cy="1609765"/>
          </a:xfrm>
        </p:spPr>
        <p:txBody>
          <a:bodyPr vert="horz"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lang="nl-NL" sz="1200" spc="0" baseline="0" dirty="0" smtClean="0">
                <a:cs typeface="Segoe UI" panose="020B0502040204020203" pitchFamily="34" charset="0"/>
              </a:defRPr>
            </a:lvl1pPr>
            <a:lvl2pPr marL="457200" indent="0">
              <a:buNone/>
              <a:defRPr lang="nl-NL" sz="1100" kern="1200" dirty="0" smtClean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NL" dirty="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1" name="Tijdelijke aanduiding voor tekst 27">
            <a:extLst>
              <a:ext uri="{FF2B5EF4-FFF2-40B4-BE49-F238E27FC236}">
                <a16:creationId xmlns:a16="http://schemas.microsoft.com/office/drawing/2014/main" id="{FB36E7B8-9F3A-61DE-4AF5-D29B1B2EBE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05422" y="3553633"/>
            <a:ext cx="2347602" cy="292956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kumimoji="0" lang="nl-NL" sz="1600" b="1" i="0" u="none" strike="noStrike" kern="120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Segoe UI Semibold" panose="020B0702040204020203" pitchFamily="34" charset="0"/>
              </a:defRPr>
            </a:lvl1pPr>
            <a:lvl2pPr marL="457200" indent="0">
              <a:buNone/>
              <a:defRPr kumimoji="0" lang="nl-NL" sz="1600" b="1" i="0" u="none" strike="noStrike" kern="120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Segoe UI Semibold" panose="020B0702040204020203" pitchFamily="34" charset="0"/>
              </a:defRPr>
            </a:lvl2pPr>
            <a:lvl3pPr marL="914400" indent="0">
              <a:buNone/>
              <a:defRPr kumimoji="0" lang="nl-NL" sz="1600" b="1" i="0" u="none" strike="noStrike" kern="120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Segoe UI Semibold" panose="020B0702040204020203" pitchFamily="34" charset="0"/>
              </a:defRPr>
            </a:lvl3pPr>
            <a:lvl4pPr marL="1371600" indent="0">
              <a:buNone/>
              <a:defRPr kumimoji="0" lang="nl-NL" sz="1600" b="1" i="0" u="none" strike="noStrike" kern="120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Segoe UI Semibold" panose="020B0702040204020203" pitchFamily="34" charset="0"/>
              </a:defRPr>
            </a:lvl4pPr>
            <a:lvl5pPr marL="1828800" indent="0">
              <a:buNone/>
              <a:defRPr kumimoji="0" lang="nl-NL" sz="16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32" name="Tijdelijke aanduiding voor inhoud 19">
            <a:extLst>
              <a:ext uri="{FF2B5EF4-FFF2-40B4-BE49-F238E27FC236}">
                <a16:creationId xmlns:a16="http://schemas.microsoft.com/office/drawing/2014/main" id="{501A5FF0-8F6A-4FA4-766A-0BD431ECB12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069446" y="4284643"/>
            <a:ext cx="2582358" cy="1609765"/>
          </a:xfrm>
        </p:spPr>
        <p:txBody>
          <a:bodyPr vert="horz"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lang="nl-NL" sz="1200" spc="0" baseline="0" dirty="0" smtClean="0">
                <a:cs typeface="Segoe UI" panose="020B0502040204020203" pitchFamily="34" charset="0"/>
              </a:defRPr>
            </a:lvl1pPr>
            <a:lvl2pPr marL="457200" indent="0">
              <a:buNone/>
              <a:defRPr lang="nl-NL" sz="1100" kern="1200" dirty="0" smtClean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NL" dirty="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27">
            <a:extLst>
              <a:ext uri="{FF2B5EF4-FFF2-40B4-BE49-F238E27FC236}">
                <a16:creationId xmlns:a16="http://schemas.microsoft.com/office/drawing/2014/main" id="{F317DADC-8C72-5CF9-CBAC-8D395424FD1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69444" y="3553633"/>
            <a:ext cx="2582362" cy="292956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kumimoji="0" lang="nl-NL" sz="1600" b="1" i="0" u="none" strike="noStrike" kern="120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Segoe UI Semibold" panose="020B0702040204020203" pitchFamily="34" charset="0"/>
              </a:defRPr>
            </a:lvl1pPr>
            <a:lvl2pPr marL="457200" indent="0">
              <a:buNone/>
              <a:defRPr kumimoji="0" lang="nl-NL" sz="1600" b="1" i="0" u="none" strike="noStrike" kern="120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Segoe UI Semibold" panose="020B0702040204020203" pitchFamily="34" charset="0"/>
              </a:defRPr>
            </a:lvl2pPr>
            <a:lvl3pPr marL="914400" indent="0">
              <a:buNone/>
              <a:defRPr kumimoji="0" lang="nl-NL" sz="1600" b="1" i="0" u="none" strike="noStrike" kern="120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Segoe UI Semibold" panose="020B0702040204020203" pitchFamily="34" charset="0"/>
              </a:defRPr>
            </a:lvl3pPr>
            <a:lvl4pPr marL="1371600" indent="0">
              <a:buNone/>
              <a:defRPr kumimoji="0" lang="nl-NL" sz="1600" b="1" i="0" u="none" strike="noStrike" kern="120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Segoe UI Semibold" panose="020B0702040204020203" pitchFamily="34" charset="0"/>
              </a:defRPr>
            </a:lvl4pPr>
            <a:lvl5pPr marL="1828800" indent="0">
              <a:buNone/>
              <a:defRPr kumimoji="0" lang="nl-NL" sz="16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BD69C77-5C4C-9BA4-4D57-9B385228E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-70" baseline="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inhoud 19">
            <a:extLst>
              <a:ext uri="{FF2B5EF4-FFF2-40B4-BE49-F238E27FC236}">
                <a16:creationId xmlns:a16="http://schemas.microsoft.com/office/drawing/2014/main" id="{C2D518CA-6D5C-EE5A-5C4F-CD50F92C5F7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564531" y="3862676"/>
            <a:ext cx="2582358" cy="238032"/>
          </a:xfrm>
        </p:spPr>
        <p:txBody>
          <a:bodyPr vert="horz" lIns="0" tIns="0" rIns="0" bIns="0"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lang="nl-NL" sz="1200" b="0" spc="0" baseline="0" dirty="0" smtClean="0">
                <a:solidFill>
                  <a:schemeClr val="accent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lang="nl-NL" sz="1100" kern="1200" dirty="0" smtClean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NL" dirty="0"/>
            </a:lvl5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9" name="Tijdelijke aanduiding voor inhoud 19">
            <a:extLst>
              <a:ext uri="{FF2B5EF4-FFF2-40B4-BE49-F238E27FC236}">
                <a16:creationId xmlns:a16="http://schemas.microsoft.com/office/drawing/2014/main" id="{4947D8A9-903F-2D0C-0E71-D502F8158542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898890" y="3862676"/>
            <a:ext cx="2347598" cy="238032"/>
          </a:xfrm>
        </p:spPr>
        <p:txBody>
          <a:bodyPr vert="horz" lIns="0" tIns="0" rIns="0" bIns="0"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lang="nl-NL" sz="1200" b="0" spc="0" baseline="0" dirty="0" smtClean="0">
                <a:solidFill>
                  <a:schemeClr val="accent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lang="nl-NL" sz="1100" kern="1200" dirty="0" smtClean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NL" dirty="0"/>
            </a:lvl5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1" name="Tijdelijke aanduiding voor inhoud 19">
            <a:extLst>
              <a:ext uri="{FF2B5EF4-FFF2-40B4-BE49-F238E27FC236}">
                <a16:creationId xmlns:a16="http://schemas.microsoft.com/office/drawing/2014/main" id="{85AA359D-BAE7-D9DE-EA1F-B2FFBEE211F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068125" y="3862676"/>
            <a:ext cx="2582358" cy="238032"/>
          </a:xfrm>
        </p:spPr>
        <p:txBody>
          <a:bodyPr vert="horz" lIns="0" tIns="0" rIns="0" bIns="0"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lang="nl-NL" sz="1200" b="0" spc="0" baseline="0" dirty="0" smtClean="0">
                <a:solidFill>
                  <a:schemeClr val="accent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lang="nl-NL" sz="1100" kern="1200" dirty="0" smtClean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NL" dirty="0"/>
            </a:lvl5pPr>
          </a:lstStyle>
          <a:p>
            <a:pPr lvl="0"/>
            <a:r>
              <a:rPr lang="nl-NL" dirty="0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2578387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du contenu 12">
            <a:extLst>
              <a:ext uri="{FF2B5EF4-FFF2-40B4-BE49-F238E27FC236}">
                <a16:creationId xmlns:a16="http://schemas.microsoft.com/office/drawing/2014/main" id="{A39EDE5C-63EB-2014-5180-185C61BBF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9255818" y="1716682"/>
            <a:ext cx="1620000" cy="90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nl-NL"/>
              <a:t>Drag &amp; Drop logo klant</a:t>
            </a:r>
            <a:endParaRPr lang="nl-NL" dirty="0"/>
          </a:p>
        </p:txBody>
      </p:sp>
      <p:sp>
        <p:nvSpPr>
          <p:cNvPr id="30" name="Espace réservé du contenu 12">
            <a:extLst>
              <a:ext uri="{FF2B5EF4-FFF2-40B4-BE49-F238E27FC236}">
                <a16:creationId xmlns:a16="http://schemas.microsoft.com/office/drawing/2014/main" id="{C0021C56-069A-F145-21C9-13CC6E561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9255818" y="2890689"/>
            <a:ext cx="1620000" cy="90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nl-NL"/>
              <a:t>Drag &amp; Drop logo klant</a:t>
            </a:r>
            <a:endParaRPr lang="nl-NL" dirty="0"/>
          </a:p>
        </p:txBody>
      </p:sp>
      <p:sp>
        <p:nvSpPr>
          <p:cNvPr id="36" name="Espace réservé du contenu 12">
            <a:extLst>
              <a:ext uri="{FF2B5EF4-FFF2-40B4-BE49-F238E27FC236}">
                <a16:creationId xmlns:a16="http://schemas.microsoft.com/office/drawing/2014/main" id="{35343B3E-F328-4B3D-EF44-FA80737AD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9255818" y="4081165"/>
            <a:ext cx="1620000" cy="90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nl-NL"/>
              <a:t>Drag &amp; Drop logo klant</a:t>
            </a:r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21C23901-6D50-8029-E8CE-B8930767B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9" name="Espace réservé du contenu 12">
            <a:extLst>
              <a:ext uri="{FF2B5EF4-FFF2-40B4-BE49-F238E27FC236}">
                <a16:creationId xmlns:a16="http://schemas.microsoft.com/office/drawing/2014/main" id="{4CDDCC10-15EB-0743-FA8C-F5363CE04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255818" y="5271642"/>
            <a:ext cx="1620000" cy="90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nl-NL"/>
              <a:t>Drag &amp; Drop logo klant</a:t>
            </a:r>
            <a:endParaRPr lang="nl-NL" dirty="0"/>
          </a:p>
        </p:txBody>
      </p:sp>
      <p:sp>
        <p:nvSpPr>
          <p:cNvPr id="21" name="Tijdelijke aanduiding voor datum 20">
            <a:extLst>
              <a:ext uri="{FF2B5EF4-FFF2-40B4-BE49-F238E27FC236}">
                <a16:creationId xmlns:a16="http://schemas.microsoft.com/office/drawing/2014/main" id="{41869851-1C79-3D31-F793-2E448DC66E9D}"/>
              </a:ext>
            </a:extLst>
          </p:cNvPr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37" name="Tijdelijke aanduiding voor voettekst 36">
            <a:extLst>
              <a:ext uri="{FF2B5EF4-FFF2-40B4-BE49-F238E27FC236}">
                <a16:creationId xmlns:a16="http://schemas.microsoft.com/office/drawing/2014/main" id="{15B2B41B-BBC7-42E6-EDEF-B78FF0B2F09B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r>
              <a:rPr lang="nl-NL"/>
              <a:t>PowerPoint template. Wijzig bij Koptekst en voettekst.</a:t>
            </a:r>
            <a:endParaRPr lang="nl-NL" dirty="0"/>
          </a:p>
        </p:txBody>
      </p:sp>
      <p:sp>
        <p:nvSpPr>
          <p:cNvPr id="38" name="Tijdelijke aanduiding voor dianummer 37">
            <a:extLst>
              <a:ext uri="{FF2B5EF4-FFF2-40B4-BE49-F238E27FC236}">
                <a16:creationId xmlns:a16="http://schemas.microsoft.com/office/drawing/2014/main" id="{441555E1-E2D6-4085-F0AD-A26A6CBC70DB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3B9C967D-04F4-4782-A622-44F3504AB6F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" name="Espace réservé du contenu 12">
            <a:extLst>
              <a:ext uri="{FF2B5EF4-FFF2-40B4-BE49-F238E27FC236}">
                <a16:creationId xmlns:a16="http://schemas.microsoft.com/office/drawing/2014/main" id="{B4DE4935-2DC4-3F01-2956-D53308DEE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7270909" y="1716682"/>
            <a:ext cx="1620000" cy="90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nl-NL"/>
              <a:t>Drag &amp; Drop logo klant</a:t>
            </a:r>
            <a:endParaRPr lang="nl-NL" dirty="0"/>
          </a:p>
        </p:txBody>
      </p:sp>
      <p:sp>
        <p:nvSpPr>
          <p:cNvPr id="4" name="Espace réservé du contenu 12">
            <a:extLst>
              <a:ext uri="{FF2B5EF4-FFF2-40B4-BE49-F238E27FC236}">
                <a16:creationId xmlns:a16="http://schemas.microsoft.com/office/drawing/2014/main" id="{C6996349-E022-6B8A-15A4-0C8731ADC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5286000" y="1716682"/>
            <a:ext cx="1620000" cy="90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nl-NL"/>
              <a:t>Drag &amp; Drop logo klant</a:t>
            </a:r>
            <a:endParaRPr lang="nl-NL" dirty="0"/>
          </a:p>
        </p:txBody>
      </p:sp>
      <p:sp>
        <p:nvSpPr>
          <p:cNvPr id="20" name="Espace réservé du contenu 12">
            <a:extLst>
              <a:ext uri="{FF2B5EF4-FFF2-40B4-BE49-F238E27FC236}">
                <a16:creationId xmlns:a16="http://schemas.microsoft.com/office/drawing/2014/main" id="{9FEBEF50-8BCA-0CF2-7E00-10803D429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3301091" y="1716682"/>
            <a:ext cx="1620000" cy="90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nl-NL"/>
              <a:t>Drag &amp; Drop logo klant</a:t>
            </a:r>
            <a:endParaRPr lang="nl-NL" dirty="0"/>
          </a:p>
        </p:txBody>
      </p:sp>
      <p:sp>
        <p:nvSpPr>
          <p:cNvPr id="39" name="Espace réservé du contenu 12">
            <a:extLst>
              <a:ext uri="{FF2B5EF4-FFF2-40B4-BE49-F238E27FC236}">
                <a16:creationId xmlns:a16="http://schemas.microsoft.com/office/drawing/2014/main" id="{BE9C389A-052A-AEC2-0AFF-A0A158F0C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52" hasCustomPrompt="1"/>
          </p:nvPr>
        </p:nvSpPr>
        <p:spPr>
          <a:xfrm>
            <a:off x="1316182" y="1716682"/>
            <a:ext cx="1620000" cy="90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nl-NL"/>
              <a:t>Drag &amp; Drop logo klant</a:t>
            </a:r>
            <a:endParaRPr lang="nl-NL" dirty="0"/>
          </a:p>
        </p:txBody>
      </p:sp>
      <p:sp>
        <p:nvSpPr>
          <p:cNvPr id="40" name="Espace réservé du contenu 12">
            <a:extLst>
              <a:ext uri="{FF2B5EF4-FFF2-40B4-BE49-F238E27FC236}">
                <a16:creationId xmlns:a16="http://schemas.microsoft.com/office/drawing/2014/main" id="{DF88B137-C02D-B094-17F3-A587C1CFC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53" hasCustomPrompt="1"/>
          </p:nvPr>
        </p:nvSpPr>
        <p:spPr>
          <a:xfrm>
            <a:off x="7270909" y="2883976"/>
            <a:ext cx="1620000" cy="90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nl-NL"/>
              <a:t>Drag &amp; Drop logo klant</a:t>
            </a:r>
            <a:endParaRPr lang="nl-NL" dirty="0"/>
          </a:p>
        </p:txBody>
      </p:sp>
      <p:sp>
        <p:nvSpPr>
          <p:cNvPr id="41" name="Espace réservé du contenu 12">
            <a:extLst>
              <a:ext uri="{FF2B5EF4-FFF2-40B4-BE49-F238E27FC236}">
                <a16:creationId xmlns:a16="http://schemas.microsoft.com/office/drawing/2014/main" id="{04F878B8-4E76-276D-836F-12C9375CE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7270909" y="4074452"/>
            <a:ext cx="1620000" cy="90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nl-NL"/>
              <a:t>Drag &amp; Drop logo klant</a:t>
            </a:r>
            <a:endParaRPr lang="nl-NL" dirty="0"/>
          </a:p>
        </p:txBody>
      </p:sp>
      <p:sp>
        <p:nvSpPr>
          <p:cNvPr id="42" name="Espace réservé du contenu 12">
            <a:extLst>
              <a:ext uri="{FF2B5EF4-FFF2-40B4-BE49-F238E27FC236}">
                <a16:creationId xmlns:a16="http://schemas.microsoft.com/office/drawing/2014/main" id="{6F201449-270E-79A2-A5C9-1846BAFB5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55" hasCustomPrompt="1"/>
          </p:nvPr>
        </p:nvSpPr>
        <p:spPr>
          <a:xfrm>
            <a:off x="7270909" y="5264929"/>
            <a:ext cx="1620000" cy="90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nl-NL"/>
              <a:t>Drag &amp; Drop logo klant</a:t>
            </a:r>
            <a:endParaRPr lang="nl-NL" dirty="0"/>
          </a:p>
        </p:txBody>
      </p:sp>
      <p:sp>
        <p:nvSpPr>
          <p:cNvPr id="43" name="Espace réservé du contenu 12">
            <a:extLst>
              <a:ext uri="{FF2B5EF4-FFF2-40B4-BE49-F238E27FC236}">
                <a16:creationId xmlns:a16="http://schemas.microsoft.com/office/drawing/2014/main" id="{2711C1DA-5256-6878-3018-0FFDEA0CE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56" hasCustomPrompt="1"/>
          </p:nvPr>
        </p:nvSpPr>
        <p:spPr>
          <a:xfrm>
            <a:off x="5286000" y="2883976"/>
            <a:ext cx="1620000" cy="90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nl-NL"/>
              <a:t>Drag &amp; Drop logo klant</a:t>
            </a:r>
            <a:endParaRPr lang="nl-NL" dirty="0"/>
          </a:p>
        </p:txBody>
      </p:sp>
      <p:sp>
        <p:nvSpPr>
          <p:cNvPr id="44" name="Espace réservé du contenu 12">
            <a:extLst>
              <a:ext uri="{FF2B5EF4-FFF2-40B4-BE49-F238E27FC236}">
                <a16:creationId xmlns:a16="http://schemas.microsoft.com/office/drawing/2014/main" id="{251B974A-DC85-9CD4-CCC5-D236A796E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57" hasCustomPrompt="1"/>
          </p:nvPr>
        </p:nvSpPr>
        <p:spPr>
          <a:xfrm>
            <a:off x="5286000" y="4074452"/>
            <a:ext cx="1620000" cy="90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nl-NL"/>
              <a:t>Drag &amp; Drop logo klant</a:t>
            </a:r>
            <a:endParaRPr lang="nl-NL" dirty="0"/>
          </a:p>
        </p:txBody>
      </p:sp>
      <p:sp>
        <p:nvSpPr>
          <p:cNvPr id="45" name="Espace réservé du contenu 12">
            <a:extLst>
              <a:ext uri="{FF2B5EF4-FFF2-40B4-BE49-F238E27FC236}">
                <a16:creationId xmlns:a16="http://schemas.microsoft.com/office/drawing/2014/main" id="{78F53DD5-60C9-8AAF-9CBB-9A89DEF5A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58" hasCustomPrompt="1"/>
          </p:nvPr>
        </p:nvSpPr>
        <p:spPr>
          <a:xfrm>
            <a:off x="5286000" y="5264929"/>
            <a:ext cx="1620000" cy="90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nl-NL"/>
              <a:t>Drag &amp; Drop logo klant</a:t>
            </a:r>
            <a:endParaRPr lang="nl-NL" dirty="0"/>
          </a:p>
        </p:txBody>
      </p:sp>
      <p:sp>
        <p:nvSpPr>
          <p:cNvPr id="46" name="Espace réservé du contenu 12">
            <a:extLst>
              <a:ext uri="{FF2B5EF4-FFF2-40B4-BE49-F238E27FC236}">
                <a16:creationId xmlns:a16="http://schemas.microsoft.com/office/drawing/2014/main" id="{175F8209-F94C-62F0-031C-7B3648A9D4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59" hasCustomPrompt="1"/>
          </p:nvPr>
        </p:nvSpPr>
        <p:spPr>
          <a:xfrm>
            <a:off x="3301091" y="2877263"/>
            <a:ext cx="1620000" cy="90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nl-NL"/>
              <a:t>Drag &amp; Drop logo klant</a:t>
            </a:r>
            <a:endParaRPr lang="nl-NL" dirty="0"/>
          </a:p>
        </p:txBody>
      </p:sp>
      <p:sp>
        <p:nvSpPr>
          <p:cNvPr id="47" name="Espace réservé du contenu 12">
            <a:extLst>
              <a:ext uri="{FF2B5EF4-FFF2-40B4-BE49-F238E27FC236}">
                <a16:creationId xmlns:a16="http://schemas.microsoft.com/office/drawing/2014/main" id="{E05C8232-EC87-BC58-CAF2-8AE3728FE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60" hasCustomPrompt="1"/>
          </p:nvPr>
        </p:nvSpPr>
        <p:spPr>
          <a:xfrm>
            <a:off x="3301091" y="4067739"/>
            <a:ext cx="1620000" cy="90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nl-NL"/>
              <a:t>Drag &amp; Drop logo klant</a:t>
            </a:r>
            <a:endParaRPr lang="nl-NL" dirty="0"/>
          </a:p>
        </p:txBody>
      </p:sp>
      <p:sp>
        <p:nvSpPr>
          <p:cNvPr id="48" name="Espace réservé du contenu 12">
            <a:extLst>
              <a:ext uri="{FF2B5EF4-FFF2-40B4-BE49-F238E27FC236}">
                <a16:creationId xmlns:a16="http://schemas.microsoft.com/office/drawing/2014/main" id="{CD5F01F8-5BDC-A8F9-AADB-D79561390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3301091" y="5258216"/>
            <a:ext cx="1620000" cy="90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nl-NL"/>
              <a:t>Drag &amp; Drop logo klant</a:t>
            </a:r>
            <a:endParaRPr lang="nl-NL" dirty="0"/>
          </a:p>
        </p:txBody>
      </p:sp>
      <p:sp>
        <p:nvSpPr>
          <p:cNvPr id="49" name="Espace réservé du contenu 12">
            <a:extLst>
              <a:ext uri="{FF2B5EF4-FFF2-40B4-BE49-F238E27FC236}">
                <a16:creationId xmlns:a16="http://schemas.microsoft.com/office/drawing/2014/main" id="{C61B7CA5-3A37-21BF-6D9A-AE0132764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62" hasCustomPrompt="1"/>
          </p:nvPr>
        </p:nvSpPr>
        <p:spPr>
          <a:xfrm>
            <a:off x="1316182" y="2877263"/>
            <a:ext cx="1620000" cy="90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nl-NL"/>
              <a:t>Drag &amp; Drop logo klant</a:t>
            </a:r>
            <a:endParaRPr lang="nl-NL" dirty="0"/>
          </a:p>
        </p:txBody>
      </p:sp>
      <p:sp>
        <p:nvSpPr>
          <p:cNvPr id="50" name="Espace réservé du contenu 12">
            <a:extLst>
              <a:ext uri="{FF2B5EF4-FFF2-40B4-BE49-F238E27FC236}">
                <a16:creationId xmlns:a16="http://schemas.microsoft.com/office/drawing/2014/main" id="{A0416C13-6C5F-E251-6268-332E0F495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63" hasCustomPrompt="1"/>
          </p:nvPr>
        </p:nvSpPr>
        <p:spPr>
          <a:xfrm>
            <a:off x="1316182" y="4067739"/>
            <a:ext cx="1620000" cy="90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nl-NL"/>
              <a:t>Drag &amp; Drop logo klant</a:t>
            </a:r>
            <a:endParaRPr lang="nl-NL" dirty="0"/>
          </a:p>
        </p:txBody>
      </p:sp>
      <p:sp>
        <p:nvSpPr>
          <p:cNvPr id="51" name="Espace réservé du contenu 12">
            <a:extLst>
              <a:ext uri="{FF2B5EF4-FFF2-40B4-BE49-F238E27FC236}">
                <a16:creationId xmlns:a16="http://schemas.microsoft.com/office/drawing/2014/main" id="{0E2559AE-6AFF-42CD-442C-5A5ABC79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64" hasCustomPrompt="1"/>
          </p:nvPr>
        </p:nvSpPr>
        <p:spPr>
          <a:xfrm>
            <a:off x="1316182" y="5258216"/>
            <a:ext cx="1620000" cy="90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nl-NL"/>
              <a:t>Drag &amp; Drop logo klant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50375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C08359-7C5E-1E73-A1A7-9872D32BE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03BE6DC-87D2-76D0-F69B-239888A4B2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24CCF-8B23-4FE6-AEF8-D0EE8DF5D8E9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287DB4A-338B-3D19-109E-DBF859229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469BB6F-5A99-0D36-E776-67CFCCD5558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nl-NL"/>
              <a:t>17-10-2024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7313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s - 6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77701318-E6EA-FFA7-DCA2-C3077E62E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644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68000"/>
          <a:lstStyle>
            <a:lvl1pPr>
              <a:defRPr lang="fr-FR" sz="1800" dirty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nl-NL"/>
              <a:t>Afbeelding</a:t>
            </a:r>
            <a:endParaRPr lang="nl-NL" dirty="0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539ADCF-16C9-1ECF-30F1-24CD1B2CA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64000" y="0"/>
            <a:ext cx="40644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68000"/>
          <a:lstStyle>
            <a:lvl1pPr>
              <a:defRPr lang="fr-FR" sz="1800" dirty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nl-NL"/>
              <a:t>Afbeelding</a:t>
            </a:r>
            <a:endParaRPr lang="nl-NL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53FE1C8-C835-4588-1992-193CD5657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28000" y="0"/>
            <a:ext cx="40644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68000"/>
          <a:lstStyle>
            <a:lvl1pPr>
              <a:defRPr lang="fr-FR" sz="1800" dirty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nl-NL"/>
              <a:t>Afbeelding</a:t>
            </a:r>
            <a:endParaRPr lang="nl-NL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AE19B59C-C0E6-604E-8080-A9A0A54895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28000" y="3429000"/>
            <a:ext cx="40644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68000"/>
          <a:lstStyle>
            <a:lvl1pPr>
              <a:defRPr lang="fr-FR" sz="1800" dirty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nl-NL"/>
              <a:t>Afbeelding</a:t>
            </a:r>
            <a:endParaRPr lang="nl-NL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526F86E3-4EE2-78A3-8901-2D10AF22E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64000" y="3429000"/>
            <a:ext cx="40644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68000"/>
          <a:lstStyle>
            <a:lvl1pPr>
              <a:defRPr lang="fr-FR" sz="1800" dirty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nl-NL"/>
              <a:t>Afbeelding</a:t>
            </a:r>
            <a:endParaRPr lang="nl-NL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2C6D873A-15BE-1E10-242C-E13871593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9000"/>
            <a:ext cx="40644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68000"/>
          <a:lstStyle>
            <a:lvl1pPr>
              <a:defRPr lang="fr-FR" sz="1800" dirty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nl-NL"/>
              <a:t>Afbeelding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6775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990510-585B-7CC9-2B6E-072BC6245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981994-17B3-83A4-A68E-0E743A16F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182" y="1701287"/>
            <a:ext cx="3744000" cy="446507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D7813F1-C88C-53FB-7E2C-EA7B73F0D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283594-E8B9-7A22-FEFE-5AE09703B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9CC8B2-10B0-C4DB-0030-49E10C0CA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4CCF-8B23-4FE6-AEF8-D0EE8DF5D8E9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A8739A7D-8AD2-1135-CCD7-F548CDE8A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97713" y="1700213"/>
            <a:ext cx="5578105" cy="4465637"/>
          </a:xfrm>
          <a:solidFill>
            <a:schemeClr val="bg1">
              <a:lumMod val="95000"/>
            </a:schemeClr>
          </a:solidFill>
        </p:spPr>
        <p:txBody>
          <a:bodyPr vert="horz" lIns="91440" tIns="396000" rIns="91440" bIns="45720" rtlCol="0">
            <a:normAutofit/>
          </a:bodyPr>
          <a:lstStyle>
            <a:lvl1pPr>
              <a:defRPr lang="en-US" sz="18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Voeg afbeelding via Office lint toe</a:t>
            </a:r>
          </a:p>
          <a:p>
            <a:pPr marL="0" lvl="0" indent="0" algn="ctr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7895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990510-585B-7CC9-2B6E-072BC6245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981994-17B3-83A4-A68E-0E743A16F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182" y="1701287"/>
            <a:ext cx="6303818" cy="44645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D7813F1-C88C-53FB-7E2C-EA7B73F0D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283594-E8B9-7A22-FEFE-5AE09703B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9CC8B2-10B0-C4DB-0030-49E10C0CA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4CCF-8B23-4FE6-AEF8-D0EE8DF5D8E9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DCEC6CE-FD7D-1CDB-3A06-24D846985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23818" y="1700213"/>
            <a:ext cx="2952000" cy="4465637"/>
          </a:xfrm>
          <a:solidFill>
            <a:schemeClr val="bg1">
              <a:lumMod val="95000"/>
            </a:schemeClr>
          </a:solidFill>
        </p:spPr>
        <p:txBody>
          <a:bodyPr vert="horz" lIns="91440" tIns="396000" rIns="91440" bIns="45720" rtlCol="0">
            <a:normAutofit/>
          </a:bodyPr>
          <a:lstStyle>
            <a:lvl1pPr>
              <a:defRPr lang="en-US" sz="18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Voeg afbeelding via Office lint toe</a:t>
            </a:r>
          </a:p>
          <a:p>
            <a:pPr marL="0" lvl="0" indent="0" algn="ctr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3007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990510-585B-7CC9-2B6E-072BC6245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981994-17B3-83A4-A68E-0E743A16F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183" y="1701287"/>
            <a:ext cx="2952000" cy="45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D7813F1-C88C-53FB-7E2C-EA7B73F0D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283594-E8B9-7A22-FEFE-5AE09703B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9CC8B2-10B0-C4DB-0030-49E10C0CA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4CCF-8B23-4FE6-AEF8-D0EE8DF5D8E9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2656137F-0D37-4824-3F03-79989D486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23818" y="1700213"/>
            <a:ext cx="2952000" cy="4465637"/>
          </a:xfrm>
          <a:solidFill>
            <a:schemeClr val="bg1">
              <a:lumMod val="95000"/>
            </a:schemeClr>
          </a:solidFill>
        </p:spPr>
        <p:txBody>
          <a:bodyPr vert="horz" lIns="91440" tIns="396000" rIns="91440" bIns="45720" rtlCol="0">
            <a:normAutofit/>
          </a:bodyPr>
          <a:lstStyle>
            <a:lvl1pPr>
              <a:defRPr lang="en-US" sz="18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Voeg afbeelding via Office lint toe</a:t>
            </a:r>
          </a:p>
          <a:p>
            <a:pPr marL="0" lvl="0" indent="0" algn="ctr">
              <a:buNone/>
            </a:pPr>
            <a:endParaRPr lang="nl-NL" dirty="0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9FE93BF3-0F32-2A13-6DB6-2E5BD7FA4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15009" y="1700213"/>
            <a:ext cx="2952000" cy="4465637"/>
          </a:xfrm>
          <a:solidFill>
            <a:schemeClr val="bg1">
              <a:lumMod val="95000"/>
            </a:schemeClr>
          </a:solidFill>
        </p:spPr>
        <p:txBody>
          <a:bodyPr vert="horz" lIns="91440" tIns="396000" rIns="91440" bIns="45720" rtlCol="0">
            <a:normAutofit/>
          </a:bodyPr>
          <a:lstStyle>
            <a:lvl1pPr>
              <a:defRPr lang="en-US" sz="18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Voeg afbeelding via Office lint toe</a:t>
            </a:r>
          </a:p>
          <a:p>
            <a:pPr marL="0" lvl="0" indent="0" algn="ctr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7809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990510-585B-7CC9-2B6E-072BC6245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D7813F1-C88C-53FB-7E2C-EA7B73F0D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283594-E8B9-7A22-FEFE-5AE09703B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9CC8B2-10B0-C4DB-0030-49E10C0CA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4CCF-8B23-4FE6-AEF8-D0EE8DF5D8E9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A8739A7D-8AD2-1135-CCD7-F548CDE8A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23818" y="1700213"/>
            <a:ext cx="2952000" cy="4465637"/>
          </a:xfrm>
          <a:solidFill>
            <a:schemeClr val="bg1">
              <a:lumMod val="95000"/>
            </a:schemeClr>
          </a:solidFill>
        </p:spPr>
        <p:txBody>
          <a:bodyPr vert="horz" lIns="91440" tIns="396000" rIns="91440" bIns="45720" rtlCol="0">
            <a:normAutofit/>
          </a:bodyPr>
          <a:lstStyle>
            <a:lvl1pPr>
              <a:defRPr lang="en-US" sz="18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Voeg afbeelding via Office lint toe</a:t>
            </a:r>
          </a:p>
          <a:p>
            <a:pPr marL="0" lvl="0" indent="0" algn="ctr">
              <a:buNone/>
            </a:pPr>
            <a:endParaRPr lang="nl-NL" dirty="0"/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3A12A7CE-F2E0-F5AF-7A8E-8A402ED98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15009" y="1700213"/>
            <a:ext cx="2952000" cy="4465637"/>
          </a:xfrm>
          <a:solidFill>
            <a:schemeClr val="bg1">
              <a:lumMod val="95000"/>
            </a:schemeClr>
          </a:solidFill>
        </p:spPr>
        <p:txBody>
          <a:bodyPr vert="horz" lIns="91440" tIns="396000" rIns="91440" bIns="45720" rtlCol="0">
            <a:normAutofit/>
          </a:bodyPr>
          <a:lstStyle>
            <a:lvl1pPr>
              <a:defRPr lang="en-US" sz="18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Voeg afbeelding via Office lint toe</a:t>
            </a:r>
          </a:p>
          <a:p>
            <a:pPr marL="0" lvl="0" indent="0" algn="ctr">
              <a:buNone/>
            </a:pPr>
            <a:endParaRPr lang="nl-NL" dirty="0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2FC90C84-35BF-2595-5ED2-C46428B5C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06201" y="1700213"/>
            <a:ext cx="2952000" cy="4465637"/>
          </a:xfrm>
          <a:solidFill>
            <a:schemeClr val="bg1">
              <a:lumMod val="95000"/>
            </a:schemeClr>
          </a:solidFill>
        </p:spPr>
        <p:txBody>
          <a:bodyPr vert="horz" lIns="91440" tIns="396000" rIns="91440" bIns="45720" rtlCol="0">
            <a:normAutofit/>
          </a:bodyPr>
          <a:lstStyle>
            <a:lvl1pPr>
              <a:defRPr lang="en-US" sz="18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Voeg afbeelding via Office lint toe</a:t>
            </a:r>
          </a:p>
          <a:p>
            <a:pPr marL="0" lvl="0" indent="0" algn="ctr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4548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83EE58-F45D-BEAF-B214-192A028F4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DA65E5-682E-1C7F-AAC7-C30789BF75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16182" y="1700213"/>
            <a:ext cx="4635357" cy="44767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5EDE1D-BB0A-1CF0-2459-1DB50861E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3" y="1700214"/>
            <a:ext cx="4643438" cy="447674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D0EFE29-C57B-1191-DF63-F345DBFE7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6A9F86D-B155-909D-8DDB-A7D574212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89616EB-7944-15DB-546F-59A474D6E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4CCF-8B23-4FE6-AEF8-D0EE8DF5D8E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3777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dia alternatief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4FA624-21FC-5F9D-5DBE-9F114EA5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872514"/>
            <a:ext cx="1107142" cy="288000"/>
          </a:xfrm>
        </p:spPr>
        <p:txBody>
          <a:bodyPr/>
          <a:lstStyle/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A50B28-8919-76DA-EB19-E8033A90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6709" y="6872514"/>
            <a:ext cx="8018582" cy="288000"/>
          </a:xfrm>
        </p:spPr>
        <p:txBody>
          <a:bodyPr/>
          <a:lstStyle/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442609-0FE6-60A3-D8FF-6E9234D71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46658" y="6872514"/>
            <a:ext cx="1107141" cy="288000"/>
          </a:xfrm>
        </p:spPr>
        <p:txBody>
          <a:bodyPr/>
          <a:lstStyle/>
          <a:p>
            <a:fld id="{AF524CCF-8B23-4FE6-AEF8-D0EE8DF5D8E9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4B70CBC-530B-1C3F-686C-863DC1032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-2496"/>
            <a:ext cx="8548914" cy="6860495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98A55A-54F0-3FDF-A670-E2F8FF9EC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2024171"/>
            <a:ext cx="7179355" cy="2483305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FADF9BF-CA64-7DDA-B6BB-654742A72E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599551"/>
            <a:ext cx="7179355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F053B3FD-D7A0-831E-0B58-29D85D93B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6703" y="718164"/>
            <a:ext cx="4011745" cy="865833"/>
            <a:chOff x="1677855" y="2998503"/>
            <a:chExt cx="5174469" cy="1116777"/>
          </a:xfrm>
        </p:grpSpPr>
        <p:grpSp>
          <p:nvGrpSpPr>
            <p:cNvPr id="9" name="Graphic 6">
              <a:extLst>
                <a:ext uri="{FF2B5EF4-FFF2-40B4-BE49-F238E27FC236}">
                  <a16:creationId xmlns:a16="http://schemas.microsoft.com/office/drawing/2014/main" id="{611D250F-BEAD-6E35-6BFD-9004D95CBEDA}"/>
                </a:ext>
              </a:extLst>
            </p:cNvPr>
            <p:cNvGrpSpPr/>
            <p:nvPr/>
          </p:nvGrpSpPr>
          <p:grpSpPr>
            <a:xfrm>
              <a:off x="2606685" y="3227307"/>
              <a:ext cx="4245638" cy="495781"/>
              <a:chOff x="2606685" y="3227307"/>
              <a:chExt cx="4245638" cy="495781"/>
            </a:xfrm>
            <a:solidFill>
              <a:schemeClr val="bg1"/>
            </a:solidFill>
          </p:grpSpPr>
          <p:sp>
            <p:nvSpPr>
              <p:cNvPr id="13" name="Vrije vorm: vorm 12">
                <a:extLst>
                  <a:ext uri="{FF2B5EF4-FFF2-40B4-BE49-F238E27FC236}">
                    <a16:creationId xmlns:a16="http://schemas.microsoft.com/office/drawing/2014/main" id="{700B5A89-8345-26F6-83DE-2AF97EE054F8}"/>
                  </a:ext>
                </a:extLst>
              </p:cNvPr>
              <p:cNvSpPr/>
              <p:nvPr/>
            </p:nvSpPr>
            <p:spPr>
              <a:xfrm>
                <a:off x="2606685" y="3349133"/>
                <a:ext cx="394081" cy="248950"/>
              </a:xfrm>
              <a:custGeom>
                <a:avLst/>
                <a:gdLst>
                  <a:gd name="connsiteX0" fmla="*/ 0 w 394081"/>
                  <a:gd name="connsiteY0" fmla="*/ 0 h 248950"/>
                  <a:gd name="connsiteX1" fmla="*/ 48196 w 394081"/>
                  <a:gd name="connsiteY1" fmla="*/ 0 h 248950"/>
                  <a:gd name="connsiteX2" fmla="*/ 108055 w 394081"/>
                  <a:gd name="connsiteY2" fmla="*/ 189094 h 248950"/>
                  <a:gd name="connsiteX3" fmla="*/ 109638 w 394081"/>
                  <a:gd name="connsiteY3" fmla="*/ 189094 h 248950"/>
                  <a:gd name="connsiteX4" fmla="*/ 175855 w 394081"/>
                  <a:gd name="connsiteY4" fmla="*/ 0 h 248950"/>
                  <a:gd name="connsiteX5" fmla="*/ 218227 w 394081"/>
                  <a:gd name="connsiteY5" fmla="*/ 0 h 248950"/>
                  <a:gd name="connsiteX6" fmla="*/ 284435 w 394081"/>
                  <a:gd name="connsiteY6" fmla="*/ 189094 h 248950"/>
                  <a:gd name="connsiteX7" fmla="*/ 286027 w 394081"/>
                  <a:gd name="connsiteY7" fmla="*/ 189094 h 248950"/>
                  <a:gd name="connsiteX8" fmla="*/ 345879 w 394081"/>
                  <a:gd name="connsiteY8" fmla="*/ 0 h 248950"/>
                  <a:gd name="connsiteX9" fmla="*/ 394082 w 394081"/>
                  <a:gd name="connsiteY9" fmla="*/ 0 h 248950"/>
                  <a:gd name="connsiteX10" fmla="*/ 310919 w 394081"/>
                  <a:gd name="connsiteY10" fmla="*/ 248950 h 248950"/>
                  <a:gd name="connsiteX11" fmla="*/ 263249 w 394081"/>
                  <a:gd name="connsiteY11" fmla="*/ 248950 h 248950"/>
                  <a:gd name="connsiteX12" fmla="*/ 197566 w 394081"/>
                  <a:gd name="connsiteY12" fmla="*/ 60914 h 248950"/>
                  <a:gd name="connsiteX13" fmla="*/ 196509 w 394081"/>
                  <a:gd name="connsiteY13" fmla="*/ 60914 h 248950"/>
                  <a:gd name="connsiteX14" fmla="*/ 130833 w 394081"/>
                  <a:gd name="connsiteY14" fmla="*/ 248950 h 248950"/>
                  <a:gd name="connsiteX15" fmla="*/ 83153 w 394081"/>
                  <a:gd name="connsiteY15" fmla="*/ 248950 h 248950"/>
                  <a:gd name="connsiteX16" fmla="*/ 0 w 394081"/>
                  <a:gd name="connsiteY16" fmla="*/ 0 h 24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94081" h="248950">
                    <a:moveTo>
                      <a:pt x="0" y="0"/>
                    </a:moveTo>
                    <a:lnTo>
                      <a:pt x="48196" y="0"/>
                    </a:lnTo>
                    <a:lnTo>
                      <a:pt x="108055" y="189094"/>
                    </a:lnTo>
                    <a:lnTo>
                      <a:pt x="109638" y="189094"/>
                    </a:lnTo>
                    <a:lnTo>
                      <a:pt x="175855" y="0"/>
                    </a:lnTo>
                    <a:lnTo>
                      <a:pt x="218227" y="0"/>
                    </a:lnTo>
                    <a:lnTo>
                      <a:pt x="284435" y="189094"/>
                    </a:lnTo>
                    <a:lnTo>
                      <a:pt x="286027" y="189094"/>
                    </a:lnTo>
                    <a:lnTo>
                      <a:pt x="345879" y="0"/>
                    </a:lnTo>
                    <a:lnTo>
                      <a:pt x="394082" y="0"/>
                    </a:lnTo>
                    <a:lnTo>
                      <a:pt x="310919" y="248950"/>
                    </a:lnTo>
                    <a:lnTo>
                      <a:pt x="263249" y="248950"/>
                    </a:lnTo>
                    <a:lnTo>
                      <a:pt x="197566" y="60914"/>
                    </a:lnTo>
                    <a:lnTo>
                      <a:pt x="196509" y="60914"/>
                    </a:lnTo>
                    <a:lnTo>
                      <a:pt x="130833" y="248950"/>
                    </a:lnTo>
                    <a:lnTo>
                      <a:pt x="83153" y="2489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" name="Vrije vorm: vorm 13">
                <a:extLst>
                  <a:ext uri="{FF2B5EF4-FFF2-40B4-BE49-F238E27FC236}">
                    <a16:creationId xmlns:a16="http://schemas.microsoft.com/office/drawing/2014/main" id="{FFF82B23-80E0-C541-AB64-DA49E3D73922}"/>
                  </a:ext>
                </a:extLst>
              </p:cNvPr>
              <p:cNvSpPr/>
              <p:nvPr/>
            </p:nvSpPr>
            <p:spPr>
              <a:xfrm>
                <a:off x="3024313" y="3342777"/>
                <a:ext cx="218235" cy="261661"/>
              </a:xfrm>
              <a:custGeom>
                <a:avLst/>
                <a:gdLst>
                  <a:gd name="connsiteX0" fmla="*/ 218236 w 218235"/>
                  <a:gd name="connsiteY0" fmla="*/ 96929 h 261661"/>
                  <a:gd name="connsiteX1" fmla="*/ 218236 w 218235"/>
                  <a:gd name="connsiteY1" fmla="*/ 255306 h 261661"/>
                  <a:gd name="connsiteX2" fmla="*/ 176389 w 218235"/>
                  <a:gd name="connsiteY2" fmla="*/ 255306 h 261661"/>
                  <a:gd name="connsiteX3" fmla="*/ 173206 w 218235"/>
                  <a:gd name="connsiteY3" fmla="*/ 221406 h 261661"/>
                  <a:gd name="connsiteX4" fmla="*/ 171623 w 218235"/>
                  <a:gd name="connsiteY4" fmla="*/ 221406 h 261661"/>
                  <a:gd name="connsiteX5" fmla="*/ 83694 w 218235"/>
                  <a:gd name="connsiteY5" fmla="*/ 261662 h 261661"/>
                  <a:gd name="connsiteX6" fmla="*/ 0 w 218235"/>
                  <a:gd name="connsiteY6" fmla="*/ 190156 h 261661"/>
                  <a:gd name="connsiteX7" fmla="*/ 87403 w 218235"/>
                  <a:gd name="connsiteY7" fmla="*/ 113879 h 261661"/>
                  <a:gd name="connsiteX8" fmla="*/ 172148 w 218235"/>
                  <a:gd name="connsiteY8" fmla="*/ 102227 h 261661"/>
                  <a:gd name="connsiteX9" fmla="*/ 172148 w 218235"/>
                  <a:gd name="connsiteY9" fmla="*/ 96929 h 261661"/>
                  <a:gd name="connsiteX10" fmla="*/ 113887 w 218235"/>
                  <a:gd name="connsiteY10" fmla="*/ 39723 h 261661"/>
                  <a:gd name="connsiteX11" fmla="*/ 56152 w 218235"/>
                  <a:gd name="connsiteY11" fmla="*/ 86337 h 261661"/>
                  <a:gd name="connsiteX12" fmla="*/ 8482 w 218235"/>
                  <a:gd name="connsiteY12" fmla="*/ 86337 h 261661"/>
                  <a:gd name="connsiteX13" fmla="*/ 115470 w 218235"/>
                  <a:gd name="connsiteY13" fmla="*/ 0 h 261661"/>
                  <a:gd name="connsiteX14" fmla="*/ 218236 w 218235"/>
                  <a:gd name="connsiteY14" fmla="*/ 96929 h 261661"/>
                  <a:gd name="connsiteX15" fmla="*/ 172148 w 218235"/>
                  <a:gd name="connsiteY15" fmla="*/ 148308 h 261661"/>
                  <a:gd name="connsiteX16" fmla="*/ 172148 w 218235"/>
                  <a:gd name="connsiteY16" fmla="*/ 137714 h 261661"/>
                  <a:gd name="connsiteX17" fmla="*/ 102766 w 218235"/>
                  <a:gd name="connsiteY17" fmla="*/ 147249 h 261661"/>
                  <a:gd name="connsiteX18" fmla="*/ 47671 w 218235"/>
                  <a:gd name="connsiteY18" fmla="*/ 188564 h 261661"/>
                  <a:gd name="connsiteX19" fmla="*/ 93759 w 218235"/>
                  <a:gd name="connsiteY19" fmla="*/ 222994 h 261661"/>
                  <a:gd name="connsiteX20" fmla="*/ 172148 w 218235"/>
                  <a:gd name="connsiteY20" fmla="*/ 148308 h 26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8235" h="261661">
                    <a:moveTo>
                      <a:pt x="218236" y="96929"/>
                    </a:moveTo>
                    <a:lnTo>
                      <a:pt x="218236" y="255306"/>
                    </a:lnTo>
                    <a:lnTo>
                      <a:pt x="176389" y="255306"/>
                    </a:lnTo>
                    <a:lnTo>
                      <a:pt x="173206" y="221406"/>
                    </a:lnTo>
                    <a:lnTo>
                      <a:pt x="171623" y="221406"/>
                    </a:lnTo>
                    <a:cubicBezTo>
                      <a:pt x="155726" y="244712"/>
                      <a:pt x="121826" y="261662"/>
                      <a:pt x="83694" y="261662"/>
                    </a:cubicBezTo>
                    <a:cubicBezTo>
                      <a:pt x="32842" y="261662"/>
                      <a:pt x="0" y="231998"/>
                      <a:pt x="0" y="190156"/>
                    </a:cubicBezTo>
                    <a:cubicBezTo>
                      <a:pt x="0" y="149370"/>
                      <a:pt x="30193" y="121826"/>
                      <a:pt x="87403" y="113879"/>
                    </a:cubicBezTo>
                    <a:lnTo>
                      <a:pt x="172148" y="102227"/>
                    </a:lnTo>
                    <a:lnTo>
                      <a:pt x="172148" y="96929"/>
                    </a:lnTo>
                    <a:cubicBezTo>
                      <a:pt x="172148" y="58793"/>
                      <a:pt x="153077" y="39723"/>
                      <a:pt x="113887" y="39723"/>
                    </a:cubicBezTo>
                    <a:cubicBezTo>
                      <a:pt x="77339" y="39723"/>
                      <a:pt x="58267" y="56673"/>
                      <a:pt x="56152" y="86337"/>
                    </a:cubicBezTo>
                    <a:lnTo>
                      <a:pt x="8482" y="86337"/>
                    </a:lnTo>
                    <a:cubicBezTo>
                      <a:pt x="12188" y="32838"/>
                      <a:pt x="51912" y="0"/>
                      <a:pt x="115470" y="0"/>
                    </a:cubicBezTo>
                    <a:cubicBezTo>
                      <a:pt x="181153" y="0"/>
                      <a:pt x="218236" y="35487"/>
                      <a:pt x="218236" y="96929"/>
                    </a:cubicBezTo>
                    <a:close/>
                    <a:moveTo>
                      <a:pt x="172148" y="148308"/>
                    </a:moveTo>
                    <a:lnTo>
                      <a:pt x="172148" y="137714"/>
                    </a:lnTo>
                    <a:lnTo>
                      <a:pt x="102766" y="147249"/>
                    </a:lnTo>
                    <a:cubicBezTo>
                      <a:pt x="63033" y="152547"/>
                      <a:pt x="47671" y="167378"/>
                      <a:pt x="47671" y="188564"/>
                    </a:cubicBezTo>
                    <a:cubicBezTo>
                      <a:pt x="47671" y="209755"/>
                      <a:pt x="64093" y="222994"/>
                      <a:pt x="93759" y="222994"/>
                    </a:cubicBezTo>
                    <a:cubicBezTo>
                      <a:pt x="139840" y="222994"/>
                      <a:pt x="172148" y="191213"/>
                      <a:pt x="172148" y="148308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5" name="Vrije vorm: vorm 14">
                <a:extLst>
                  <a:ext uri="{FF2B5EF4-FFF2-40B4-BE49-F238E27FC236}">
                    <a16:creationId xmlns:a16="http://schemas.microsoft.com/office/drawing/2014/main" id="{719F90F9-C551-2D49-8306-FB69DECA5352}"/>
                  </a:ext>
                </a:extLst>
              </p:cNvPr>
              <p:cNvSpPr/>
              <p:nvPr/>
            </p:nvSpPr>
            <p:spPr>
              <a:xfrm>
                <a:off x="3299242" y="3342777"/>
                <a:ext cx="218233" cy="261661"/>
              </a:xfrm>
              <a:custGeom>
                <a:avLst/>
                <a:gdLst>
                  <a:gd name="connsiteX0" fmla="*/ 218234 w 218233"/>
                  <a:gd name="connsiteY0" fmla="*/ 96929 h 261661"/>
                  <a:gd name="connsiteX1" fmla="*/ 218234 w 218233"/>
                  <a:gd name="connsiteY1" fmla="*/ 255306 h 261661"/>
                  <a:gd name="connsiteX2" fmla="*/ 176387 w 218233"/>
                  <a:gd name="connsiteY2" fmla="*/ 255306 h 261661"/>
                  <a:gd name="connsiteX3" fmla="*/ 173206 w 218233"/>
                  <a:gd name="connsiteY3" fmla="*/ 221406 h 261661"/>
                  <a:gd name="connsiteX4" fmla="*/ 171621 w 218233"/>
                  <a:gd name="connsiteY4" fmla="*/ 221406 h 261661"/>
                  <a:gd name="connsiteX5" fmla="*/ 83694 w 218233"/>
                  <a:gd name="connsiteY5" fmla="*/ 261662 h 261661"/>
                  <a:gd name="connsiteX6" fmla="*/ 0 w 218233"/>
                  <a:gd name="connsiteY6" fmla="*/ 190156 h 261661"/>
                  <a:gd name="connsiteX7" fmla="*/ 87401 w 218233"/>
                  <a:gd name="connsiteY7" fmla="*/ 113879 h 261661"/>
                  <a:gd name="connsiteX8" fmla="*/ 172146 w 218233"/>
                  <a:gd name="connsiteY8" fmla="*/ 102227 h 261661"/>
                  <a:gd name="connsiteX9" fmla="*/ 172146 w 218233"/>
                  <a:gd name="connsiteY9" fmla="*/ 96929 h 261661"/>
                  <a:gd name="connsiteX10" fmla="*/ 113885 w 218233"/>
                  <a:gd name="connsiteY10" fmla="*/ 39723 h 261661"/>
                  <a:gd name="connsiteX11" fmla="*/ 56150 w 218233"/>
                  <a:gd name="connsiteY11" fmla="*/ 86337 h 261661"/>
                  <a:gd name="connsiteX12" fmla="*/ 8480 w 218233"/>
                  <a:gd name="connsiteY12" fmla="*/ 86337 h 261661"/>
                  <a:gd name="connsiteX13" fmla="*/ 115470 w 218233"/>
                  <a:gd name="connsiteY13" fmla="*/ 0 h 261661"/>
                  <a:gd name="connsiteX14" fmla="*/ 218234 w 218233"/>
                  <a:gd name="connsiteY14" fmla="*/ 96929 h 261661"/>
                  <a:gd name="connsiteX15" fmla="*/ 172146 w 218233"/>
                  <a:gd name="connsiteY15" fmla="*/ 148308 h 261661"/>
                  <a:gd name="connsiteX16" fmla="*/ 172146 w 218233"/>
                  <a:gd name="connsiteY16" fmla="*/ 137714 h 261661"/>
                  <a:gd name="connsiteX17" fmla="*/ 102764 w 218233"/>
                  <a:gd name="connsiteY17" fmla="*/ 147249 h 261661"/>
                  <a:gd name="connsiteX18" fmla="*/ 47671 w 218233"/>
                  <a:gd name="connsiteY18" fmla="*/ 188564 h 261661"/>
                  <a:gd name="connsiteX19" fmla="*/ 93759 w 218233"/>
                  <a:gd name="connsiteY19" fmla="*/ 222994 h 261661"/>
                  <a:gd name="connsiteX20" fmla="*/ 172146 w 218233"/>
                  <a:gd name="connsiteY20" fmla="*/ 148308 h 26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8233" h="261661">
                    <a:moveTo>
                      <a:pt x="218234" y="96929"/>
                    </a:moveTo>
                    <a:lnTo>
                      <a:pt x="218234" y="255306"/>
                    </a:lnTo>
                    <a:lnTo>
                      <a:pt x="176387" y="255306"/>
                    </a:lnTo>
                    <a:lnTo>
                      <a:pt x="173206" y="221406"/>
                    </a:lnTo>
                    <a:lnTo>
                      <a:pt x="171621" y="221406"/>
                    </a:lnTo>
                    <a:cubicBezTo>
                      <a:pt x="155726" y="244712"/>
                      <a:pt x="121826" y="261662"/>
                      <a:pt x="83694" y="261662"/>
                    </a:cubicBezTo>
                    <a:cubicBezTo>
                      <a:pt x="32840" y="261662"/>
                      <a:pt x="0" y="231998"/>
                      <a:pt x="0" y="190156"/>
                    </a:cubicBezTo>
                    <a:cubicBezTo>
                      <a:pt x="0" y="149370"/>
                      <a:pt x="30191" y="121826"/>
                      <a:pt x="87401" y="113879"/>
                    </a:cubicBezTo>
                    <a:lnTo>
                      <a:pt x="172146" y="102227"/>
                    </a:lnTo>
                    <a:lnTo>
                      <a:pt x="172146" y="96929"/>
                    </a:lnTo>
                    <a:cubicBezTo>
                      <a:pt x="172146" y="58793"/>
                      <a:pt x="153077" y="39723"/>
                      <a:pt x="113885" y="39723"/>
                    </a:cubicBezTo>
                    <a:cubicBezTo>
                      <a:pt x="77336" y="39723"/>
                      <a:pt x="58267" y="56673"/>
                      <a:pt x="56150" y="86337"/>
                    </a:cubicBezTo>
                    <a:lnTo>
                      <a:pt x="8480" y="86337"/>
                    </a:lnTo>
                    <a:cubicBezTo>
                      <a:pt x="12188" y="32838"/>
                      <a:pt x="51912" y="0"/>
                      <a:pt x="115470" y="0"/>
                    </a:cubicBezTo>
                    <a:cubicBezTo>
                      <a:pt x="181153" y="0"/>
                      <a:pt x="218234" y="35487"/>
                      <a:pt x="218234" y="96929"/>
                    </a:cubicBezTo>
                    <a:close/>
                    <a:moveTo>
                      <a:pt x="172146" y="148308"/>
                    </a:moveTo>
                    <a:lnTo>
                      <a:pt x="172146" y="137714"/>
                    </a:lnTo>
                    <a:lnTo>
                      <a:pt x="102764" y="147249"/>
                    </a:lnTo>
                    <a:cubicBezTo>
                      <a:pt x="63034" y="152547"/>
                      <a:pt x="47671" y="167378"/>
                      <a:pt x="47671" y="188564"/>
                    </a:cubicBezTo>
                    <a:cubicBezTo>
                      <a:pt x="47671" y="209755"/>
                      <a:pt x="64091" y="222994"/>
                      <a:pt x="93759" y="222994"/>
                    </a:cubicBezTo>
                    <a:cubicBezTo>
                      <a:pt x="139838" y="222994"/>
                      <a:pt x="172146" y="191213"/>
                      <a:pt x="172146" y="148308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" name="Vrije vorm: vorm 15">
                <a:extLst>
                  <a:ext uri="{FF2B5EF4-FFF2-40B4-BE49-F238E27FC236}">
                    <a16:creationId xmlns:a16="http://schemas.microsoft.com/office/drawing/2014/main" id="{1219979C-DE0F-22CB-4BE5-A5A6F09896CF}"/>
                  </a:ext>
                </a:extLst>
              </p:cNvPr>
              <p:cNvSpPr/>
              <p:nvPr/>
            </p:nvSpPr>
            <p:spPr>
              <a:xfrm>
                <a:off x="3587103" y="3344364"/>
                <a:ext cx="140354" cy="253718"/>
              </a:xfrm>
              <a:custGeom>
                <a:avLst/>
                <a:gdLst>
                  <a:gd name="connsiteX0" fmla="*/ 140354 w 140354"/>
                  <a:gd name="connsiteY0" fmla="*/ 4236 h 253718"/>
                  <a:gd name="connsiteX1" fmla="*/ 140354 w 140354"/>
                  <a:gd name="connsiteY1" fmla="*/ 44492 h 253718"/>
                  <a:gd name="connsiteX2" fmla="*/ 118649 w 140354"/>
                  <a:gd name="connsiteY2" fmla="*/ 42905 h 253718"/>
                  <a:gd name="connsiteX3" fmla="*/ 46613 w 140354"/>
                  <a:gd name="connsiteY3" fmla="*/ 123418 h 253718"/>
                  <a:gd name="connsiteX4" fmla="*/ 46613 w 140354"/>
                  <a:gd name="connsiteY4" fmla="*/ 253719 h 253718"/>
                  <a:gd name="connsiteX5" fmla="*/ 0 w 140354"/>
                  <a:gd name="connsiteY5" fmla="*/ 253719 h 253718"/>
                  <a:gd name="connsiteX6" fmla="*/ 0 w 140354"/>
                  <a:gd name="connsiteY6" fmla="*/ 4768 h 253718"/>
                  <a:gd name="connsiteX7" fmla="*/ 41313 w 140354"/>
                  <a:gd name="connsiteY7" fmla="*/ 4768 h 253718"/>
                  <a:gd name="connsiteX8" fmla="*/ 45022 w 140354"/>
                  <a:gd name="connsiteY8" fmla="*/ 42905 h 253718"/>
                  <a:gd name="connsiteX9" fmla="*/ 46611 w 140354"/>
                  <a:gd name="connsiteY9" fmla="*/ 42905 h 253718"/>
                  <a:gd name="connsiteX10" fmla="*/ 115470 w 140354"/>
                  <a:gd name="connsiteY10" fmla="*/ 0 h 253718"/>
                  <a:gd name="connsiteX11" fmla="*/ 140354 w 140354"/>
                  <a:gd name="connsiteY11" fmla="*/ 4236 h 25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0354" h="253718">
                    <a:moveTo>
                      <a:pt x="140354" y="4236"/>
                    </a:moveTo>
                    <a:lnTo>
                      <a:pt x="140354" y="44492"/>
                    </a:lnTo>
                    <a:cubicBezTo>
                      <a:pt x="132941" y="43434"/>
                      <a:pt x="125528" y="42905"/>
                      <a:pt x="118649" y="42905"/>
                    </a:cubicBezTo>
                    <a:cubicBezTo>
                      <a:pt x="72563" y="42905"/>
                      <a:pt x="46613" y="68857"/>
                      <a:pt x="46613" y="123418"/>
                    </a:cubicBezTo>
                    <a:lnTo>
                      <a:pt x="46613" y="253719"/>
                    </a:lnTo>
                    <a:lnTo>
                      <a:pt x="0" y="253719"/>
                    </a:lnTo>
                    <a:lnTo>
                      <a:pt x="0" y="4768"/>
                    </a:lnTo>
                    <a:lnTo>
                      <a:pt x="41313" y="4768"/>
                    </a:lnTo>
                    <a:lnTo>
                      <a:pt x="45022" y="42905"/>
                    </a:lnTo>
                    <a:lnTo>
                      <a:pt x="46611" y="42905"/>
                    </a:lnTo>
                    <a:cubicBezTo>
                      <a:pt x="58267" y="16420"/>
                      <a:pt x="84752" y="0"/>
                      <a:pt x="115470" y="0"/>
                    </a:cubicBezTo>
                    <a:cubicBezTo>
                      <a:pt x="125016" y="0"/>
                      <a:pt x="133475" y="1589"/>
                      <a:pt x="140354" y="42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" name="Vrije vorm: vorm 16">
                <a:extLst>
                  <a:ext uri="{FF2B5EF4-FFF2-40B4-BE49-F238E27FC236}">
                    <a16:creationId xmlns:a16="http://schemas.microsoft.com/office/drawing/2014/main" id="{02F5E962-A599-982C-42DD-8C5EF11DD6A8}"/>
                  </a:ext>
                </a:extLst>
              </p:cNvPr>
              <p:cNvSpPr/>
              <p:nvPr/>
            </p:nvSpPr>
            <p:spPr>
              <a:xfrm>
                <a:off x="3752256" y="3227307"/>
                <a:ext cx="250018" cy="377132"/>
              </a:xfrm>
              <a:custGeom>
                <a:avLst/>
                <a:gdLst>
                  <a:gd name="connsiteX0" fmla="*/ 250019 w 250018"/>
                  <a:gd name="connsiteY0" fmla="*/ 0 h 377132"/>
                  <a:gd name="connsiteX1" fmla="*/ 250019 w 250018"/>
                  <a:gd name="connsiteY1" fmla="*/ 370777 h 377132"/>
                  <a:gd name="connsiteX2" fmla="*/ 208189 w 250018"/>
                  <a:gd name="connsiteY2" fmla="*/ 370777 h 377132"/>
                  <a:gd name="connsiteX3" fmla="*/ 205006 w 250018"/>
                  <a:gd name="connsiteY3" fmla="*/ 337404 h 377132"/>
                  <a:gd name="connsiteX4" fmla="*/ 203403 w 250018"/>
                  <a:gd name="connsiteY4" fmla="*/ 337404 h 377132"/>
                  <a:gd name="connsiteX5" fmla="*/ 119188 w 250018"/>
                  <a:gd name="connsiteY5" fmla="*/ 377132 h 377132"/>
                  <a:gd name="connsiteX6" fmla="*/ 0 w 250018"/>
                  <a:gd name="connsiteY6" fmla="*/ 246299 h 377132"/>
                  <a:gd name="connsiteX7" fmla="*/ 119188 w 250018"/>
                  <a:gd name="connsiteY7" fmla="*/ 115470 h 377132"/>
                  <a:gd name="connsiteX8" fmla="*/ 201823 w 250018"/>
                  <a:gd name="connsiteY8" fmla="*/ 154664 h 377132"/>
                  <a:gd name="connsiteX9" fmla="*/ 203403 w 250018"/>
                  <a:gd name="connsiteY9" fmla="*/ 154664 h 377132"/>
                  <a:gd name="connsiteX10" fmla="*/ 203403 w 250018"/>
                  <a:gd name="connsiteY10" fmla="*/ 0 h 377132"/>
                  <a:gd name="connsiteX11" fmla="*/ 250019 w 250018"/>
                  <a:gd name="connsiteY11" fmla="*/ 0 h 377132"/>
                  <a:gd name="connsiteX12" fmla="*/ 205540 w 250018"/>
                  <a:gd name="connsiteY12" fmla="*/ 246299 h 377132"/>
                  <a:gd name="connsiteX13" fmla="*/ 126601 w 250018"/>
                  <a:gd name="connsiteY13" fmla="*/ 155726 h 377132"/>
                  <a:gd name="connsiteX14" fmla="*/ 47684 w 250018"/>
                  <a:gd name="connsiteY14" fmla="*/ 246299 h 377132"/>
                  <a:gd name="connsiteX15" fmla="*/ 126601 w 250018"/>
                  <a:gd name="connsiteY15" fmla="*/ 336877 h 377132"/>
                  <a:gd name="connsiteX16" fmla="*/ 205540 w 250018"/>
                  <a:gd name="connsiteY16" fmla="*/ 246299 h 377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0018" h="377132">
                    <a:moveTo>
                      <a:pt x="250019" y="0"/>
                    </a:moveTo>
                    <a:lnTo>
                      <a:pt x="250019" y="370777"/>
                    </a:lnTo>
                    <a:lnTo>
                      <a:pt x="208189" y="370777"/>
                    </a:lnTo>
                    <a:lnTo>
                      <a:pt x="205006" y="337404"/>
                    </a:lnTo>
                    <a:lnTo>
                      <a:pt x="203403" y="337404"/>
                    </a:lnTo>
                    <a:cubicBezTo>
                      <a:pt x="189111" y="360712"/>
                      <a:pt x="156276" y="377132"/>
                      <a:pt x="119188" y="377132"/>
                    </a:cubicBezTo>
                    <a:cubicBezTo>
                      <a:pt x="51379" y="377132"/>
                      <a:pt x="0" y="323106"/>
                      <a:pt x="0" y="246299"/>
                    </a:cubicBezTo>
                    <a:cubicBezTo>
                      <a:pt x="0" y="169497"/>
                      <a:pt x="51914" y="115470"/>
                      <a:pt x="119188" y="115470"/>
                    </a:cubicBezTo>
                    <a:cubicBezTo>
                      <a:pt x="153627" y="115470"/>
                      <a:pt x="186997" y="130299"/>
                      <a:pt x="201823" y="154664"/>
                    </a:cubicBezTo>
                    <a:lnTo>
                      <a:pt x="203403" y="154664"/>
                    </a:lnTo>
                    <a:lnTo>
                      <a:pt x="203403" y="0"/>
                    </a:lnTo>
                    <a:lnTo>
                      <a:pt x="250019" y="0"/>
                    </a:lnTo>
                    <a:close/>
                    <a:moveTo>
                      <a:pt x="205540" y="246299"/>
                    </a:moveTo>
                    <a:cubicBezTo>
                      <a:pt x="205540" y="190156"/>
                      <a:pt x="174797" y="155726"/>
                      <a:pt x="126601" y="155726"/>
                    </a:cubicBezTo>
                    <a:cubicBezTo>
                      <a:pt x="79473" y="155726"/>
                      <a:pt x="47684" y="190156"/>
                      <a:pt x="47684" y="246299"/>
                    </a:cubicBezTo>
                    <a:cubicBezTo>
                      <a:pt x="47684" y="302447"/>
                      <a:pt x="79473" y="336877"/>
                      <a:pt x="126601" y="336877"/>
                    </a:cubicBezTo>
                    <a:cubicBezTo>
                      <a:pt x="174797" y="336877"/>
                      <a:pt x="205540" y="302447"/>
                      <a:pt x="205540" y="246299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" name="Vrije vorm: vorm 17">
                <a:extLst>
                  <a:ext uri="{FF2B5EF4-FFF2-40B4-BE49-F238E27FC236}">
                    <a16:creationId xmlns:a16="http://schemas.microsoft.com/office/drawing/2014/main" id="{57F92E6E-2C8A-026E-E211-C463A88794B2}"/>
                  </a:ext>
                </a:extLst>
              </p:cNvPr>
              <p:cNvSpPr/>
              <p:nvPr/>
            </p:nvSpPr>
            <p:spPr>
              <a:xfrm>
                <a:off x="4058975" y="3342777"/>
                <a:ext cx="246323" cy="261661"/>
              </a:xfrm>
              <a:custGeom>
                <a:avLst/>
                <a:gdLst>
                  <a:gd name="connsiteX0" fmla="*/ 244721 w 246323"/>
                  <a:gd name="connsiteY0" fmla="*/ 141955 h 261661"/>
                  <a:gd name="connsiteX1" fmla="*/ 47684 w 246323"/>
                  <a:gd name="connsiteY1" fmla="*/ 141955 h 261661"/>
                  <a:gd name="connsiteX2" fmla="*/ 129250 w 246323"/>
                  <a:gd name="connsiteY2" fmla="*/ 221406 h 261661"/>
                  <a:gd name="connsiteX3" fmla="*/ 198639 w 246323"/>
                  <a:gd name="connsiteY3" fmla="*/ 182208 h 261661"/>
                  <a:gd name="connsiteX4" fmla="*/ 242606 w 246323"/>
                  <a:gd name="connsiteY4" fmla="*/ 182208 h 261661"/>
                  <a:gd name="connsiteX5" fmla="*/ 127670 w 246323"/>
                  <a:gd name="connsiteY5" fmla="*/ 261662 h 261661"/>
                  <a:gd name="connsiteX6" fmla="*/ 0 w 246323"/>
                  <a:gd name="connsiteY6" fmla="*/ 132420 h 261661"/>
                  <a:gd name="connsiteX7" fmla="*/ 128204 w 246323"/>
                  <a:gd name="connsiteY7" fmla="*/ 0 h 261661"/>
                  <a:gd name="connsiteX8" fmla="*/ 246323 w 246323"/>
                  <a:gd name="connsiteY8" fmla="*/ 121826 h 261661"/>
                  <a:gd name="connsiteX9" fmla="*/ 244721 w 246323"/>
                  <a:gd name="connsiteY9" fmla="*/ 141955 h 261661"/>
                  <a:gd name="connsiteX10" fmla="*/ 49799 w 246323"/>
                  <a:gd name="connsiteY10" fmla="*/ 105406 h 261661"/>
                  <a:gd name="connsiteX11" fmla="*/ 199173 w 246323"/>
                  <a:gd name="connsiteY11" fmla="*/ 105406 h 261661"/>
                  <a:gd name="connsiteX12" fmla="*/ 128204 w 246323"/>
                  <a:gd name="connsiteY12" fmla="*/ 38664 h 261661"/>
                  <a:gd name="connsiteX13" fmla="*/ 49799 w 246323"/>
                  <a:gd name="connsiteY13" fmla="*/ 105406 h 26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323" h="261661">
                    <a:moveTo>
                      <a:pt x="244721" y="141955"/>
                    </a:moveTo>
                    <a:lnTo>
                      <a:pt x="47684" y="141955"/>
                    </a:lnTo>
                    <a:cubicBezTo>
                      <a:pt x="51379" y="194392"/>
                      <a:pt x="84749" y="221406"/>
                      <a:pt x="129250" y="221406"/>
                    </a:cubicBezTo>
                    <a:cubicBezTo>
                      <a:pt x="160505" y="221406"/>
                      <a:pt x="185928" y="207635"/>
                      <a:pt x="198639" y="182208"/>
                    </a:cubicBezTo>
                    <a:lnTo>
                      <a:pt x="242606" y="182208"/>
                    </a:lnTo>
                    <a:cubicBezTo>
                      <a:pt x="229360" y="231468"/>
                      <a:pt x="183813" y="261662"/>
                      <a:pt x="127670" y="261662"/>
                    </a:cubicBezTo>
                    <a:cubicBezTo>
                      <a:pt x="52982" y="261662"/>
                      <a:pt x="0" y="209220"/>
                      <a:pt x="0" y="132420"/>
                    </a:cubicBezTo>
                    <a:cubicBezTo>
                      <a:pt x="0" y="54026"/>
                      <a:pt x="55097" y="0"/>
                      <a:pt x="128204" y="0"/>
                    </a:cubicBezTo>
                    <a:cubicBezTo>
                      <a:pt x="197059" y="0"/>
                      <a:pt x="246323" y="48201"/>
                      <a:pt x="246323" y="121826"/>
                    </a:cubicBezTo>
                    <a:cubicBezTo>
                      <a:pt x="246323" y="129241"/>
                      <a:pt x="245789" y="135069"/>
                      <a:pt x="244721" y="141955"/>
                    </a:cubicBezTo>
                    <a:close/>
                    <a:moveTo>
                      <a:pt x="49799" y="105406"/>
                    </a:moveTo>
                    <a:lnTo>
                      <a:pt x="199173" y="105406"/>
                    </a:lnTo>
                    <a:cubicBezTo>
                      <a:pt x="193341" y="60384"/>
                      <a:pt x="166338" y="38664"/>
                      <a:pt x="128204" y="38664"/>
                    </a:cubicBezTo>
                    <a:cubicBezTo>
                      <a:pt x="88467" y="38664"/>
                      <a:pt x="58281" y="62501"/>
                      <a:pt x="49799" y="105406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" name="Vrije vorm: vorm 18">
                <a:extLst>
                  <a:ext uri="{FF2B5EF4-FFF2-40B4-BE49-F238E27FC236}">
                    <a16:creationId xmlns:a16="http://schemas.microsoft.com/office/drawing/2014/main" id="{3CE53DD0-8D50-767D-EC13-737BF0D2C151}"/>
                  </a:ext>
                </a:extLst>
              </p:cNvPr>
              <p:cNvSpPr/>
              <p:nvPr/>
            </p:nvSpPr>
            <p:spPr>
              <a:xfrm>
                <a:off x="4362422" y="3344364"/>
                <a:ext cx="140358" cy="253718"/>
              </a:xfrm>
              <a:custGeom>
                <a:avLst/>
                <a:gdLst>
                  <a:gd name="connsiteX0" fmla="*/ 140359 w 140358"/>
                  <a:gd name="connsiteY0" fmla="*/ 4236 h 253718"/>
                  <a:gd name="connsiteX1" fmla="*/ 140359 w 140358"/>
                  <a:gd name="connsiteY1" fmla="*/ 44492 h 253718"/>
                  <a:gd name="connsiteX2" fmla="*/ 118654 w 140358"/>
                  <a:gd name="connsiteY2" fmla="*/ 42905 h 253718"/>
                  <a:gd name="connsiteX3" fmla="*/ 46615 w 140358"/>
                  <a:gd name="connsiteY3" fmla="*/ 123418 h 253718"/>
                  <a:gd name="connsiteX4" fmla="*/ 46615 w 140358"/>
                  <a:gd name="connsiteY4" fmla="*/ 253719 h 253718"/>
                  <a:gd name="connsiteX5" fmla="*/ 0 w 140358"/>
                  <a:gd name="connsiteY5" fmla="*/ 253719 h 253718"/>
                  <a:gd name="connsiteX6" fmla="*/ 0 w 140358"/>
                  <a:gd name="connsiteY6" fmla="*/ 4768 h 253718"/>
                  <a:gd name="connsiteX7" fmla="*/ 41317 w 140358"/>
                  <a:gd name="connsiteY7" fmla="*/ 4768 h 253718"/>
                  <a:gd name="connsiteX8" fmla="*/ 45013 w 140358"/>
                  <a:gd name="connsiteY8" fmla="*/ 42905 h 253718"/>
                  <a:gd name="connsiteX9" fmla="*/ 46615 w 140358"/>
                  <a:gd name="connsiteY9" fmla="*/ 42905 h 253718"/>
                  <a:gd name="connsiteX10" fmla="*/ 115470 w 140358"/>
                  <a:gd name="connsiteY10" fmla="*/ 0 h 253718"/>
                  <a:gd name="connsiteX11" fmla="*/ 140359 w 140358"/>
                  <a:gd name="connsiteY11" fmla="*/ 4236 h 25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0358" h="253718">
                    <a:moveTo>
                      <a:pt x="140359" y="4236"/>
                    </a:moveTo>
                    <a:lnTo>
                      <a:pt x="140359" y="44492"/>
                    </a:lnTo>
                    <a:cubicBezTo>
                      <a:pt x="132946" y="43434"/>
                      <a:pt x="125532" y="42905"/>
                      <a:pt x="118654" y="42905"/>
                    </a:cubicBezTo>
                    <a:cubicBezTo>
                      <a:pt x="72550" y="42905"/>
                      <a:pt x="46615" y="68857"/>
                      <a:pt x="46615" y="123418"/>
                    </a:cubicBezTo>
                    <a:lnTo>
                      <a:pt x="46615" y="253719"/>
                    </a:lnTo>
                    <a:lnTo>
                      <a:pt x="0" y="253719"/>
                    </a:lnTo>
                    <a:lnTo>
                      <a:pt x="0" y="4768"/>
                    </a:lnTo>
                    <a:lnTo>
                      <a:pt x="41317" y="4768"/>
                    </a:lnTo>
                    <a:lnTo>
                      <a:pt x="45013" y="42905"/>
                    </a:lnTo>
                    <a:lnTo>
                      <a:pt x="46615" y="42905"/>
                    </a:lnTo>
                    <a:cubicBezTo>
                      <a:pt x="58258" y="16420"/>
                      <a:pt x="84749" y="0"/>
                      <a:pt x="115470" y="0"/>
                    </a:cubicBezTo>
                    <a:cubicBezTo>
                      <a:pt x="124998" y="0"/>
                      <a:pt x="133480" y="1589"/>
                      <a:pt x="140359" y="42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" name="Vrije vorm: vorm 19">
                <a:extLst>
                  <a:ext uri="{FF2B5EF4-FFF2-40B4-BE49-F238E27FC236}">
                    <a16:creationId xmlns:a16="http://schemas.microsoft.com/office/drawing/2014/main" id="{5E94F373-42F0-89DF-F0E8-0453E008D539}"/>
                  </a:ext>
                </a:extLst>
              </p:cNvPr>
              <p:cNvSpPr/>
              <p:nvPr/>
            </p:nvSpPr>
            <p:spPr>
              <a:xfrm>
                <a:off x="4537063" y="3241078"/>
                <a:ext cx="63556" cy="357005"/>
              </a:xfrm>
              <a:custGeom>
                <a:avLst/>
                <a:gdLst>
                  <a:gd name="connsiteX0" fmla="*/ 0 w 63556"/>
                  <a:gd name="connsiteY0" fmla="*/ 31778 h 357005"/>
                  <a:gd name="connsiteX1" fmla="*/ 31789 w 63556"/>
                  <a:gd name="connsiteY1" fmla="*/ 0 h 357005"/>
                  <a:gd name="connsiteX2" fmla="*/ 63556 w 63556"/>
                  <a:gd name="connsiteY2" fmla="*/ 31778 h 357005"/>
                  <a:gd name="connsiteX3" fmla="*/ 31789 w 63556"/>
                  <a:gd name="connsiteY3" fmla="*/ 63559 h 357005"/>
                  <a:gd name="connsiteX4" fmla="*/ 0 w 63556"/>
                  <a:gd name="connsiteY4" fmla="*/ 31778 h 357005"/>
                  <a:gd name="connsiteX5" fmla="*/ 8482 w 63556"/>
                  <a:gd name="connsiteY5" fmla="*/ 108055 h 357005"/>
                  <a:gd name="connsiteX6" fmla="*/ 55075 w 63556"/>
                  <a:gd name="connsiteY6" fmla="*/ 108055 h 357005"/>
                  <a:gd name="connsiteX7" fmla="*/ 55075 w 63556"/>
                  <a:gd name="connsiteY7" fmla="*/ 357006 h 357005"/>
                  <a:gd name="connsiteX8" fmla="*/ 8482 w 63556"/>
                  <a:gd name="connsiteY8" fmla="*/ 357006 h 357005"/>
                  <a:gd name="connsiteX9" fmla="*/ 8482 w 63556"/>
                  <a:gd name="connsiteY9" fmla="*/ 108055 h 357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556" h="357005">
                    <a:moveTo>
                      <a:pt x="0" y="31778"/>
                    </a:moveTo>
                    <a:cubicBezTo>
                      <a:pt x="0" y="13771"/>
                      <a:pt x="14292" y="0"/>
                      <a:pt x="31789" y="0"/>
                    </a:cubicBezTo>
                    <a:cubicBezTo>
                      <a:pt x="49265" y="0"/>
                      <a:pt x="63556" y="13771"/>
                      <a:pt x="63556" y="31778"/>
                    </a:cubicBezTo>
                    <a:cubicBezTo>
                      <a:pt x="63556" y="49788"/>
                      <a:pt x="49265" y="63559"/>
                      <a:pt x="31789" y="63559"/>
                    </a:cubicBezTo>
                    <a:cubicBezTo>
                      <a:pt x="14292" y="63559"/>
                      <a:pt x="0" y="49788"/>
                      <a:pt x="0" y="31778"/>
                    </a:cubicBezTo>
                    <a:close/>
                    <a:moveTo>
                      <a:pt x="8482" y="108055"/>
                    </a:moveTo>
                    <a:lnTo>
                      <a:pt x="55075" y="108055"/>
                    </a:lnTo>
                    <a:lnTo>
                      <a:pt x="55075" y="357006"/>
                    </a:lnTo>
                    <a:lnTo>
                      <a:pt x="8482" y="357006"/>
                    </a:lnTo>
                    <a:lnTo>
                      <a:pt x="8482" y="108055"/>
                    </a:ln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Vrije vorm: vorm 20">
                <a:extLst>
                  <a:ext uri="{FF2B5EF4-FFF2-40B4-BE49-F238E27FC236}">
                    <a16:creationId xmlns:a16="http://schemas.microsoft.com/office/drawing/2014/main" id="{E2A8686B-F5BE-D8F5-922E-737F035472D0}"/>
                  </a:ext>
                </a:extLst>
              </p:cNvPr>
              <p:cNvSpPr/>
              <p:nvPr/>
            </p:nvSpPr>
            <p:spPr>
              <a:xfrm>
                <a:off x="4663352" y="3342777"/>
                <a:ext cx="217695" cy="255306"/>
              </a:xfrm>
              <a:custGeom>
                <a:avLst/>
                <a:gdLst>
                  <a:gd name="connsiteX0" fmla="*/ 217695 w 217695"/>
                  <a:gd name="connsiteY0" fmla="*/ 97991 h 255306"/>
                  <a:gd name="connsiteX1" fmla="*/ 217695 w 217695"/>
                  <a:gd name="connsiteY1" fmla="*/ 255306 h 255306"/>
                  <a:gd name="connsiteX2" fmla="*/ 171080 w 217695"/>
                  <a:gd name="connsiteY2" fmla="*/ 255306 h 255306"/>
                  <a:gd name="connsiteX3" fmla="*/ 171080 w 217695"/>
                  <a:gd name="connsiteY3" fmla="*/ 115998 h 255306"/>
                  <a:gd name="connsiteX4" fmla="*/ 114936 w 217695"/>
                  <a:gd name="connsiteY4" fmla="*/ 41313 h 255306"/>
                  <a:gd name="connsiteX5" fmla="*/ 46616 w 217695"/>
                  <a:gd name="connsiteY5" fmla="*/ 119707 h 255306"/>
                  <a:gd name="connsiteX6" fmla="*/ 46616 w 217695"/>
                  <a:gd name="connsiteY6" fmla="*/ 255306 h 255306"/>
                  <a:gd name="connsiteX7" fmla="*/ 0 w 217695"/>
                  <a:gd name="connsiteY7" fmla="*/ 255306 h 255306"/>
                  <a:gd name="connsiteX8" fmla="*/ 0 w 217695"/>
                  <a:gd name="connsiteY8" fmla="*/ 6356 h 255306"/>
                  <a:gd name="connsiteX9" fmla="*/ 41852 w 217695"/>
                  <a:gd name="connsiteY9" fmla="*/ 6356 h 255306"/>
                  <a:gd name="connsiteX10" fmla="*/ 45013 w 217695"/>
                  <a:gd name="connsiteY10" fmla="*/ 39723 h 255306"/>
                  <a:gd name="connsiteX11" fmla="*/ 46616 w 217695"/>
                  <a:gd name="connsiteY11" fmla="*/ 39723 h 255306"/>
                  <a:gd name="connsiteX12" fmla="*/ 127648 w 217695"/>
                  <a:gd name="connsiteY12" fmla="*/ 0 h 255306"/>
                  <a:gd name="connsiteX13" fmla="*/ 217695 w 217695"/>
                  <a:gd name="connsiteY13" fmla="*/ 97991 h 255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7695" h="255306">
                    <a:moveTo>
                      <a:pt x="217695" y="97991"/>
                    </a:moveTo>
                    <a:lnTo>
                      <a:pt x="217695" y="255306"/>
                    </a:lnTo>
                    <a:lnTo>
                      <a:pt x="171080" y="255306"/>
                    </a:lnTo>
                    <a:lnTo>
                      <a:pt x="171080" y="115998"/>
                    </a:lnTo>
                    <a:cubicBezTo>
                      <a:pt x="171080" y="60914"/>
                      <a:pt x="150955" y="41313"/>
                      <a:pt x="114936" y="41313"/>
                    </a:cubicBezTo>
                    <a:cubicBezTo>
                      <a:pt x="73619" y="41313"/>
                      <a:pt x="46616" y="67270"/>
                      <a:pt x="46616" y="119707"/>
                    </a:cubicBezTo>
                    <a:lnTo>
                      <a:pt x="46616" y="255306"/>
                    </a:lnTo>
                    <a:lnTo>
                      <a:pt x="0" y="255306"/>
                    </a:lnTo>
                    <a:lnTo>
                      <a:pt x="0" y="6356"/>
                    </a:lnTo>
                    <a:lnTo>
                      <a:pt x="41852" y="6356"/>
                    </a:lnTo>
                    <a:lnTo>
                      <a:pt x="45013" y="39723"/>
                    </a:lnTo>
                    <a:lnTo>
                      <a:pt x="46616" y="39723"/>
                    </a:lnTo>
                    <a:cubicBezTo>
                      <a:pt x="62488" y="14828"/>
                      <a:pt x="92163" y="0"/>
                      <a:pt x="127648" y="0"/>
                    </a:cubicBezTo>
                    <a:cubicBezTo>
                      <a:pt x="182211" y="0"/>
                      <a:pt x="217695" y="35487"/>
                      <a:pt x="217695" y="97991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2" name="Vrije vorm: vorm 21">
                <a:extLst>
                  <a:ext uri="{FF2B5EF4-FFF2-40B4-BE49-F238E27FC236}">
                    <a16:creationId xmlns:a16="http://schemas.microsoft.com/office/drawing/2014/main" id="{0DB97062-75C7-7C95-3320-6526BEC48F78}"/>
                  </a:ext>
                </a:extLst>
              </p:cNvPr>
              <p:cNvSpPr/>
              <p:nvPr/>
            </p:nvSpPr>
            <p:spPr>
              <a:xfrm>
                <a:off x="4923144" y="3342777"/>
                <a:ext cx="246300" cy="380311"/>
              </a:xfrm>
              <a:custGeom>
                <a:avLst/>
                <a:gdLst>
                  <a:gd name="connsiteX0" fmla="*/ 246301 w 246300"/>
                  <a:gd name="connsiteY0" fmla="*/ 28602 h 380311"/>
                  <a:gd name="connsiteX1" fmla="*/ 200197 w 246300"/>
                  <a:gd name="connsiteY1" fmla="*/ 32308 h 380311"/>
                  <a:gd name="connsiteX2" fmla="*/ 221390 w 246300"/>
                  <a:gd name="connsiteY2" fmla="*/ 91105 h 380311"/>
                  <a:gd name="connsiteX3" fmla="*/ 121815 w 246300"/>
                  <a:gd name="connsiteY3" fmla="*/ 182208 h 380311"/>
                  <a:gd name="connsiteX4" fmla="*/ 76802 w 246300"/>
                  <a:gd name="connsiteY4" fmla="*/ 173736 h 380311"/>
                  <a:gd name="connsiteX5" fmla="*/ 52960 w 246300"/>
                  <a:gd name="connsiteY5" fmla="*/ 199158 h 380311"/>
                  <a:gd name="connsiteX6" fmla="*/ 83681 w 246300"/>
                  <a:gd name="connsiteY6" fmla="*/ 220876 h 380311"/>
                  <a:gd name="connsiteX7" fmla="*/ 164201 w 246300"/>
                  <a:gd name="connsiteY7" fmla="*/ 220876 h 380311"/>
                  <a:gd name="connsiteX8" fmla="*/ 246301 w 246300"/>
                  <a:gd name="connsiteY8" fmla="*/ 293970 h 380311"/>
                  <a:gd name="connsiteX9" fmla="*/ 119166 w 246300"/>
                  <a:gd name="connsiteY9" fmla="*/ 380311 h 380311"/>
                  <a:gd name="connsiteX10" fmla="*/ 0 w 246300"/>
                  <a:gd name="connsiteY10" fmla="*/ 305626 h 380311"/>
                  <a:gd name="connsiteX11" fmla="*/ 35485 w 246300"/>
                  <a:gd name="connsiteY11" fmla="*/ 249478 h 380311"/>
                  <a:gd name="connsiteX12" fmla="*/ 10574 w 246300"/>
                  <a:gd name="connsiteY12" fmla="*/ 206044 h 380311"/>
                  <a:gd name="connsiteX13" fmla="*/ 48196 w 246300"/>
                  <a:gd name="connsiteY13" fmla="*/ 155194 h 380311"/>
                  <a:gd name="connsiteX14" fmla="*/ 22239 w 246300"/>
                  <a:gd name="connsiteY14" fmla="*/ 91105 h 380311"/>
                  <a:gd name="connsiteX15" fmla="*/ 121815 w 246300"/>
                  <a:gd name="connsiteY15" fmla="*/ 0 h 380311"/>
                  <a:gd name="connsiteX16" fmla="*/ 246301 w 246300"/>
                  <a:gd name="connsiteY16" fmla="*/ 0 h 380311"/>
                  <a:gd name="connsiteX17" fmla="*/ 246301 w 246300"/>
                  <a:gd name="connsiteY17" fmla="*/ 28602 h 380311"/>
                  <a:gd name="connsiteX18" fmla="*/ 154650 w 246300"/>
                  <a:gd name="connsiteY18" fmla="*/ 261662 h 380311"/>
                  <a:gd name="connsiteX19" fmla="*/ 84727 w 246300"/>
                  <a:gd name="connsiteY19" fmla="*/ 261662 h 380311"/>
                  <a:gd name="connsiteX20" fmla="*/ 44478 w 246300"/>
                  <a:gd name="connsiteY20" fmla="*/ 298740 h 380311"/>
                  <a:gd name="connsiteX21" fmla="*/ 122349 w 246300"/>
                  <a:gd name="connsiteY21" fmla="*/ 340583 h 380311"/>
                  <a:gd name="connsiteX22" fmla="*/ 201800 w 246300"/>
                  <a:gd name="connsiteY22" fmla="*/ 295032 h 380311"/>
                  <a:gd name="connsiteX23" fmla="*/ 154650 w 246300"/>
                  <a:gd name="connsiteY23" fmla="*/ 261662 h 380311"/>
                  <a:gd name="connsiteX24" fmla="*/ 177958 w 246300"/>
                  <a:gd name="connsiteY24" fmla="*/ 91105 h 380311"/>
                  <a:gd name="connsiteX25" fmla="*/ 121815 w 246300"/>
                  <a:gd name="connsiteY25" fmla="*/ 36545 h 380311"/>
                  <a:gd name="connsiteX26" fmla="*/ 65671 w 246300"/>
                  <a:gd name="connsiteY26" fmla="*/ 91105 h 380311"/>
                  <a:gd name="connsiteX27" fmla="*/ 121815 w 246300"/>
                  <a:gd name="connsiteY27" fmla="*/ 145129 h 380311"/>
                  <a:gd name="connsiteX28" fmla="*/ 177958 w 246300"/>
                  <a:gd name="connsiteY28" fmla="*/ 91105 h 380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46300" h="380311">
                    <a:moveTo>
                      <a:pt x="246301" y="28602"/>
                    </a:moveTo>
                    <a:lnTo>
                      <a:pt x="200197" y="32308"/>
                    </a:lnTo>
                    <a:cubicBezTo>
                      <a:pt x="213977" y="47671"/>
                      <a:pt x="221390" y="67800"/>
                      <a:pt x="221390" y="91105"/>
                    </a:cubicBezTo>
                    <a:cubicBezTo>
                      <a:pt x="221390" y="144072"/>
                      <a:pt x="181676" y="182208"/>
                      <a:pt x="121815" y="182208"/>
                    </a:cubicBezTo>
                    <a:cubicBezTo>
                      <a:pt x="104874" y="182208"/>
                      <a:pt x="90025" y="179029"/>
                      <a:pt x="76802" y="173736"/>
                    </a:cubicBezTo>
                    <a:cubicBezTo>
                      <a:pt x="62488" y="176385"/>
                      <a:pt x="52960" y="186447"/>
                      <a:pt x="52960" y="199158"/>
                    </a:cubicBezTo>
                    <a:cubicBezTo>
                      <a:pt x="52960" y="212929"/>
                      <a:pt x="64091" y="220876"/>
                      <a:pt x="83681" y="220876"/>
                    </a:cubicBezTo>
                    <a:lnTo>
                      <a:pt x="164201" y="220876"/>
                    </a:lnTo>
                    <a:cubicBezTo>
                      <a:pt x="216626" y="220876"/>
                      <a:pt x="246301" y="247361"/>
                      <a:pt x="246301" y="293970"/>
                    </a:cubicBezTo>
                    <a:cubicBezTo>
                      <a:pt x="246301" y="346941"/>
                      <a:pt x="206030" y="380311"/>
                      <a:pt x="119166" y="380311"/>
                    </a:cubicBezTo>
                    <a:cubicBezTo>
                      <a:pt x="39714" y="380311"/>
                      <a:pt x="0" y="351178"/>
                      <a:pt x="0" y="305626"/>
                    </a:cubicBezTo>
                    <a:cubicBezTo>
                      <a:pt x="0" y="280199"/>
                      <a:pt x="12711" y="260604"/>
                      <a:pt x="35485" y="249478"/>
                    </a:cubicBezTo>
                    <a:cubicBezTo>
                      <a:pt x="19590" y="239943"/>
                      <a:pt x="10574" y="225113"/>
                      <a:pt x="10574" y="206044"/>
                    </a:cubicBezTo>
                    <a:cubicBezTo>
                      <a:pt x="10574" y="181678"/>
                      <a:pt x="25934" y="163141"/>
                      <a:pt x="48196" y="155194"/>
                    </a:cubicBezTo>
                    <a:cubicBezTo>
                      <a:pt x="31767" y="139306"/>
                      <a:pt x="22239" y="117058"/>
                      <a:pt x="22239" y="91105"/>
                    </a:cubicBezTo>
                    <a:cubicBezTo>
                      <a:pt x="22239" y="38136"/>
                      <a:pt x="61976" y="0"/>
                      <a:pt x="121815" y="0"/>
                    </a:cubicBezTo>
                    <a:lnTo>
                      <a:pt x="246301" y="0"/>
                    </a:lnTo>
                    <a:lnTo>
                      <a:pt x="246301" y="28602"/>
                    </a:lnTo>
                    <a:close/>
                    <a:moveTo>
                      <a:pt x="154650" y="261662"/>
                    </a:moveTo>
                    <a:lnTo>
                      <a:pt x="84727" y="261662"/>
                    </a:lnTo>
                    <a:cubicBezTo>
                      <a:pt x="60373" y="261662"/>
                      <a:pt x="44478" y="277020"/>
                      <a:pt x="44478" y="298740"/>
                    </a:cubicBezTo>
                    <a:cubicBezTo>
                      <a:pt x="44478" y="324693"/>
                      <a:pt x="67252" y="340583"/>
                      <a:pt x="122349" y="340583"/>
                    </a:cubicBezTo>
                    <a:cubicBezTo>
                      <a:pt x="179027" y="340583"/>
                      <a:pt x="201800" y="323633"/>
                      <a:pt x="201800" y="295032"/>
                    </a:cubicBezTo>
                    <a:cubicBezTo>
                      <a:pt x="201800" y="273843"/>
                      <a:pt x="189089" y="261662"/>
                      <a:pt x="154650" y="261662"/>
                    </a:cubicBezTo>
                    <a:close/>
                    <a:moveTo>
                      <a:pt x="177958" y="91105"/>
                    </a:moveTo>
                    <a:cubicBezTo>
                      <a:pt x="177958" y="58265"/>
                      <a:pt x="156765" y="36545"/>
                      <a:pt x="121815" y="36545"/>
                    </a:cubicBezTo>
                    <a:cubicBezTo>
                      <a:pt x="86864" y="36545"/>
                      <a:pt x="65671" y="58265"/>
                      <a:pt x="65671" y="91105"/>
                    </a:cubicBezTo>
                    <a:cubicBezTo>
                      <a:pt x="65671" y="123413"/>
                      <a:pt x="86864" y="145129"/>
                      <a:pt x="121815" y="145129"/>
                    </a:cubicBezTo>
                    <a:cubicBezTo>
                      <a:pt x="156765" y="145129"/>
                      <a:pt x="177958" y="123413"/>
                      <a:pt x="177958" y="91105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3" name="Vrije vorm: vorm 22">
                <a:extLst>
                  <a:ext uri="{FF2B5EF4-FFF2-40B4-BE49-F238E27FC236}">
                    <a16:creationId xmlns:a16="http://schemas.microsoft.com/office/drawing/2014/main" id="{A1EAA677-57F3-DCA5-D61B-45F405F81544}"/>
                  </a:ext>
                </a:extLst>
              </p:cNvPr>
              <p:cNvSpPr/>
              <p:nvPr/>
            </p:nvSpPr>
            <p:spPr>
              <a:xfrm>
                <a:off x="5191395" y="3342777"/>
                <a:ext cx="201800" cy="261661"/>
              </a:xfrm>
              <a:custGeom>
                <a:avLst/>
                <a:gdLst>
                  <a:gd name="connsiteX0" fmla="*/ 0 w 201800"/>
                  <a:gd name="connsiteY0" fmla="*/ 180091 h 261661"/>
                  <a:gd name="connsiteX1" fmla="*/ 46593 w 201800"/>
                  <a:gd name="connsiteY1" fmla="*/ 180091 h 261661"/>
                  <a:gd name="connsiteX2" fmla="*/ 103806 w 201800"/>
                  <a:gd name="connsiteY2" fmla="*/ 224055 h 261661"/>
                  <a:gd name="connsiteX3" fmla="*/ 156766 w 201800"/>
                  <a:gd name="connsiteY3" fmla="*/ 185919 h 261661"/>
                  <a:gd name="connsiteX4" fmla="*/ 106454 w 201800"/>
                  <a:gd name="connsiteY4" fmla="*/ 149898 h 261661"/>
                  <a:gd name="connsiteX5" fmla="*/ 76268 w 201800"/>
                  <a:gd name="connsiteY5" fmla="*/ 144072 h 261661"/>
                  <a:gd name="connsiteX6" fmla="*/ 3695 w 201800"/>
                  <a:gd name="connsiteY6" fmla="*/ 76272 h 261661"/>
                  <a:gd name="connsiteX7" fmla="*/ 101691 w 201800"/>
                  <a:gd name="connsiteY7" fmla="*/ 0 h 261661"/>
                  <a:gd name="connsiteX8" fmla="*/ 197571 w 201800"/>
                  <a:gd name="connsiteY8" fmla="*/ 74685 h 261661"/>
                  <a:gd name="connsiteX9" fmla="*/ 150955 w 201800"/>
                  <a:gd name="connsiteY9" fmla="*/ 74685 h 261661"/>
                  <a:gd name="connsiteX10" fmla="*/ 99041 w 201800"/>
                  <a:gd name="connsiteY10" fmla="*/ 37606 h 261661"/>
                  <a:gd name="connsiteX11" fmla="*/ 48708 w 201800"/>
                  <a:gd name="connsiteY11" fmla="*/ 73623 h 261661"/>
                  <a:gd name="connsiteX12" fmla="*/ 98507 w 201800"/>
                  <a:gd name="connsiteY12" fmla="*/ 106463 h 261661"/>
                  <a:gd name="connsiteX13" fmla="*/ 128716 w 201800"/>
                  <a:gd name="connsiteY13" fmla="*/ 112292 h 261661"/>
                  <a:gd name="connsiteX14" fmla="*/ 201800 w 201800"/>
                  <a:gd name="connsiteY14" fmla="*/ 182206 h 261661"/>
                  <a:gd name="connsiteX15" fmla="*/ 103271 w 201800"/>
                  <a:gd name="connsiteY15" fmla="*/ 261662 h 261661"/>
                  <a:gd name="connsiteX16" fmla="*/ 0 w 201800"/>
                  <a:gd name="connsiteY16" fmla="*/ 180091 h 26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1800" h="261661">
                    <a:moveTo>
                      <a:pt x="0" y="180091"/>
                    </a:moveTo>
                    <a:lnTo>
                      <a:pt x="46593" y="180091"/>
                    </a:lnTo>
                    <a:cubicBezTo>
                      <a:pt x="50311" y="208693"/>
                      <a:pt x="72038" y="224055"/>
                      <a:pt x="103806" y="224055"/>
                    </a:cubicBezTo>
                    <a:cubicBezTo>
                      <a:pt x="136129" y="224055"/>
                      <a:pt x="156766" y="208163"/>
                      <a:pt x="156766" y="185919"/>
                    </a:cubicBezTo>
                    <a:cubicBezTo>
                      <a:pt x="156766" y="168435"/>
                      <a:pt x="144076" y="157313"/>
                      <a:pt x="106454" y="149898"/>
                    </a:cubicBezTo>
                    <a:lnTo>
                      <a:pt x="76268" y="144072"/>
                    </a:lnTo>
                    <a:cubicBezTo>
                      <a:pt x="27003" y="134535"/>
                      <a:pt x="3695" y="112292"/>
                      <a:pt x="3695" y="76272"/>
                    </a:cubicBezTo>
                    <a:cubicBezTo>
                      <a:pt x="3695" y="32308"/>
                      <a:pt x="40783" y="0"/>
                      <a:pt x="101691" y="0"/>
                    </a:cubicBezTo>
                    <a:cubicBezTo>
                      <a:pt x="157834" y="0"/>
                      <a:pt x="193319" y="27014"/>
                      <a:pt x="197571" y="74685"/>
                    </a:cubicBezTo>
                    <a:lnTo>
                      <a:pt x="150955" y="74685"/>
                    </a:lnTo>
                    <a:cubicBezTo>
                      <a:pt x="148306" y="51377"/>
                      <a:pt x="130297" y="37606"/>
                      <a:pt x="99041" y="37606"/>
                    </a:cubicBezTo>
                    <a:cubicBezTo>
                      <a:pt x="67274" y="37606"/>
                      <a:pt x="48708" y="51907"/>
                      <a:pt x="48708" y="73623"/>
                    </a:cubicBezTo>
                    <a:cubicBezTo>
                      <a:pt x="48708" y="88986"/>
                      <a:pt x="57724" y="98521"/>
                      <a:pt x="98507" y="106463"/>
                    </a:cubicBezTo>
                    <a:lnTo>
                      <a:pt x="128716" y="112292"/>
                    </a:lnTo>
                    <a:cubicBezTo>
                      <a:pt x="179027" y="121826"/>
                      <a:pt x="201800" y="144072"/>
                      <a:pt x="201800" y="182206"/>
                    </a:cubicBezTo>
                    <a:cubicBezTo>
                      <a:pt x="201800" y="228819"/>
                      <a:pt x="165247" y="261662"/>
                      <a:pt x="103271" y="261662"/>
                    </a:cubicBezTo>
                    <a:cubicBezTo>
                      <a:pt x="42898" y="261662"/>
                      <a:pt x="3695" y="230411"/>
                      <a:pt x="0" y="180091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4" name="Vrije vorm: vorm 23">
                <a:extLst>
                  <a:ext uri="{FF2B5EF4-FFF2-40B4-BE49-F238E27FC236}">
                    <a16:creationId xmlns:a16="http://schemas.microsoft.com/office/drawing/2014/main" id="{CFD579A9-4F80-7A98-D9FD-66C49F50B04B}"/>
                  </a:ext>
                </a:extLst>
              </p:cNvPr>
              <p:cNvSpPr/>
              <p:nvPr/>
            </p:nvSpPr>
            <p:spPr>
              <a:xfrm>
                <a:off x="5449138" y="3227307"/>
                <a:ext cx="221412" cy="370776"/>
              </a:xfrm>
              <a:custGeom>
                <a:avLst/>
                <a:gdLst>
                  <a:gd name="connsiteX0" fmla="*/ 160505 w 221412"/>
                  <a:gd name="connsiteY0" fmla="*/ 370777 h 370776"/>
                  <a:gd name="connsiteX1" fmla="*/ 48218 w 221412"/>
                  <a:gd name="connsiteY1" fmla="*/ 252655 h 370776"/>
                  <a:gd name="connsiteX2" fmla="*/ 46616 w 221412"/>
                  <a:gd name="connsiteY2" fmla="*/ 252655 h 370776"/>
                  <a:gd name="connsiteX3" fmla="*/ 46616 w 221412"/>
                  <a:gd name="connsiteY3" fmla="*/ 370777 h 370776"/>
                  <a:gd name="connsiteX4" fmla="*/ 0 w 221412"/>
                  <a:gd name="connsiteY4" fmla="*/ 370777 h 370776"/>
                  <a:gd name="connsiteX5" fmla="*/ 0 w 221412"/>
                  <a:gd name="connsiteY5" fmla="*/ 0 h 370776"/>
                  <a:gd name="connsiteX6" fmla="*/ 46616 w 221412"/>
                  <a:gd name="connsiteY6" fmla="*/ 0 h 370776"/>
                  <a:gd name="connsiteX7" fmla="*/ 46616 w 221412"/>
                  <a:gd name="connsiteY7" fmla="*/ 228292 h 370776"/>
                  <a:gd name="connsiteX8" fmla="*/ 47684 w 221412"/>
                  <a:gd name="connsiteY8" fmla="*/ 228292 h 370776"/>
                  <a:gd name="connsiteX9" fmla="*/ 158391 w 221412"/>
                  <a:gd name="connsiteY9" fmla="*/ 121826 h 370776"/>
                  <a:gd name="connsiteX10" fmla="*/ 218230 w 221412"/>
                  <a:gd name="connsiteY10" fmla="*/ 121826 h 370776"/>
                  <a:gd name="connsiteX11" fmla="*/ 95880 w 221412"/>
                  <a:gd name="connsiteY11" fmla="*/ 239414 h 370776"/>
                  <a:gd name="connsiteX12" fmla="*/ 221413 w 221412"/>
                  <a:gd name="connsiteY12" fmla="*/ 370777 h 370776"/>
                  <a:gd name="connsiteX13" fmla="*/ 160505 w 221412"/>
                  <a:gd name="connsiteY13" fmla="*/ 370777 h 370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1412" h="370776">
                    <a:moveTo>
                      <a:pt x="160505" y="370777"/>
                    </a:moveTo>
                    <a:lnTo>
                      <a:pt x="48218" y="252655"/>
                    </a:lnTo>
                    <a:lnTo>
                      <a:pt x="46616" y="252655"/>
                    </a:lnTo>
                    <a:lnTo>
                      <a:pt x="46616" y="370777"/>
                    </a:lnTo>
                    <a:lnTo>
                      <a:pt x="0" y="370777"/>
                    </a:lnTo>
                    <a:lnTo>
                      <a:pt x="0" y="0"/>
                    </a:lnTo>
                    <a:lnTo>
                      <a:pt x="46616" y="0"/>
                    </a:lnTo>
                    <a:lnTo>
                      <a:pt x="46616" y="228292"/>
                    </a:lnTo>
                    <a:lnTo>
                      <a:pt x="47684" y="228292"/>
                    </a:lnTo>
                    <a:lnTo>
                      <a:pt x="158391" y="121826"/>
                    </a:lnTo>
                    <a:lnTo>
                      <a:pt x="218230" y="121826"/>
                    </a:lnTo>
                    <a:lnTo>
                      <a:pt x="95880" y="239414"/>
                    </a:lnTo>
                    <a:lnTo>
                      <a:pt x="221413" y="370777"/>
                    </a:lnTo>
                    <a:lnTo>
                      <a:pt x="160505" y="370777"/>
                    </a:ln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Vrije vorm: vorm 24">
                <a:extLst>
                  <a:ext uri="{FF2B5EF4-FFF2-40B4-BE49-F238E27FC236}">
                    <a16:creationId xmlns:a16="http://schemas.microsoft.com/office/drawing/2014/main" id="{A7549265-5369-5C54-337E-3C6305ECE69E}"/>
                  </a:ext>
                </a:extLst>
              </p:cNvPr>
              <p:cNvSpPr/>
              <p:nvPr/>
            </p:nvSpPr>
            <p:spPr>
              <a:xfrm>
                <a:off x="5691343" y="3342777"/>
                <a:ext cx="218229" cy="261661"/>
              </a:xfrm>
              <a:custGeom>
                <a:avLst/>
                <a:gdLst>
                  <a:gd name="connsiteX0" fmla="*/ 218229 w 218229"/>
                  <a:gd name="connsiteY0" fmla="*/ 96929 h 261661"/>
                  <a:gd name="connsiteX1" fmla="*/ 218229 w 218229"/>
                  <a:gd name="connsiteY1" fmla="*/ 255306 h 261661"/>
                  <a:gd name="connsiteX2" fmla="*/ 176378 w 218229"/>
                  <a:gd name="connsiteY2" fmla="*/ 255306 h 261661"/>
                  <a:gd name="connsiteX3" fmla="*/ 173216 w 218229"/>
                  <a:gd name="connsiteY3" fmla="*/ 221406 h 261661"/>
                  <a:gd name="connsiteX4" fmla="*/ 171614 w 218229"/>
                  <a:gd name="connsiteY4" fmla="*/ 221406 h 261661"/>
                  <a:gd name="connsiteX5" fmla="*/ 83703 w 218229"/>
                  <a:gd name="connsiteY5" fmla="*/ 261662 h 261661"/>
                  <a:gd name="connsiteX6" fmla="*/ 0 w 218229"/>
                  <a:gd name="connsiteY6" fmla="*/ 190156 h 261661"/>
                  <a:gd name="connsiteX7" fmla="*/ 87398 w 218229"/>
                  <a:gd name="connsiteY7" fmla="*/ 113879 h 261661"/>
                  <a:gd name="connsiteX8" fmla="*/ 172148 w 218229"/>
                  <a:gd name="connsiteY8" fmla="*/ 102227 h 261661"/>
                  <a:gd name="connsiteX9" fmla="*/ 172148 w 218229"/>
                  <a:gd name="connsiteY9" fmla="*/ 96929 h 261661"/>
                  <a:gd name="connsiteX10" fmla="*/ 113890 w 218229"/>
                  <a:gd name="connsiteY10" fmla="*/ 39723 h 261661"/>
                  <a:gd name="connsiteX11" fmla="*/ 56144 w 218229"/>
                  <a:gd name="connsiteY11" fmla="*/ 86337 h 261661"/>
                  <a:gd name="connsiteX12" fmla="*/ 8482 w 218229"/>
                  <a:gd name="connsiteY12" fmla="*/ 86337 h 261661"/>
                  <a:gd name="connsiteX13" fmla="*/ 115470 w 218229"/>
                  <a:gd name="connsiteY13" fmla="*/ 0 h 261661"/>
                  <a:gd name="connsiteX14" fmla="*/ 218229 w 218229"/>
                  <a:gd name="connsiteY14" fmla="*/ 96929 h 261661"/>
                  <a:gd name="connsiteX15" fmla="*/ 172148 w 218229"/>
                  <a:gd name="connsiteY15" fmla="*/ 148308 h 261661"/>
                  <a:gd name="connsiteX16" fmla="*/ 172148 w 218229"/>
                  <a:gd name="connsiteY16" fmla="*/ 137714 h 261661"/>
                  <a:gd name="connsiteX17" fmla="*/ 102759 w 218229"/>
                  <a:gd name="connsiteY17" fmla="*/ 147249 h 261661"/>
                  <a:gd name="connsiteX18" fmla="*/ 47662 w 218229"/>
                  <a:gd name="connsiteY18" fmla="*/ 188564 h 261661"/>
                  <a:gd name="connsiteX19" fmla="*/ 93765 w 218229"/>
                  <a:gd name="connsiteY19" fmla="*/ 222994 h 261661"/>
                  <a:gd name="connsiteX20" fmla="*/ 172148 w 218229"/>
                  <a:gd name="connsiteY20" fmla="*/ 148308 h 26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8229" h="261661">
                    <a:moveTo>
                      <a:pt x="218229" y="96929"/>
                    </a:moveTo>
                    <a:lnTo>
                      <a:pt x="218229" y="255306"/>
                    </a:lnTo>
                    <a:lnTo>
                      <a:pt x="176378" y="255306"/>
                    </a:lnTo>
                    <a:lnTo>
                      <a:pt x="173216" y="221406"/>
                    </a:lnTo>
                    <a:lnTo>
                      <a:pt x="171614" y="221406"/>
                    </a:lnTo>
                    <a:cubicBezTo>
                      <a:pt x="155719" y="244712"/>
                      <a:pt x="121837" y="261662"/>
                      <a:pt x="83703" y="261662"/>
                    </a:cubicBezTo>
                    <a:cubicBezTo>
                      <a:pt x="32835" y="261662"/>
                      <a:pt x="0" y="231998"/>
                      <a:pt x="0" y="190156"/>
                    </a:cubicBezTo>
                    <a:cubicBezTo>
                      <a:pt x="0" y="149370"/>
                      <a:pt x="30187" y="121826"/>
                      <a:pt x="87398" y="113879"/>
                    </a:cubicBezTo>
                    <a:lnTo>
                      <a:pt x="172148" y="102227"/>
                    </a:lnTo>
                    <a:lnTo>
                      <a:pt x="172148" y="96929"/>
                    </a:lnTo>
                    <a:cubicBezTo>
                      <a:pt x="172148" y="58793"/>
                      <a:pt x="153070" y="39723"/>
                      <a:pt x="113890" y="39723"/>
                    </a:cubicBezTo>
                    <a:cubicBezTo>
                      <a:pt x="77336" y="39723"/>
                      <a:pt x="58258" y="56673"/>
                      <a:pt x="56144" y="86337"/>
                    </a:cubicBezTo>
                    <a:lnTo>
                      <a:pt x="8482" y="86337"/>
                    </a:lnTo>
                    <a:cubicBezTo>
                      <a:pt x="12199" y="32838"/>
                      <a:pt x="51914" y="0"/>
                      <a:pt x="115470" y="0"/>
                    </a:cubicBezTo>
                    <a:cubicBezTo>
                      <a:pt x="181164" y="0"/>
                      <a:pt x="218229" y="35487"/>
                      <a:pt x="218229" y="96929"/>
                    </a:cubicBezTo>
                    <a:close/>
                    <a:moveTo>
                      <a:pt x="172148" y="148308"/>
                    </a:moveTo>
                    <a:lnTo>
                      <a:pt x="172148" y="137714"/>
                    </a:lnTo>
                    <a:lnTo>
                      <a:pt x="102759" y="147249"/>
                    </a:lnTo>
                    <a:cubicBezTo>
                      <a:pt x="63045" y="152547"/>
                      <a:pt x="47662" y="167378"/>
                      <a:pt x="47662" y="188564"/>
                    </a:cubicBezTo>
                    <a:cubicBezTo>
                      <a:pt x="47662" y="209755"/>
                      <a:pt x="64091" y="222994"/>
                      <a:pt x="93765" y="222994"/>
                    </a:cubicBezTo>
                    <a:cubicBezTo>
                      <a:pt x="139847" y="222994"/>
                      <a:pt x="172148" y="191213"/>
                      <a:pt x="172148" y="148308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Vrije vorm: vorm 25">
                <a:extLst>
                  <a:ext uri="{FF2B5EF4-FFF2-40B4-BE49-F238E27FC236}">
                    <a16:creationId xmlns:a16="http://schemas.microsoft.com/office/drawing/2014/main" id="{5D23850B-729E-9975-0525-BC2B4A3C6A89}"/>
                  </a:ext>
                </a:extLst>
              </p:cNvPr>
              <p:cNvSpPr/>
              <p:nvPr/>
            </p:nvSpPr>
            <p:spPr>
              <a:xfrm>
                <a:off x="5979206" y="3342777"/>
                <a:ext cx="373948" cy="255306"/>
              </a:xfrm>
              <a:custGeom>
                <a:avLst/>
                <a:gdLst>
                  <a:gd name="connsiteX0" fmla="*/ 373949 w 373948"/>
                  <a:gd name="connsiteY0" fmla="*/ 97991 h 255306"/>
                  <a:gd name="connsiteX1" fmla="*/ 373949 w 373948"/>
                  <a:gd name="connsiteY1" fmla="*/ 255306 h 255306"/>
                  <a:gd name="connsiteX2" fmla="*/ 327333 w 373948"/>
                  <a:gd name="connsiteY2" fmla="*/ 255306 h 255306"/>
                  <a:gd name="connsiteX3" fmla="*/ 327333 w 373948"/>
                  <a:gd name="connsiteY3" fmla="*/ 113879 h 255306"/>
                  <a:gd name="connsiteX4" fmla="*/ 274885 w 373948"/>
                  <a:gd name="connsiteY4" fmla="*/ 41313 h 255306"/>
                  <a:gd name="connsiteX5" fmla="*/ 210282 w 373948"/>
                  <a:gd name="connsiteY5" fmla="*/ 118649 h 255306"/>
                  <a:gd name="connsiteX6" fmla="*/ 210282 w 373948"/>
                  <a:gd name="connsiteY6" fmla="*/ 255306 h 255306"/>
                  <a:gd name="connsiteX7" fmla="*/ 163666 w 373948"/>
                  <a:gd name="connsiteY7" fmla="*/ 255306 h 255306"/>
                  <a:gd name="connsiteX8" fmla="*/ 163666 w 373948"/>
                  <a:gd name="connsiteY8" fmla="*/ 113879 h 255306"/>
                  <a:gd name="connsiteX9" fmla="*/ 111753 w 373948"/>
                  <a:gd name="connsiteY9" fmla="*/ 41313 h 255306"/>
                  <a:gd name="connsiteX10" fmla="*/ 46593 w 373948"/>
                  <a:gd name="connsiteY10" fmla="*/ 118649 h 255306"/>
                  <a:gd name="connsiteX11" fmla="*/ 46593 w 373948"/>
                  <a:gd name="connsiteY11" fmla="*/ 255306 h 255306"/>
                  <a:gd name="connsiteX12" fmla="*/ 0 w 373948"/>
                  <a:gd name="connsiteY12" fmla="*/ 255306 h 255306"/>
                  <a:gd name="connsiteX13" fmla="*/ 0 w 373948"/>
                  <a:gd name="connsiteY13" fmla="*/ 6356 h 255306"/>
                  <a:gd name="connsiteX14" fmla="*/ 41829 w 373948"/>
                  <a:gd name="connsiteY14" fmla="*/ 6356 h 255306"/>
                  <a:gd name="connsiteX15" fmla="*/ 45013 w 373948"/>
                  <a:gd name="connsiteY15" fmla="*/ 39723 h 255306"/>
                  <a:gd name="connsiteX16" fmla="*/ 46593 w 373948"/>
                  <a:gd name="connsiteY16" fmla="*/ 39723 h 255306"/>
                  <a:gd name="connsiteX17" fmla="*/ 124464 w 373948"/>
                  <a:gd name="connsiteY17" fmla="*/ 0 h 255306"/>
                  <a:gd name="connsiteX18" fmla="*/ 199151 w 373948"/>
                  <a:gd name="connsiteY18" fmla="*/ 46609 h 255306"/>
                  <a:gd name="connsiteX19" fmla="*/ 200732 w 373948"/>
                  <a:gd name="connsiteY19" fmla="*/ 46609 h 255306"/>
                  <a:gd name="connsiteX20" fmla="*/ 287084 w 373948"/>
                  <a:gd name="connsiteY20" fmla="*/ 0 h 255306"/>
                  <a:gd name="connsiteX21" fmla="*/ 373949 w 373948"/>
                  <a:gd name="connsiteY21" fmla="*/ 97991 h 255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73948" h="255306">
                    <a:moveTo>
                      <a:pt x="373949" y="97991"/>
                    </a:moveTo>
                    <a:lnTo>
                      <a:pt x="373949" y="255306"/>
                    </a:lnTo>
                    <a:lnTo>
                      <a:pt x="327333" y="255306"/>
                    </a:lnTo>
                    <a:lnTo>
                      <a:pt x="327333" y="113879"/>
                    </a:lnTo>
                    <a:cubicBezTo>
                      <a:pt x="327333" y="62501"/>
                      <a:pt x="308277" y="41313"/>
                      <a:pt x="274885" y="41313"/>
                    </a:cubicBezTo>
                    <a:cubicBezTo>
                      <a:pt x="236773" y="41313"/>
                      <a:pt x="210282" y="68857"/>
                      <a:pt x="210282" y="118649"/>
                    </a:cubicBezTo>
                    <a:lnTo>
                      <a:pt x="210282" y="255306"/>
                    </a:lnTo>
                    <a:lnTo>
                      <a:pt x="163666" y="255306"/>
                    </a:lnTo>
                    <a:lnTo>
                      <a:pt x="163666" y="113879"/>
                    </a:lnTo>
                    <a:cubicBezTo>
                      <a:pt x="163666" y="61972"/>
                      <a:pt x="145123" y="41313"/>
                      <a:pt x="111753" y="41313"/>
                    </a:cubicBezTo>
                    <a:cubicBezTo>
                      <a:pt x="73619" y="41313"/>
                      <a:pt x="46593" y="68327"/>
                      <a:pt x="46593" y="118649"/>
                    </a:cubicBezTo>
                    <a:lnTo>
                      <a:pt x="46593" y="255306"/>
                    </a:lnTo>
                    <a:lnTo>
                      <a:pt x="0" y="255306"/>
                    </a:lnTo>
                    <a:lnTo>
                      <a:pt x="0" y="6356"/>
                    </a:lnTo>
                    <a:lnTo>
                      <a:pt x="41829" y="6356"/>
                    </a:lnTo>
                    <a:lnTo>
                      <a:pt x="45013" y="39723"/>
                    </a:lnTo>
                    <a:lnTo>
                      <a:pt x="46593" y="39723"/>
                    </a:lnTo>
                    <a:cubicBezTo>
                      <a:pt x="62488" y="14828"/>
                      <a:pt x="92674" y="0"/>
                      <a:pt x="124464" y="0"/>
                    </a:cubicBezTo>
                    <a:cubicBezTo>
                      <a:pt x="157834" y="0"/>
                      <a:pt x="185371" y="15888"/>
                      <a:pt x="199151" y="46609"/>
                    </a:cubicBezTo>
                    <a:lnTo>
                      <a:pt x="200732" y="46609"/>
                    </a:lnTo>
                    <a:cubicBezTo>
                      <a:pt x="217161" y="19065"/>
                      <a:pt x="249462" y="0"/>
                      <a:pt x="287084" y="0"/>
                    </a:cubicBezTo>
                    <a:cubicBezTo>
                      <a:pt x="338464" y="0"/>
                      <a:pt x="373949" y="35487"/>
                      <a:pt x="373949" y="97991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7" name="Vrije vorm: vorm 26">
                <a:extLst>
                  <a:ext uri="{FF2B5EF4-FFF2-40B4-BE49-F238E27FC236}">
                    <a16:creationId xmlns:a16="http://schemas.microsoft.com/office/drawing/2014/main" id="{643FD8A5-2B72-B627-BAA6-8FCB2FEED8CB}"/>
                  </a:ext>
                </a:extLst>
              </p:cNvPr>
              <p:cNvSpPr/>
              <p:nvPr/>
            </p:nvSpPr>
            <p:spPr>
              <a:xfrm>
                <a:off x="6408541" y="3342777"/>
                <a:ext cx="246300" cy="261661"/>
              </a:xfrm>
              <a:custGeom>
                <a:avLst/>
                <a:gdLst>
                  <a:gd name="connsiteX0" fmla="*/ 244720 w 246300"/>
                  <a:gd name="connsiteY0" fmla="*/ 141955 h 261661"/>
                  <a:gd name="connsiteX1" fmla="*/ 47684 w 246300"/>
                  <a:gd name="connsiteY1" fmla="*/ 141955 h 261661"/>
                  <a:gd name="connsiteX2" fmla="*/ 129250 w 246300"/>
                  <a:gd name="connsiteY2" fmla="*/ 221406 h 261661"/>
                  <a:gd name="connsiteX3" fmla="*/ 198639 w 246300"/>
                  <a:gd name="connsiteY3" fmla="*/ 182208 h 261661"/>
                  <a:gd name="connsiteX4" fmla="*/ 242606 w 246300"/>
                  <a:gd name="connsiteY4" fmla="*/ 182208 h 261661"/>
                  <a:gd name="connsiteX5" fmla="*/ 127648 w 246300"/>
                  <a:gd name="connsiteY5" fmla="*/ 261662 h 261661"/>
                  <a:gd name="connsiteX6" fmla="*/ 0 w 246300"/>
                  <a:gd name="connsiteY6" fmla="*/ 132420 h 261661"/>
                  <a:gd name="connsiteX7" fmla="*/ 128182 w 246300"/>
                  <a:gd name="connsiteY7" fmla="*/ 0 h 261661"/>
                  <a:gd name="connsiteX8" fmla="*/ 246301 w 246300"/>
                  <a:gd name="connsiteY8" fmla="*/ 121826 h 261661"/>
                  <a:gd name="connsiteX9" fmla="*/ 244720 w 246300"/>
                  <a:gd name="connsiteY9" fmla="*/ 141955 h 261661"/>
                  <a:gd name="connsiteX10" fmla="*/ 49799 w 246300"/>
                  <a:gd name="connsiteY10" fmla="*/ 105406 h 261661"/>
                  <a:gd name="connsiteX11" fmla="*/ 199151 w 246300"/>
                  <a:gd name="connsiteY11" fmla="*/ 105406 h 261661"/>
                  <a:gd name="connsiteX12" fmla="*/ 128182 w 246300"/>
                  <a:gd name="connsiteY12" fmla="*/ 38664 h 261661"/>
                  <a:gd name="connsiteX13" fmla="*/ 49799 w 246300"/>
                  <a:gd name="connsiteY13" fmla="*/ 105406 h 26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300" h="261661">
                    <a:moveTo>
                      <a:pt x="244720" y="141955"/>
                    </a:moveTo>
                    <a:lnTo>
                      <a:pt x="47684" y="141955"/>
                    </a:lnTo>
                    <a:cubicBezTo>
                      <a:pt x="51379" y="194392"/>
                      <a:pt x="84750" y="221406"/>
                      <a:pt x="129250" y="221406"/>
                    </a:cubicBezTo>
                    <a:cubicBezTo>
                      <a:pt x="160505" y="221406"/>
                      <a:pt x="185928" y="207635"/>
                      <a:pt x="198639" y="182208"/>
                    </a:cubicBezTo>
                    <a:lnTo>
                      <a:pt x="242606" y="182208"/>
                    </a:lnTo>
                    <a:cubicBezTo>
                      <a:pt x="229360" y="231468"/>
                      <a:pt x="183791" y="261662"/>
                      <a:pt x="127648" y="261662"/>
                    </a:cubicBezTo>
                    <a:cubicBezTo>
                      <a:pt x="52982" y="261662"/>
                      <a:pt x="0" y="209220"/>
                      <a:pt x="0" y="132420"/>
                    </a:cubicBezTo>
                    <a:cubicBezTo>
                      <a:pt x="0" y="54026"/>
                      <a:pt x="55097" y="0"/>
                      <a:pt x="128182" y="0"/>
                    </a:cubicBezTo>
                    <a:cubicBezTo>
                      <a:pt x="197036" y="0"/>
                      <a:pt x="246301" y="48201"/>
                      <a:pt x="246301" y="121826"/>
                    </a:cubicBezTo>
                    <a:cubicBezTo>
                      <a:pt x="246301" y="129241"/>
                      <a:pt x="245767" y="135069"/>
                      <a:pt x="244720" y="141955"/>
                    </a:cubicBezTo>
                    <a:close/>
                    <a:moveTo>
                      <a:pt x="49799" y="105406"/>
                    </a:moveTo>
                    <a:lnTo>
                      <a:pt x="199151" y="105406"/>
                    </a:lnTo>
                    <a:cubicBezTo>
                      <a:pt x="193341" y="60384"/>
                      <a:pt x="166316" y="38664"/>
                      <a:pt x="128182" y="38664"/>
                    </a:cubicBezTo>
                    <a:cubicBezTo>
                      <a:pt x="88445" y="38664"/>
                      <a:pt x="58258" y="62501"/>
                      <a:pt x="49799" y="105406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Vrije vorm: vorm 27">
                <a:extLst>
                  <a:ext uri="{FF2B5EF4-FFF2-40B4-BE49-F238E27FC236}">
                    <a16:creationId xmlns:a16="http://schemas.microsoft.com/office/drawing/2014/main" id="{6B5A8A80-AB9A-85A0-98C2-9B41D17C21C3}"/>
                  </a:ext>
                </a:extLst>
              </p:cNvPr>
              <p:cNvSpPr/>
              <p:nvPr/>
            </p:nvSpPr>
            <p:spPr>
              <a:xfrm>
                <a:off x="6711965" y="3344364"/>
                <a:ext cx="140358" cy="253718"/>
              </a:xfrm>
              <a:custGeom>
                <a:avLst/>
                <a:gdLst>
                  <a:gd name="connsiteX0" fmla="*/ 140359 w 140358"/>
                  <a:gd name="connsiteY0" fmla="*/ 4236 h 253718"/>
                  <a:gd name="connsiteX1" fmla="*/ 140359 w 140358"/>
                  <a:gd name="connsiteY1" fmla="*/ 44492 h 253718"/>
                  <a:gd name="connsiteX2" fmla="*/ 118654 w 140358"/>
                  <a:gd name="connsiteY2" fmla="*/ 42905 h 253718"/>
                  <a:gd name="connsiteX3" fmla="*/ 46615 w 140358"/>
                  <a:gd name="connsiteY3" fmla="*/ 123418 h 253718"/>
                  <a:gd name="connsiteX4" fmla="*/ 46615 w 140358"/>
                  <a:gd name="connsiteY4" fmla="*/ 253719 h 253718"/>
                  <a:gd name="connsiteX5" fmla="*/ 0 w 140358"/>
                  <a:gd name="connsiteY5" fmla="*/ 253719 h 253718"/>
                  <a:gd name="connsiteX6" fmla="*/ 0 w 140358"/>
                  <a:gd name="connsiteY6" fmla="*/ 4768 h 253718"/>
                  <a:gd name="connsiteX7" fmla="*/ 41317 w 140358"/>
                  <a:gd name="connsiteY7" fmla="*/ 4768 h 253718"/>
                  <a:gd name="connsiteX8" fmla="*/ 45035 w 140358"/>
                  <a:gd name="connsiteY8" fmla="*/ 42905 h 253718"/>
                  <a:gd name="connsiteX9" fmla="*/ 46615 w 140358"/>
                  <a:gd name="connsiteY9" fmla="*/ 42905 h 253718"/>
                  <a:gd name="connsiteX10" fmla="*/ 115470 w 140358"/>
                  <a:gd name="connsiteY10" fmla="*/ 0 h 253718"/>
                  <a:gd name="connsiteX11" fmla="*/ 140359 w 140358"/>
                  <a:gd name="connsiteY11" fmla="*/ 4236 h 25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0358" h="253718">
                    <a:moveTo>
                      <a:pt x="140359" y="4236"/>
                    </a:moveTo>
                    <a:lnTo>
                      <a:pt x="140359" y="44492"/>
                    </a:lnTo>
                    <a:cubicBezTo>
                      <a:pt x="132946" y="43434"/>
                      <a:pt x="125532" y="42905"/>
                      <a:pt x="118654" y="42905"/>
                    </a:cubicBezTo>
                    <a:cubicBezTo>
                      <a:pt x="72572" y="42905"/>
                      <a:pt x="46615" y="68857"/>
                      <a:pt x="46615" y="123418"/>
                    </a:cubicBezTo>
                    <a:lnTo>
                      <a:pt x="46615" y="253719"/>
                    </a:lnTo>
                    <a:lnTo>
                      <a:pt x="0" y="253719"/>
                    </a:lnTo>
                    <a:lnTo>
                      <a:pt x="0" y="4768"/>
                    </a:lnTo>
                    <a:lnTo>
                      <a:pt x="41317" y="4768"/>
                    </a:lnTo>
                    <a:lnTo>
                      <a:pt x="45035" y="42905"/>
                    </a:lnTo>
                    <a:lnTo>
                      <a:pt x="46615" y="42905"/>
                    </a:lnTo>
                    <a:cubicBezTo>
                      <a:pt x="58280" y="16420"/>
                      <a:pt x="84749" y="0"/>
                      <a:pt x="115470" y="0"/>
                    </a:cubicBezTo>
                    <a:cubicBezTo>
                      <a:pt x="125020" y="0"/>
                      <a:pt x="133480" y="1589"/>
                      <a:pt x="140359" y="42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CFCA0F9B-B997-3D23-61A9-79BA31A97333}"/>
                </a:ext>
              </a:extLst>
            </p:cNvPr>
            <p:cNvSpPr/>
            <p:nvPr/>
          </p:nvSpPr>
          <p:spPr>
            <a:xfrm>
              <a:off x="1677855" y="2998503"/>
              <a:ext cx="1023815" cy="1116777"/>
            </a:xfrm>
            <a:custGeom>
              <a:avLst/>
              <a:gdLst>
                <a:gd name="connsiteX0" fmla="*/ 562384 w 1023815"/>
                <a:gd name="connsiteY0" fmla="*/ 1116778 h 1116777"/>
                <a:gd name="connsiteX1" fmla="*/ 340960 w 1023815"/>
                <a:gd name="connsiteY1" fmla="*/ 1116778 h 1116777"/>
                <a:gd name="connsiteX2" fmla="*/ 340960 w 1023815"/>
                <a:gd name="connsiteY2" fmla="*/ 918118 h 1116777"/>
                <a:gd name="connsiteX3" fmla="*/ 562393 w 1023815"/>
                <a:gd name="connsiteY3" fmla="*/ 696685 h 1116777"/>
                <a:gd name="connsiteX4" fmla="*/ 681922 w 1023815"/>
                <a:gd name="connsiteY4" fmla="*/ 696685 h 1116777"/>
                <a:gd name="connsiteX5" fmla="*/ 681922 w 1023815"/>
                <a:gd name="connsiteY5" fmla="*/ 395930 h 1116777"/>
                <a:gd name="connsiteX6" fmla="*/ 653525 w 1023815"/>
                <a:gd name="connsiteY6" fmla="*/ 329947 h 1116777"/>
                <a:gd name="connsiteX7" fmla="*/ 427631 w 1023815"/>
                <a:gd name="connsiteY7" fmla="*/ 116101 h 1116777"/>
                <a:gd name="connsiteX8" fmla="*/ 356174 w 1023815"/>
                <a:gd name="connsiteY8" fmla="*/ 116101 h 1116777"/>
                <a:gd name="connsiteX9" fmla="*/ 130278 w 1023815"/>
                <a:gd name="connsiteY9" fmla="*/ 329947 h 1116777"/>
                <a:gd name="connsiteX10" fmla="*/ 101883 w 1023815"/>
                <a:gd name="connsiteY10" fmla="*/ 395930 h 1116777"/>
                <a:gd name="connsiteX11" fmla="*/ 101883 w 1023815"/>
                <a:gd name="connsiteY11" fmla="*/ 719394 h 1116777"/>
                <a:gd name="connsiteX12" fmla="*/ 217589 w 1023815"/>
                <a:gd name="connsiteY12" fmla="*/ 854190 h 1116777"/>
                <a:gd name="connsiteX13" fmla="*/ 238244 w 1023815"/>
                <a:gd name="connsiteY13" fmla="*/ 878219 h 1116777"/>
                <a:gd name="connsiteX14" fmla="*/ 238252 w 1023815"/>
                <a:gd name="connsiteY14" fmla="*/ 931914 h 1116777"/>
                <a:gd name="connsiteX15" fmla="*/ 211452 w 1023815"/>
                <a:gd name="connsiteY15" fmla="*/ 956136 h 1116777"/>
                <a:gd name="connsiteX16" fmla="*/ 0 w 1023815"/>
                <a:gd name="connsiteY16" fmla="*/ 719394 h 1116777"/>
                <a:gd name="connsiteX17" fmla="*/ 0 w 1023815"/>
                <a:gd name="connsiteY17" fmla="*/ 395930 h 1116777"/>
                <a:gd name="connsiteX18" fmla="*/ 60238 w 1023815"/>
                <a:gd name="connsiteY18" fmla="*/ 255959 h 1116777"/>
                <a:gd name="connsiteX19" fmla="*/ 286132 w 1023815"/>
                <a:gd name="connsiteY19" fmla="*/ 42110 h 1116777"/>
                <a:gd name="connsiteX20" fmla="*/ 497672 w 1023815"/>
                <a:gd name="connsiteY20" fmla="*/ 42110 h 1116777"/>
                <a:gd name="connsiteX21" fmla="*/ 723568 w 1023815"/>
                <a:gd name="connsiteY21" fmla="*/ 255959 h 1116777"/>
                <a:gd name="connsiteX22" fmla="*/ 783804 w 1023815"/>
                <a:gd name="connsiteY22" fmla="*/ 395930 h 1116777"/>
                <a:gd name="connsiteX23" fmla="*/ 783804 w 1023815"/>
                <a:gd name="connsiteY23" fmla="*/ 696685 h 1116777"/>
                <a:gd name="connsiteX24" fmla="*/ 999486 w 1023815"/>
                <a:gd name="connsiteY24" fmla="*/ 696685 h 1116777"/>
                <a:gd name="connsiteX25" fmla="*/ 1023816 w 1023815"/>
                <a:gd name="connsiteY25" fmla="*/ 721017 h 1116777"/>
                <a:gd name="connsiteX26" fmla="*/ 1023816 w 1023815"/>
                <a:gd name="connsiteY26" fmla="*/ 774238 h 1116777"/>
                <a:gd name="connsiteX27" fmla="*/ 999486 w 1023815"/>
                <a:gd name="connsiteY27" fmla="*/ 798569 h 1116777"/>
                <a:gd name="connsiteX28" fmla="*/ 783804 w 1023815"/>
                <a:gd name="connsiteY28" fmla="*/ 798569 h 1116777"/>
                <a:gd name="connsiteX29" fmla="*/ 783804 w 1023815"/>
                <a:gd name="connsiteY29" fmla="*/ 895356 h 1116777"/>
                <a:gd name="connsiteX30" fmla="*/ 562384 w 1023815"/>
                <a:gd name="connsiteY30" fmla="*/ 1116775 h 1116777"/>
                <a:gd name="connsiteX31" fmla="*/ 442844 w 1023815"/>
                <a:gd name="connsiteY31" fmla="*/ 1014898 h 1116777"/>
                <a:gd name="connsiteX32" fmla="*/ 562382 w 1023815"/>
                <a:gd name="connsiteY32" fmla="*/ 1014898 h 1116777"/>
                <a:gd name="connsiteX33" fmla="*/ 681922 w 1023815"/>
                <a:gd name="connsiteY33" fmla="*/ 895356 h 1116777"/>
                <a:gd name="connsiteX34" fmla="*/ 681922 w 1023815"/>
                <a:gd name="connsiteY34" fmla="*/ 798569 h 1116777"/>
                <a:gd name="connsiteX35" fmla="*/ 562391 w 1023815"/>
                <a:gd name="connsiteY35" fmla="*/ 798569 h 1116777"/>
                <a:gd name="connsiteX36" fmla="*/ 442844 w 1023815"/>
                <a:gd name="connsiteY36" fmla="*/ 918118 h 1116777"/>
                <a:gd name="connsiteX37" fmla="*/ 442844 w 1023815"/>
                <a:gd name="connsiteY37" fmla="*/ 1014898 h 111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023815" h="1116777">
                  <a:moveTo>
                    <a:pt x="562384" y="1116778"/>
                  </a:moveTo>
                  <a:lnTo>
                    <a:pt x="340960" y="1116778"/>
                  </a:lnTo>
                  <a:lnTo>
                    <a:pt x="340960" y="918118"/>
                  </a:lnTo>
                  <a:cubicBezTo>
                    <a:pt x="340960" y="795825"/>
                    <a:pt x="440100" y="696685"/>
                    <a:pt x="562393" y="696685"/>
                  </a:cubicBezTo>
                  <a:lnTo>
                    <a:pt x="681922" y="696685"/>
                  </a:lnTo>
                  <a:lnTo>
                    <a:pt x="681922" y="395930"/>
                  </a:lnTo>
                  <a:cubicBezTo>
                    <a:pt x="681922" y="371080"/>
                    <a:pt x="671572" y="347030"/>
                    <a:pt x="653525" y="329947"/>
                  </a:cubicBezTo>
                  <a:lnTo>
                    <a:pt x="427631" y="116101"/>
                  </a:lnTo>
                  <a:cubicBezTo>
                    <a:pt x="407593" y="97134"/>
                    <a:pt x="376211" y="97134"/>
                    <a:pt x="356174" y="116101"/>
                  </a:cubicBezTo>
                  <a:lnTo>
                    <a:pt x="130278" y="329947"/>
                  </a:lnTo>
                  <a:cubicBezTo>
                    <a:pt x="112150" y="347106"/>
                    <a:pt x="101883" y="370968"/>
                    <a:pt x="101883" y="395930"/>
                  </a:cubicBezTo>
                  <a:lnTo>
                    <a:pt x="101883" y="719394"/>
                  </a:lnTo>
                  <a:cubicBezTo>
                    <a:pt x="101883" y="787563"/>
                    <a:pt x="152165" y="844210"/>
                    <a:pt x="217589" y="854190"/>
                  </a:cubicBezTo>
                  <a:cubicBezTo>
                    <a:pt x="229466" y="856002"/>
                    <a:pt x="238241" y="866204"/>
                    <a:pt x="238244" y="878219"/>
                  </a:cubicBezTo>
                  <a:lnTo>
                    <a:pt x="238252" y="931914"/>
                  </a:lnTo>
                  <a:cubicBezTo>
                    <a:pt x="238255" y="946328"/>
                    <a:pt x="225775" y="957746"/>
                    <a:pt x="211452" y="956136"/>
                  </a:cubicBezTo>
                  <a:cubicBezTo>
                    <a:pt x="92642" y="942777"/>
                    <a:pt x="0" y="841699"/>
                    <a:pt x="0" y="719394"/>
                  </a:cubicBezTo>
                  <a:lnTo>
                    <a:pt x="0" y="395930"/>
                  </a:lnTo>
                  <a:cubicBezTo>
                    <a:pt x="0" y="343217"/>
                    <a:pt x="21956" y="292198"/>
                    <a:pt x="60238" y="255959"/>
                  </a:cubicBezTo>
                  <a:lnTo>
                    <a:pt x="286132" y="42110"/>
                  </a:lnTo>
                  <a:cubicBezTo>
                    <a:pt x="345441" y="-14036"/>
                    <a:pt x="438361" y="-14038"/>
                    <a:pt x="497672" y="42110"/>
                  </a:cubicBezTo>
                  <a:lnTo>
                    <a:pt x="723568" y="255959"/>
                  </a:lnTo>
                  <a:cubicBezTo>
                    <a:pt x="761849" y="292200"/>
                    <a:pt x="783804" y="343217"/>
                    <a:pt x="783804" y="395930"/>
                  </a:cubicBezTo>
                  <a:lnTo>
                    <a:pt x="783804" y="696685"/>
                  </a:lnTo>
                  <a:lnTo>
                    <a:pt x="999486" y="696685"/>
                  </a:lnTo>
                  <a:cubicBezTo>
                    <a:pt x="1012923" y="696685"/>
                    <a:pt x="1023816" y="707580"/>
                    <a:pt x="1023816" y="721017"/>
                  </a:cubicBezTo>
                  <a:lnTo>
                    <a:pt x="1023816" y="774238"/>
                  </a:lnTo>
                  <a:cubicBezTo>
                    <a:pt x="1023816" y="787675"/>
                    <a:pt x="1012923" y="798569"/>
                    <a:pt x="999486" y="798569"/>
                  </a:cubicBezTo>
                  <a:lnTo>
                    <a:pt x="783804" y="798569"/>
                  </a:lnTo>
                  <a:lnTo>
                    <a:pt x="783804" y="895356"/>
                  </a:lnTo>
                  <a:cubicBezTo>
                    <a:pt x="783804" y="1017643"/>
                    <a:pt x="684671" y="1116775"/>
                    <a:pt x="562384" y="1116775"/>
                  </a:cubicBezTo>
                  <a:close/>
                  <a:moveTo>
                    <a:pt x="442844" y="1014898"/>
                  </a:moveTo>
                  <a:lnTo>
                    <a:pt x="562382" y="1014898"/>
                  </a:lnTo>
                  <a:cubicBezTo>
                    <a:pt x="628296" y="1014898"/>
                    <a:pt x="681922" y="961270"/>
                    <a:pt x="681922" y="895356"/>
                  </a:cubicBezTo>
                  <a:lnTo>
                    <a:pt x="681922" y="798569"/>
                  </a:lnTo>
                  <a:lnTo>
                    <a:pt x="562391" y="798569"/>
                  </a:lnTo>
                  <a:cubicBezTo>
                    <a:pt x="496472" y="798569"/>
                    <a:pt x="442844" y="852197"/>
                    <a:pt x="442844" y="918118"/>
                  </a:cubicBezTo>
                  <a:lnTo>
                    <a:pt x="442844" y="1014898"/>
                  </a:lnTo>
                  <a:close/>
                </a:path>
              </a:pathLst>
            </a:custGeom>
            <a:solidFill>
              <a:schemeClr val="bg1"/>
            </a:solidFill>
            <a:ln w="22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519BD6E-D82A-AD8E-8A86-90C0CCE4BB9E}"/>
                </a:ext>
              </a:extLst>
            </p:cNvPr>
            <p:cNvSpPr/>
            <p:nvPr/>
          </p:nvSpPr>
          <p:spPr>
            <a:xfrm>
              <a:off x="2240236" y="3797072"/>
              <a:ext cx="221421" cy="318208"/>
            </a:xfrm>
            <a:custGeom>
              <a:avLst/>
              <a:gdLst>
                <a:gd name="connsiteX0" fmla="*/ 0 w 221421"/>
                <a:gd name="connsiteY0" fmla="*/ 318208 h 318208"/>
                <a:gd name="connsiteX1" fmla="*/ 0 w 221421"/>
                <a:gd name="connsiteY1" fmla="*/ 216328 h 318208"/>
                <a:gd name="connsiteX2" fmla="*/ 119540 w 221421"/>
                <a:gd name="connsiteY2" fmla="*/ 96786 h 318208"/>
                <a:gd name="connsiteX3" fmla="*/ 119540 w 221421"/>
                <a:gd name="connsiteY3" fmla="*/ 0 h 318208"/>
                <a:gd name="connsiteX4" fmla="*/ 221422 w 221421"/>
                <a:gd name="connsiteY4" fmla="*/ 0 h 318208"/>
                <a:gd name="connsiteX5" fmla="*/ 221422 w 221421"/>
                <a:gd name="connsiteY5" fmla="*/ 96786 h 318208"/>
                <a:gd name="connsiteX6" fmla="*/ 0 w 221421"/>
                <a:gd name="connsiteY6" fmla="*/ 318208 h 31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421" h="318208">
                  <a:moveTo>
                    <a:pt x="0" y="318208"/>
                  </a:moveTo>
                  <a:lnTo>
                    <a:pt x="0" y="216328"/>
                  </a:lnTo>
                  <a:cubicBezTo>
                    <a:pt x="65914" y="216328"/>
                    <a:pt x="119540" y="162700"/>
                    <a:pt x="119540" y="96786"/>
                  </a:cubicBezTo>
                  <a:lnTo>
                    <a:pt x="119540" y="0"/>
                  </a:lnTo>
                  <a:lnTo>
                    <a:pt x="221422" y="0"/>
                  </a:lnTo>
                  <a:lnTo>
                    <a:pt x="221422" y="96786"/>
                  </a:lnTo>
                  <a:cubicBezTo>
                    <a:pt x="221422" y="218880"/>
                    <a:pt x="122093" y="318208"/>
                    <a:pt x="0" y="318208"/>
                  </a:cubicBezTo>
                  <a:close/>
                </a:path>
              </a:pathLst>
            </a:custGeom>
            <a:solidFill>
              <a:schemeClr val="bg1">
                <a:alpha val="79000"/>
              </a:schemeClr>
            </a:solidFill>
            <a:ln w="22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5DCFBA80-7E4F-E6E4-DD9A-56AE5AA37383}"/>
                </a:ext>
              </a:extLst>
            </p:cNvPr>
            <p:cNvSpPr/>
            <p:nvPr/>
          </p:nvSpPr>
          <p:spPr>
            <a:xfrm>
              <a:off x="2018815" y="3695188"/>
              <a:ext cx="682855" cy="221432"/>
            </a:xfrm>
            <a:custGeom>
              <a:avLst/>
              <a:gdLst>
                <a:gd name="connsiteX0" fmla="*/ 101884 w 682855"/>
                <a:gd name="connsiteY0" fmla="*/ 221433 h 221432"/>
                <a:gd name="connsiteX1" fmla="*/ 0 w 682855"/>
                <a:gd name="connsiteY1" fmla="*/ 221433 h 221432"/>
                <a:gd name="connsiteX2" fmla="*/ 221431 w 682855"/>
                <a:gd name="connsiteY2" fmla="*/ 0 h 221432"/>
                <a:gd name="connsiteX3" fmla="*/ 658526 w 682855"/>
                <a:gd name="connsiteY3" fmla="*/ 0 h 221432"/>
                <a:gd name="connsiteX4" fmla="*/ 682855 w 682855"/>
                <a:gd name="connsiteY4" fmla="*/ 24332 h 221432"/>
                <a:gd name="connsiteX5" fmla="*/ 682855 w 682855"/>
                <a:gd name="connsiteY5" fmla="*/ 77552 h 221432"/>
                <a:gd name="connsiteX6" fmla="*/ 658526 w 682855"/>
                <a:gd name="connsiteY6" fmla="*/ 101884 h 221432"/>
                <a:gd name="connsiteX7" fmla="*/ 221431 w 682855"/>
                <a:gd name="connsiteY7" fmla="*/ 101884 h 221432"/>
                <a:gd name="connsiteX8" fmla="*/ 101884 w 682855"/>
                <a:gd name="connsiteY8" fmla="*/ 221433 h 22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2855" h="221432">
                  <a:moveTo>
                    <a:pt x="101884" y="221433"/>
                  </a:moveTo>
                  <a:lnTo>
                    <a:pt x="0" y="221433"/>
                  </a:lnTo>
                  <a:cubicBezTo>
                    <a:pt x="0" y="99335"/>
                    <a:pt x="99333" y="0"/>
                    <a:pt x="221431" y="0"/>
                  </a:cubicBezTo>
                  <a:lnTo>
                    <a:pt x="658526" y="0"/>
                  </a:lnTo>
                  <a:cubicBezTo>
                    <a:pt x="671963" y="0"/>
                    <a:pt x="682855" y="10895"/>
                    <a:pt x="682855" y="24332"/>
                  </a:cubicBezTo>
                  <a:lnTo>
                    <a:pt x="682855" y="77552"/>
                  </a:lnTo>
                  <a:cubicBezTo>
                    <a:pt x="682855" y="90989"/>
                    <a:pt x="671963" y="101884"/>
                    <a:pt x="658526" y="101884"/>
                  </a:cubicBezTo>
                  <a:lnTo>
                    <a:pt x="221431" y="101884"/>
                  </a:lnTo>
                  <a:cubicBezTo>
                    <a:pt x="155512" y="101884"/>
                    <a:pt x="101884" y="155512"/>
                    <a:pt x="101884" y="221433"/>
                  </a:cubicBezTo>
                  <a:close/>
                </a:path>
              </a:pathLst>
            </a:custGeom>
            <a:solidFill>
              <a:schemeClr val="bg1"/>
            </a:solidFill>
            <a:ln w="22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57518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Strate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1CA7BE4-0173-1A19-AECD-83A2BE7866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2513" y="402772"/>
            <a:ext cx="11397344" cy="4136572"/>
          </a:xfrm>
          <a:solidFill>
            <a:schemeClr val="bg1">
              <a:lumMod val="95000"/>
            </a:schemeClr>
          </a:solidFill>
        </p:spPr>
        <p:txBody>
          <a:bodyPr tIns="396000"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Voeg afbeelding via Office lint toe</a:t>
            </a:r>
          </a:p>
          <a:p>
            <a:endParaRPr lang="nl-NL" dirty="0"/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70998511-BAAC-02CC-924B-727743F1C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183218"/>
            <a:ext cx="1065439" cy="143728"/>
          </a:xfrm>
          <a:solidFill>
            <a:schemeClr val="accent5"/>
          </a:solidFill>
        </p:spPr>
        <p:txBody>
          <a:bodyPr>
            <a:noAutofit/>
          </a:bodyPr>
          <a:lstStyle>
            <a:lvl1pPr marL="0" indent="0" algn="ctr">
              <a:buNone/>
              <a:defRPr sz="6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98A55A-54F0-3FDF-A670-E2F8FF9EC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9037" y="3197727"/>
            <a:ext cx="8092964" cy="2305855"/>
          </a:xfrm>
          <a:solidFill>
            <a:schemeClr val="accent1"/>
          </a:solidFill>
        </p:spPr>
        <p:txBody>
          <a:bodyPr lIns="432000" rIns="180000"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FADF9BF-CA64-7DDA-B6BB-654742A72E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804998"/>
            <a:ext cx="2926944" cy="1247459"/>
          </a:xfrm>
        </p:spPr>
        <p:txBody>
          <a:bodyPr lIns="72000" anchor="ctr">
            <a:norm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subtitel of auteur toe te 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4FA624-21FC-5F9D-5DBE-9F114EA5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16182" y="6868885"/>
            <a:ext cx="1107142" cy="288000"/>
          </a:xfrm>
        </p:spPr>
        <p:txBody>
          <a:bodyPr/>
          <a:lstStyle/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A50B28-8919-76DA-EB19-E8033A90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2537" y="6868885"/>
            <a:ext cx="6626927" cy="288000"/>
          </a:xfrm>
        </p:spPr>
        <p:txBody>
          <a:bodyPr/>
          <a:lstStyle/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442609-0FE6-60A3-D8FF-6E9234D71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677" y="6868885"/>
            <a:ext cx="1107141" cy="288000"/>
          </a:xfrm>
        </p:spPr>
        <p:txBody>
          <a:bodyPr/>
          <a:lstStyle/>
          <a:p>
            <a:fld id="{AF524CCF-8B23-4FE6-AEF8-D0EE8DF5D8E9}" type="slidenum">
              <a:rPr lang="nl-NL" smtClean="0"/>
              <a:t>‹nr.›</a:t>
            </a:fld>
            <a:endParaRPr lang="nl-NL" dirty="0"/>
          </a:p>
        </p:txBody>
      </p:sp>
      <p:grpSp>
        <p:nvGrpSpPr>
          <p:cNvPr id="52" name="Graphic 2">
            <a:extLst>
              <a:ext uri="{FF2B5EF4-FFF2-40B4-BE49-F238E27FC236}">
                <a16:creationId xmlns:a16="http://schemas.microsoft.com/office/drawing/2014/main" id="{6D6F097C-6AB7-08B9-F246-1B54863BD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63501" y="5699323"/>
            <a:ext cx="4169143" cy="899802"/>
            <a:chOff x="4763501" y="5699323"/>
            <a:chExt cx="4169143" cy="899802"/>
          </a:xfrm>
        </p:grpSpPr>
        <p:grpSp>
          <p:nvGrpSpPr>
            <p:cNvPr id="53" name="Graphic 2">
              <a:extLst>
                <a:ext uri="{FF2B5EF4-FFF2-40B4-BE49-F238E27FC236}">
                  <a16:creationId xmlns:a16="http://schemas.microsoft.com/office/drawing/2014/main" id="{241AF1C4-2435-BD7C-839D-118D9659902A}"/>
                </a:ext>
              </a:extLst>
            </p:cNvPr>
            <p:cNvGrpSpPr/>
            <p:nvPr/>
          </p:nvGrpSpPr>
          <p:grpSpPr>
            <a:xfrm>
              <a:off x="5511873" y="5883673"/>
              <a:ext cx="3420771" cy="399457"/>
              <a:chOff x="5511873" y="5883673"/>
              <a:chExt cx="3420771" cy="399457"/>
            </a:xfrm>
            <a:solidFill>
              <a:srgbClr val="00315F"/>
            </a:solidFill>
          </p:grpSpPr>
          <p:sp>
            <p:nvSpPr>
              <p:cNvPr id="57" name="Vrije vorm: vorm 56">
                <a:extLst>
                  <a:ext uri="{FF2B5EF4-FFF2-40B4-BE49-F238E27FC236}">
                    <a16:creationId xmlns:a16="http://schemas.microsoft.com/office/drawing/2014/main" id="{9E6C7209-534A-EFEC-4360-BE40985B729A}"/>
                  </a:ext>
                </a:extLst>
              </p:cNvPr>
              <p:cNvSpPr/>
              <p:nvPr/>
            </p:nvSpPr>
            <p:spPr>
              <a:xfrm>
                <a:off x="5511873" y="5981830"/>
                <a:ext cx="317517" cy="200582"/>
              </a:xfrm>
              <a:custGeom>
                <a:avLst/>
                <a:gdLst>
                  <a:gd name="connsiteX0" fmla="*/ 0 w 317517"/>
                  <a:gd name="connsiteY0" fmla="*/ 0 h 200582"/>
                  <a:gd name="connsiteX1" fmla="*/ 38832 w 317517"/>
                  <a:gd name="connsiteY1" fmla="*/ 0 h 200582"/>
                  <a:gd name="connsiteX2" fmla="*/ 87061 w 317517"/>
                  <a:gd name="connsiteY2" fmla="*/ 152355 h 200582"/>
                  <a:gd name="connsiteX3" fmla="*/ 88337 w 317517"/>
                  <a:gd name="connsiteY3" fmla="*/ 152355 h 200582"/>
                  <a:gd name="connsiteX4" fmla="*/ 141689 w 317517"/>
                  <a:gd name="connsiteY4" fmla="*/ 0 h 200582"/>
                  <a:gd name="connsiteX5" fmla="*/ 175829 w 317517"/>
                  <a:gd name="connsiteY5" fmla="*/ 0 h 200582"/>
                  <a:gd name="connsiteX6" fmla="*/ 229173 w 317517"/>
                  <a:gd name="connsiteY6" fmla="*/ 152355 h 200582"/>
                  <a:gd name="connsiteX7" fmla="*/ 230456 w 317517"/>
                  <a:gd name="connsiteY7" fmla="*/ 152355 h 200582"/>
                  <a:gd name="connsiteX8" fmla="*/ 278680 w 317517"/>
                  <a:gd name="connsiteY8" fmla="*/ 0 h 200582"/>
                  <a:gd name="connsiteX9" fmla="*/ 317517 w 317517"/>
                  <a:gd name="connsiteY9" fmla="*/ 0 h 200582"/>
                  <a:gd name="connsiteX10" fmla="*/ 250512 w 317517"/>
                  <a:gd name="connsiteY10" fmla="*/ 200583 h 200582"/>
                  <a:gd name="connsiteX11" fmla="*/ 212103 w 317517"/>
                  <a:gd name="connsiteY11" fmla="*/ 200583 h 200582"/>
                  <a:gd name="connsiteX12" fmla="*/ 159182 w 317517"/>
                  <a:gd name="connsiteY12" fmla="*/ 49079 h 200582"/>
                  <a:gd name="connsiteX13" fmla="*/ 158330 w 317517"/>
                  <a:gd name="connsiteY13" fmla="*/ 49079 h 200582"/>
                  <a:gd name="connsiteX14" fmla="*/ 105414 w 317517"/>
                  <a:gd name="connsiteY14" fmla="*/ 200583 h 200582"/>
                  <a:gd name="connsiteX15" fmla="*/ 66998 w 317517"/>
                  <a:gd name="connsiteY15" fmla="*/ 200583 h 200582"/>
                  <a:gd name="connsiteX16" fmla="*/ 0 w 317517"/>
                  <a:gd name="connsiteY16" fmla="*/ 0 h 200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7517" h="200582">
                    <a:moveTo>
                      <a:pt x="0" y="0"/>
                    </a:moveTo>
                    <a:lnTo>
                      <a:pt x="38832" y="0"/>
                    </a:lnTo>
                    <a:lnTo>
                      <a:pt x="87061" y="152355"/>
                    </a:lnTo>
                    <a:lnTo>
                      <a:pt x="88337" y="152355"/>
                    </a:lnTo>
                    <a:lnTo>
                      <a:pt x="141689" y="0"/>
                    </a:lnTo>
                    <a:lnTo>
                      <a:pt x="175829" y="0"/>
                    </a:lnTo>
                    <a:lnTo>
                      <a:pt x="229173" y="152355"/>
                    </a:lnTo>
                    <a:lnTo>
                      <a:pt x="230456" y="152355"/>
                    </a:lnTo>
                    <a:lnTo>
                      <a:pt x="278680" y="0"/>
                    </a:lnTo>
                    <a:lnTo>
                      <a:pt x="317517" y="0"/>
                    </a:lnTo>
                    <a:lnTo>
                      <a:pt x="250512" y="200583"/>
                    </a:lnTo>
                    <a:lnTo>
                      <a:pt x="212103" y="200583"/>
                    </a:lnTo>
                    <a:lnTo>
                      <a:pt x="159182" y="49079"/>
                    </a:lnTo>
                    <a:lnTo>
                      <a:pt x="158330" y="49079"/>
                    </a:lnTo>
                    <a:lnTo>
                      <a:pt x="105414" y="200583"/>
                    </a:lnTo>
                    <a:lnTo>
                      <a:pt x="66998" y="200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8" name="Vrije vorm: vorm 57">
                <a:extLst>
                  <a:ext uri="{FF2B5EF4-FFF2-40B4-BE49-F238E27FC236}">
                    <a16:creationId xmlns:a16="http://schemas.microsoft.com/office/drawing/2014/main" id="{50CC95BC-44F4-9B0A-4545-728821D534F6}"/>
                  </a:ext>
                </a:extLst>
              </p:cNvPr>
              <p:cNvSpPr/>
              <p:nvPr/>
            </p:nvSpPr>
            <p:spPr>
              <a:xfrm>
                <a:off x="5848362" y="5976709"/>
                <a:ext cx="175835" cy="210824"/>
              </a:xfrm>
              <a:custGeom>
                <a:avLst/>
                <a:gdLst>
                  <a:gd name="connsiteX0" fmla="*/ 175836 w 175835"/>
                  <a:gd name="connsiteY0" fmla="*/ 78097 h 210824"/>
                  <a:gd name="connsiteX1" fmla="*/ 175836 w 175835"/>
                  <a:gd name="connsiteY1" fmla="*/ 205704 h 210824"/>
                  <a:gd name="connsiteX2" fmla="*/ 142119 w 175835"/>
                  <a:gd name="connsiteY2" fmla="*/ 205704 h 210824"/>
                  <a:gd name="connsiteX3" fmla="*/ 139554 w 175835"/>
                  <a:gd name="connsiteY3" fmla="*/ 178390 h 210824"/>
                  <a:gd name="connsiteX4" fmla="*/ 138279 w 175835"/>
                  <a:gd name="connsiteY4" fmla="*/ 178390 h 210824"/>
                  <a:gd name="connsiteX5" fmla="*/ 67434 w 175835"/>
                  <a:gd name="connsiteY5" fmla="*/ 210824 h 210824"/>
                  <a:gd name="connsiteX6" fmla="*/ 0 w 175835"/>
                  <a:gd name="connsiteY6" fmla="*/ 153211 h 210824"/>
                  <a:gd name="connsiteX7" fmla="*/ 70422 w 175835"/>
                  <a:gd name="connsiteY7" fmla="*/ 91754 h 210824"/>
                  <a:gd name="connsiteX8" fmla="*/ 138702 w 175835"/>
                  <a:gd name="connsiteY8" fmla="*/ 82366 h 210824"/>
                  <a:gd name="connsiteX9" fmla="*/ 138702 w 175835"/>
                  <a:gd name="connsiteY9" fmla="*/ 78097 h 210824"/>
                  <a:gd name="connsiteX10" fmla="*/ 91761 w 175835"/>
                  <a:gd name="connsiteY10" fmla="*/ 32006 h 210824"/>
                  <a:gd name="connsiteX11" fmla="*/ 45243 w 175835"/>
                  <a:gd name="connsiteY11" fmla="*/ 69563 h 210824"/>
                  <a:gd name="connsiteX12" fmla="*/ 6834 w 175835"/>
                  <a:gd name="connsiteY12" fmla="*/ 69563 h 210824"/>
                  <a:gd name="connsiteX13" fmla="*/ 93036 w 175835"/>
                  <a:gd name="connsiteY13" fmla="*/ 0 h 210824"/>
                  <a:gd name="connsiteX14" fmla="*/ 175836 w 175835"/>
                  <a:gd name="connsiteY14" fmla="*/ 78097 h 210824"/>
                  <a:gd name="connsiteX15" fmla="*/ 138702 w 175835"/>
                  <a:gd name="connsiteY15" fmla="*/ 119494 h 210824"/>
                  <a:gd name="connsiteX16" fmla="*/ 138702 w 175835"/>
                  <a:gd name="connsiteY16" fmla="*/ 110958 h 210824"/>
                  <a:gd name="connsiteX17" fmla="*/ 82800 w 175835"/>
                  <a:gd name="connsiteY17" fmla="*/ 118640 h 210824"/>
                  <a:gd name="connsiteX18" fmla="*/ 38409 w 175835"/>
                  <a:gd name="connsiteY18" fmla="*/ 151929 h 210824"/>
                  <a:gd name="connsiteX19" fmla="*/ 75543 w 175835"/>
                  <a:gd name="connsiteY19" fmla="*/ 179669 h 210824"/>
                  <a:gd name="connsiteX20" fmla="*/ 138702 w 175835"/>
                  <a:gd name="connsiteY20" fmla="*/ 119494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5" h="210824">
                    <a:moveTo>
                      <a:pt x="175836" y="78097"/>
                    </a:moveTo>
                    <a:lnTo>
                      <a:pt x="175836" y="205704"/>
                    </a:lnTo>
                    <a:lnTo>
                      <a:pt x="142119" y="205704"/>
                    </a:lnTo>
                    <a:lnTo>
                      <a:pt x="139554" y="178390"/>
                    </a:lnTo>
                    <a:lnTo>
                      <a:pt x="138279" y="178390"/>
                    </a:lnTo>
                    <a:cubicBezTo>
                      <a:pt x="125470" y="197168"/>
                      <a:pt x="98157" y="210824"/>
                      <a:pt x="67434" y="210824"/>
                    </a:cubicBezTo>
                    <a:cubicBezTo>
                      <a:pt x="26461" y="210824"/>
                      <a:pt x="0" y="186924"/>
                      <a:pt x="0" y="153211"/>
                    </a:cubicBezTo>
                    <a:cubicBezTo>
                      <a:pt x="0" y="120350"/>
                      <a:pt x="24327" y="98157"/>
                      <a:pt x="70422" y="91754"/>
                    </a:cubicBezTo>
                    <a:lnTo>
                      <a:pt x="138702" y="82366"/>
                    </a:lnTo>
                    <a:lnTo>
                      <a:pt x="138702" y="78097"/>
                    </a:lnTo>
                    <a:cubicBezTo>
                      <a:pt x="138702" y="47370"/>
                      <a:pt x="123336" y="32006"/>
                      <a:pt x="91761" y="32006"/>
                    </a:cubicBezTo>
                    <a:cubicBezTo>
                      <a:pt x="62313" y="32006"/>
                      <a:pt x="46947" y="45662"/>
                      <a:pt x="45243" y="69563"/>
                    </a:cubicBezTo>
                    <a:lnTo>
                      <a:pt x="6834" y="69563"/>
                    </a:lnTo>
                    <a:cubicBezTo>
                      <a:pt x="9820" y="26458"/>
                      <a:pt x="41826" y="0"/>
                      <a:pt x="93036" y="0"/>
                    </a:cubicBezTo>
                    <a:cubicBezTo>
                      <a:pt x="145957" y="0"/>
                      <a:pt x="175836" y="28592"/>
                      <a:pt x="175836" y="78097"/>
                    </a:cubicBezTo>
                    <a:close/>
                    <a:moveTo>
                      <a:pt x="138702" y="119494"/>
                    </a:moveTo>
                    <a:lnTo>
                      <a:pt x="138702" y="110958"/>
                    </a:lnTo>
                    <a:lnTo>
                      <a:pt x="82800" y="118640"/>
                    </a:lnTo>
                    <a:cubicBezTo>
                      <a:pt x="50787" y="122909"/>
                      <a:pt x="38409" y="134858"/>
                      <a:pt x="38409" y="151929"/>
                    </a:cubicBezTo>
                    <a:cubicBezTo>
                      <a:pt x="38409" y="169002"/>
                      <a:pt x="51641" y="179669"/>
                      <a:pt x="75543" y="179669"/>
                    </a:cubicBezTo>
                    <a:cubicBezTo>
                      <a:pt x="112671" y="179669"/>
                      <a:pt x="138702" y="154063"/>
                      <a:pt x="138702" y="119494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9" name="Vrije vorm: vorm 58">
                <a:extLst>
                  <a:ext uri="{FF2B5EF4-FFF2-40B4-BE49-F238E27FC236}">
                    <a16:creationId xmlns:a16="http://schemas.microsoft.com/office/drawing/2014/main" id="{16AD5AC6-17E2-FDDB-042C-FF64CBA4B213}"/>
                  </a:ext>
                </a:extLst>
              </p:cNvPr>
              <p:cNvSpPr/>
              <p:nvPr/>
            </p:nvSpPr>
            <p:spPr>
              <a:xfrm>
                <a:off x="6069876" y="5976709"/>
                <a:ext cx="175834" cy="210824"/>
              </a:xfrm>
              <a:custGeom>
                <a:avLst/>
                <a:gdLst>
                  <a:gd name="connsiteX0" fmla="*/ 175834 w 175834"/>
                  <a:gd name="connsiteY0" fmla="*/ 78097 h 210824"/>
                  <a:gd name="connsiteX1" fmla="*/ 175834 w 175834"/>
                  <a:gd name="connsiteY1" fmla="*/ 205704 h 210824"/>
                  <a:gd name="connsiteX2" fmla="*/ 142117 w 175834"/>
                  <a:gd name="connsiteY2" fmla="*/ 205704 h 210824"/>
                  <a:gd name="connsiteX3" fmla="*/ 139554 w 175834"/>
                  <a:gd name="connsiteY3" fmla="*/ 178390 h 210824"/>
                  <a:gd name="connsiteX4" fmla="*/ 138277 w 175834"/>
                  <a:gd name="connsiteY4" fmla="*/ 178390 h 210824"/>
                  <a:gd name="connsiteX5" fmla="*/ 67434 w 175834"/>
                  <a:gd name="connsiteY5" fmla="*/ 210824 h 210824"/>
                  <a:gd name="connsiteX6" fmla="*/ 0 w 175834"/>
                  <a:gd name="connsiteY6" fmla="*/ 153211 h 210824"/>
                  <a:gd name="connsiteX7" fmla="*/ 70420 w 175834"/>
                  <a:gd name="connsiteY7" fmla="*/ 91754 h 210824"/>
                  <a:gd name="connsiteX8" fmla="*/ 138700 w 175834"/>
                  <a:gd name="connsiteY8" fmla="*/ 82366 h 210824"/>
                  <a:gd name="connsiteX9" fmla="*/ 138700 w 175834"/>
                  <a:gd name="connsiteY9" fmla="*/ 78097 h 210824"/>
                  <a:gd name="connsiteX10" fmla="*/ 91759 w 175834"/>
                  <a:gd name="connsiteY10" fmla="*/ 32006 h 210824"/>
                  <a:gd name="connsiteX11" fmla="*/ 45241 w 175834"/>
                  <a:gd name="connsiteY11" fmla="*/ 69563 h 210824"/>
                  <a:gd name="connsiteX12" fmla="*/ 6832 w 175834"/>
                  <a:gd name="connsiteY12" fmla="*/ 69563 h 210824"/>
                  <a:gd name="connsiteX13" fmla="*/ 93036 w 175834"/>
                  <a:gd name="connsiteY13" fmla="*/ 0 h 210824"/>
                  <a:gd name="connsiteX14" fmla="*/ 175834 w 175834"/>
                  <a:gd name="connsiteY14" fmla="*/ 78097 h 210824"/>
                  <a:gd name="connsiteX15" fmla="*/ 138700 w 175834"/>
                  <a:gd name="connsiteY15" fmla="*/ 119494 h 210824"/>
                  <a:gd name="connsiteX16" fmla="*/ 138700 w 175834"/>
                  <a:gd name="connsiteY16" fmla="*/ 110958 h 210824"/>
                  <a:gd name="connsiteX17" fmla="*/ 82798 w 175834"/>
                  <a:gd name="connsiteY17" fmla="*/ 118640 h 210824"/>
                  <a:gd name="connsiteX18" fmla="*/ 38409 w 175834"/>
                  <a:gd name="connsiteY18" fmla="*/ 151929 h 210824"/>
                  <a:gd name="connsiteX19" fmla="*/ 75543 w 175834"/>
                  <a:gd name="connsiteY19" fmla="*/ 179669 h 210824"/>
                  <a:gd name="connsiteX20" fmla="*/ 138700 w 175834"/>
                  <a:gd name="connsiteY20" fmla="*/ 119494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4" h="210824">
                    <a:moveTo>
                      <a:pt x="175834" y="78097"/>
                    </a:moveTo>
                    <a:lnTo>
                      <a:pt x="175834" y="205704"/>
                    </a:lnTo>
                    <a:lnTo>
                      <a:pt x="142117" y="205704"/>
                    </a:lnTo>
                    <a:lnTo>
                      <a:pt x="139554" y="178390"/>
                    </a:lnTo>
                    <a:lnTo>
                      <a:pt x="138277" y="178390"/>
                    </a:lnTo>
                    <a:cubicBezTo>
                      <a:pt x="125470" y="197168"/>
                      <a:pt x="98157" y="210824"/>
                      <a:pt x="67434" y="210824"/>
                    </a:cubicBezTo>
                    <a:cubicBezTo>
                      <a:pt x="26460" y="210824"/>
                      <a:pt x="0" y="186924"/>
                      <a:pt x="0" y="153211"/>
                    </a:cubicBezTo>
                    <a:cubicBezTo>
                      <a:pt x="0" y="120350"/>
                      <a:pt x="24325" y="98157"/>
                      <a:pt x="70420" y="91754"/>
                    </a:cubicBezTo>
                    <a:lnTo>
                      <a:pt x="138700" y="82366"/>
                    </a:lnTo>
                    <a:lnTo>
                      <a:pt x="138700" y="78097"/>
                    </a:lnTo>
                    <a:cubicBezTo>
                      <a:pt x="138700" y="47370"/>
                      <a:pt x="123336" y="32006"/>
                      <a:pt x="91759" y="32006"/>
                    </a:cubicBezTo>
                    <a:cubicBezTo>
                      <a:pt x="62311" y="32006"/>
                      <a:pt x="46947" y="45662"/>
                      <a:pt x="45241" y="69563"/>
                    </a:cubicBezTo>
                    <a:lnTo>
                      <a:pt x="6832" y="69563"/>
                    </a:lnTo>
                    <a:cubicBezTo>
                      <a:pt x="9820" y="26458"/>
                      <a:pt x="41826" y="0"/>
                      <a:pt x="93036" y="0"/>
                    </a:cubicBezTo>
                    <a:cubicBezTo>
                      <a:pt x="145958" y="0"/>
                      <a:pt x="175834" y="28592"/>
                      <a:pt x="175834" y="78097"/>
                    </a:cubicBezTo>
                    <a:close/>
                    <a:moveTo>
                      <a:pt x="138700" y="119494"/>
                    </a:moveTo>
                    <a:lnTo>
                      <a:pt x="138700" y="110958"/>
                    </a:lnTo>
                    <a:lnTo>
                      <a:pt x="82798" y="118640"/>
                    </a:lnTo>
                    <a:cubicBezTo>
                      <a:pt x="50787" y="122909"/>
                      <a:pt x="38409" y="134858"/>
                      <a:pt x="38409" y="151929"/>
                    </a:cubicBezTo>
                    <a:cubicBezTo>
                      <a:pt x="38409" y="169002"/>
                      <a:pt x="51639" y="179669"/>
                      <a:pt x="75543" y="179669"/>
                    </a:cubicBezTo>
                    <a:cubicBezTo>
                      <a:pt x="112669" y="179669"/>
                      <a:pt x="138700" y="154063"/>
                      <a:pt x="138700" y="119494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0" name="Vrije vorm: vorm 59">
                <a:extLst>
                  <a:ext uri="{FF2B5EF4-FFF2-40B4-BE49-F238E27FC236}">
                    <a16:creationId xmlns:a16="http://schemas.microsoft.com/office/drawing/2014/main" id="{2E645797-56D9-7E27-B0CA-5255A90C148A}"/>
                  </a:ext>
                </a:extLst>
              </p:cNvPr>
              <p:cNvSpPr/>
              <p:nvPr/>
            </p:nvSpPr>
            <p:spPr>
              <a:xfrm>
                <a:off x="6301810" y="5977988"/>
                <a:ext cx="113085" cy="204424"/>
              </a:xfrm>
              <a:custGeom>
                <a:avLst/>
                <a:gdLst>
                  <a:gd name="connsiteX0" fmla="*/ 113085 w 113085"/>
                  <a:gd name="connsiteY0" fmla="*/ 3413 h 204424"/>
                  <a:gd name="connsiteX1" fmla="*/ 113085 w 113085"/>
                  <a:gd name="connsiteY1" fmla="*/ 35848 h 204424"/>
                  <a:gd name="connsiteX2" fmla="*/ 95597 w 113085"/>
                  <a:gd name="connsiteY2" fmla="*/ 34569 h 204424"/>
                  <a:gd name="connsiteX3" fmla="*/ 37557 w 113085"/>
                  <a:gd name="connsiteY3" fmla="*/ 99439 h 204424"/>
                  <a:gd name="connsiteX4" fmla="*/ 37557 w 113085"/>
                  <a:gd name="connsiteY4" fmla="*/ 204425 h 204424"/>
                  <a:gd name="connsiteX5" fmla="*/ 0 w 113085"/>
                  <a:gd name="connsiteY5" fmla="*/ 204425 h 204424"/>
                  <a:gd name="connsiteX6" fmla="*/ 0 w 113085"/>
                  <a:gd name="connsiteY6" fmla="*/ 3842 h 204424"/>
                  <a:gd name="connsiteX7" fmla="*/ 33286 w 113085"/>
                  <a:gd name="connsiteY7" fmla="*/ 3842 h 204424"/>
                  <a:gd name="connsiteX8" fmla="*/ 36275 w 113085"/>
                  <a:gd name="connsiteY8" fmla="*/ 34569 h 204424"/>
                  <a:gd name="connsiteX9" fmla="*/ 37555 w 113085"/>
                  <a:gd name="connsiteY9" fmla="*/ 34569 h 204424"/>
                  <a:gd name="connsiteX10" fmla="*/ 93036 w 113085"/>
                  <a:gd name="connsiteY10" fmla="*/ 0 h 204424"/>
                  <a:gd name="connsiteX11" fmla="*/ 113085 w 113085"/>
                  <a:gd name="connsiteY11" fmla="*/ 3413 h 204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085" h="204424">
                    <a:moveTo>
                      <a:pt x="113085" y="3413"/>
                    </a:moveTo>
                    <a:lnTo>
                      <a:pt x="113085" y="35848"/>
                    </a:lnTo>
                    <a:cubicBezTo>
                      <a:pt x="107113" y="34996"/>
                      <a:pt x="101140" y="34569"/>
                      <a:pt x="95597" y="34569"/>
                    </a:cubicBezTo>
                    <a:cubicBezTo>
                      <a:pt x="58465" y="34569"/>
                      <a:pt x="37557" y="55479"/>
                      <a:pt x="37557" y="99439"/>
                    </a:cubicBezTo>
                    <a:lnTo>
                      <a:pt x="37557" y="204425"/>
                    </a:lnTo>
                    <a:lnTo>
                      <a:pt x="0" y="204425"/>
                    </a:lnTo>
                    <a:lnTo>
                      <a:pt x="0" y="3842"/>
                    </a:lnTo>
                    <a:lnTo>
                      <a:pt x="33286" y="3842"/>
                    </a:lnTo>
                    <a:lnTo>
                      <a:pt x="36275" y="34569"/>
                    </a:lnTo>
                    <a:lnTo>
                      <a:pt x="37555" y="34569"/>
                    </a:lnTo>
                    <a:cubicBezTo>
                      <a:pt x="46947" y="13230"/>
                      <a:pt x="68286" y="0"/>
                      <a:pt x="93036" y="0"/>
                    </a:cubicBezTo>
                    <a:cubicBezTo>
                      <a:pt x="100727" y="0"/>
                      <a:pt x="107543" y="1281"/>
                      <a:pt x="113085" y="3413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1" name="Vrije vorm: vorm 60">
                <a:extLst>
                  <a:ext uri="{FF2B5EF4-FFF2-40B4-BE49-F238E27FC236}">
                    <a16:creationId xmlns:a16="http://schemas.microsoft.com/office/drawing/2014/main" id="{70B08FA7-6E15-BD1B-34A1-2FAC04026D66}"/>
                  </a:ext>
                </a:extLst>
              </p:cNvPr>
              <p:cNvSpPr/>
              <p:nvPr/>
            </p:nvSpPr>
            <p:spPr>
              <a:xfrm>
                <a:off x="6434877" y="5883673"/>
                <a:ext cx="201443" cy="303860"/>
              </a:xfrm>
              <a:custGeom>
                <a:avLst/>
                <a:gdLst>
                  <a:gd name="connsiteX0" fmla="*/ 201444 w 201443"/>
                  <a:gd name="connsiteY0" fmla="*/ 0 h 303860"/>
                  <a:gd name="connsiteX1" fmla="*/ 201444 w 201443"/>
                  <a:gd name="connsiteY1" fmla="*/ 298740 h 303860"/>
                  <a:gd name="connsiteX2" fmla="*/ 167741 w 201443"/>
                  <a:gd name="connsiteY2" fmla="*/ 298740 h 303860"/>
                  <a:gd name="connsiteX3" fmla="*/ 165176 w 201443"/>
                  <a:gd name="connsiteY3" fmla="*/ 271851 h 303860"/>
                  <a:gd name="connsiteX4" fmla="*/ 163885 w 201443"/>
                  <a:gd name="connsiteY4" fmla="*/ 271851 h 303860"/>
                  <a:gd name="connsiteX5" fmla="*/ 96032 w 201443"/>
                  <a:gd name="connsiteY5" fmla="*/ 303861 h 303860"/>
                  <a:gd name="connsiteX6" fmla="*/ 0 w 201443"/>
                  <a:gd name="connsiteY6" fmla="*/ 198447 h 303860"/>
                  <a:gd name="connsiteX7" fmla="*/ 96032 w 201443"/>
                  <a:gd name="connsiteY7" fmla="*/ 93036 h 303860"/>
                  <a:gd name="connsiteX8" fmla="*/ 162611 w 201443"/>
                  <a:gd name="connsiteY8" fmla="*/ 124615 h 303860"/>
                  <a:gd name="connsiteX9" fmla="*/ 163885 w 201443"/>
                  <a:gd name="connsiteY9" fmla="*/ 124615 h 303860"/>
                  <a:gd name="connsiteX10" fmla="*/ 163885 w 201443"/>
                  <a:gd name="connsiteY10" fmla="*/ 0 h 303860"/>
                  <a:gd name="connsiteX11" fmla="*/ 201444 w 201443"/>
                  <a:gd name="connsiteY11" fmla="*/ 0 h 303860"/>
                  <a:gd name="connsiteX12" fmla="*/ 165607 w 201443"/>
                  <a:gd name="connsiteY12" fmla="*/ 198447 h 303860"/>
                  <a:gd name="connsiteX13" fmla="*/ 102004 w 201443"/>
                  <a:gd name="connsiteY13" fmla="*/ 125470 h 303860"/>
                  <a:gd name="connsiteX14" fmla="*/ 38420 w 201443"/>
                  <a:gd name="connsiteY14" fmla="*/ 198447 h 303860"/>
                  <a:gd name="connsiteX15" fmla="*/ 102004 w 201443"/>
                  <a:gd name="connsiteY15" fmla="*/ 271426 h 303860"/>
                  <a:gd name="connsiteX16" fmla="*/ 165607 w 201443"/>
                  <a:gd name="connsiteY16" fmla="*/ 198447 h 303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1443" h="303860">
                    <a:moveTo>
                      <a:pt x="201444" y="0"/>
                    </a:moveTo>
                    <a:lnTo>
                      <a:pt x="201444" y="298740"/>
                    </a:lnTo>
                    <a:lnTo>
                      <a:pt x="167741" y="298740"/>
                    </a:lnTo>
                    <a:lnTo>
                      <a:pt x="165176" y="271851"/>
                    </a:lnTo>
                    <a:lnTo>
                      <a:pt x="163885" y="271851"/>
                    </a:lnTo>
                    <a:cubicBezTo>
                      <a:pt x="152370" y="290631"/>
                      <a:pt x="125913" y="303861"/>
                      <a:pt x="96032" y="303861"/>
                    </a:cubicBezTo>
                    <a:cubicBezTo>
                      <a:pt x="41397" y="303861"/>
                      <a:pt x="0" y="260331"/>
                      <a:pt x="0" y="198447"/>
                    </a:cubicBezTo>
                    <a:cubicBezTo>
                      <a:pt x="0" y="136566"/>
                      <a:pt x="41828" y="93036"/>
                      <a:pt x="96032" y="93036"/>
                    </a:cubicBezTo>
                    <a:cubicBezTo>
                      <a:pt x="123779" y="93036"/>
                      <a:pt x="150666" y="104984"/>
                      <a:pt x="162611" y="124615"/>
                    </a:cubicBezTo>
                    <a:lnTo>
                      <a:pt x="163885" y="124615"/>
                    </a:lnTo>
                    <a:lnTo>
                      <a:pt x="163885" y="0"/>
                    </a:lnTo>
                    <a:lnTo>
                      <a:pt x="201444" y="0"/>
                    </a:lnTo>
                    <a:close/>
                    <a:moveTo>
                      <a:pt x="165607" y="198447"/>
                    </a:moveTo>
                    <a:cubicBezTo>
                      <a:pt x="165607" y="153211"/>
                      <a:pt x="140837" y="125470"/>
                      <a:pt x="102004" y="125470"/>
                    </a:cubicBezTo>
                    <a:cubicBezTo>
                      <a:pt x="64033" y="125470"/>
                      <a:pt x="38420" y="153211"/>
                      <a:pt x="38420" y="198447"/>
                    </a:cubicBezTo>
                    <a:cubicBezTo>
                      <a:pt x="38420" y="243686"/>
                      <a:pt x="64033" y="271426"/>
                      <a:pt x="102004" y="271426"/>
                    </a:cubicBezTo>
                    <a:cubicBezTo>
                      <a:pt x="140837" y="271426"/>
                      <a:pt x="165607" y="243686"/>
                      <a:pt x="165607" y="198447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2" name="Vrije vorm: vorm 61">
                <a:extLst>
                  <a:ext uri="{FF2B5EF4-FFF2-40B4-BE49-F238E27FC236}">
                    <a16:creationId xmlns:a16="http://schemas.microsoft.com/office/drawing/2014/main" id="{107A22B1-368A-18F0-7883-96CB299B484B}"/>
                  </a:ext>
                </a:extLst>
              </p:cNvPr>
              <p:cNvSpPr/>
              <p:nvPr/>
            </p:nvSpPr>
            <p:spPr>
              <a:xfrm>
                <a:off x="6682004" y="5976709"/>
                <a:ext cx="198466" cy="210824"/>
              </a:xfrm>
              <a:custGeom>
                <a:avLst/>
                <a:gdLst>
                  <a:gd name="connsiteX0" fmla="*/ 197175 w 198466"/>
                  <a:gd name="connsiteY0" fmla="*/ 114375 h 210824"/>
                  <a:gd name="connsiteX1" fmla="*/ 38420 w 198466"/>
                  <a:gd name="connsiteY1" fmla="*/ 114375 h 210824"/>
                  <a:gd name="connsiteX2" fmla="*/ 104139 w 198466"/>
                  <a:gd name="connsiteY2" fmla="*/ 178390 h 210824"/>
                  <a:gd name="connsiteX3" fmla="*/ 160047 w 198466"/>
                  <a:gd name="connsiteY3" fmla="*/ 146808 h 210824"/>
                  <a:gd name="connsiteX4" fmla="*/ 195471 w 198466"/>
                  <a:gd name="connsiteY4" fmla="*/ 146808 h 210824"/>
                  <a:gd name="connsiteX5" fmla="*/ 102865 w 198466"/>
                  <a:gd name="connsiteY5" fmla="*/ 210824 h 210824"/>
                  <a:gd name="connsiteX6" fmla="*/ 0 w 198466"/>
                  <a:gd name="connsiteY6" fmla="*/ 106693 h 210824"/>
                  <a:gd name="connsiteX7" fmla="*/ 103296 w 198466"/>
                  <a:gd name="connsiteY7" fmla="*/ 0 h 210824"/>
                  <a:gd name="connsiteX8" fmla="*/ 198466 w 198466"/>
                  <a:gd name="connsiteY8" fmla="*/ 98157 h 210824"/>
                  <a:gd name="connsiteX9" fmla="*/ 197175 w 198466"/>
                  <a:gd name="connsiteY9" fmla="*/ 114375 h 210824"/>
                  <a:gd name="connsiteX10" fmla="*/ 40124 w 198466"/>
                  <a:gd name="connsiteY10" fmla="*/ 84927 h 210824"/>
                  <a:gd name="connsiteX11" fmla="*/ 160477 w 198466"/>
                  <a:gd name="connsiteY11" fmla="*/ 84927 h 210824"/>
                  <a:gd name="connsiteX12" fmla="*/ 103296 w 198466"/>
                  <a:gd name="connsiteY12" fmla="*/ 31152 h 210824"/>
                  <a:gd name="connsiteX13" fmla="*/ 40124 w 198466"/>
                  <a:gd name="connsiteY13" fmla="*/ 84927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8466" h="210824">
                    <a:moveTo>
                      <a:pt x="197175" y="114375"/>
                    </a:moveTo>
                    <a:lnTo>
                      <a:pt x="38420" y="114375"/>
                    </a:lnTo>
                    <a:cubicBezTo>
                      <a:pt x="41397" y="156624"/>
                      <a:pt x="68284" y="178390"/>
                      <a:pt x="104139" y="178390"/>
                    </a:cubicBezTo>
                    <a:cubicBezTo>
                      <a:pt x="129321" y="178390"/>
                      <a:pt x="149805" y="167295"/>
                      <a:pt x="160047" y="146808"/>
                    </a:cubicBezTo>
                    <a:lnTo>
                      <a:pt x="195471" y="146808"/>
                    </a:lnTo>
                    <a:cubicBezTo>
                      <a:pt x="184799" y="186497"/>
                      <a:pt x="148101" y="210824"/>
                      <a:pt x="102865" y="210824"/>
                    </a:cubicBezTo>
                    <a:cubicBezTo>
                      <a:pt x="42689" y="210824"/>
                      <a:pt x="0" y="168572"/>
                      <a:pt x="0" y="106693"/>
                    </a:cubicBezTo>
                    <a:cubicBezTo>
                      <a:pt x="0" y="43530"/>
                      <a:pt x="44393" y="0"/>
                      <a:pt x="103296" y="0"/>
                    </a:cubicBezTo>
                    <a:cubicBezTo>
                      <a:pt x="158773" y="0"/>
                      <a:pt x="198466" y="38836"/>
                      <a:pt x="198466" y="98157"/>
                    </a:cubicBezTo>
                    <a:cubicBezTo>
                      <a:pt x="198466" y="104132"/>
                      <a:pt x="198036" y="108827"/>
                      <a:pt x="197175" y="114375"/>
                    </a:cubicBezTo>
                    <a:close/>
                    <a:moveTo>
                      <a:pt x="40124" y="84927"/>
                    </a:moveTo>
                    <a:lnTo>
                      <a:pt x="160477" y="84927"/>
                    </a:lnTo>
                    <a:cubicBezTo>
                      <a:pt x="155778" y="48653"/>
                      <a:pt x="134021" y="31152"/>
                      <a:pt x="103296" y="31152"/>
                    </a:cubicBezTo>
                    <a:cubicBezTo>
                      <a:pt x="71279" y="31152"/>
                      <a:pt x="46958" y="50358"/>
                      <a:pt x="40124" y="84927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3" name="Vrije vorm: vorm 62">
                <a:extLst>
                  <a:ext uri="{FF2B5EF4-FFF2-40B4-BE49-F238E27FC236}">
                    <a16:creationId xmlns:a16="http://schemas.microsoft.com/office/drawing/2014/main" id="{C9F9A163-E27F-1E81-A14F-2D336CC727D0}"/>
                  </a:ext>
                </a:extLst>
              </p:cNvPr>
              <p:cNvSpPr/>
              <p:nvPr/>
            </p:nvSpPr>
            <p:spPr>
              <a:xfrm>
                <a:off x="6926495" y="5977988"/>
                <a:ext cx="113088" cy="204424"/>
              </a:xfrm>
              <a:custGeom>
                <a:avLst/>
                <a:gdLst>
                  <a:gd name="connsiteX0" fmla="*/ 113089 w 113088"/>
                  <a:gd name="connsiteY0" fmla="*/ 3413 h 204424"/>
                  <a:gd name="connsiteX1" fmla="*/ 113089 w 113088"/>
                  <a:gd name="connsiteY1" fmla="*/ 35848 h 204424"/>
                  <a:gd name="connsiteX2" fmla="*/ 95601 w 113088"/>
                  <a:gd name="connsiteY2" fmla="*/ 34569 h 204424"/>
                  <a:gd name="connsiteX3" fmla="*/ 37559 w 113088"/>
                  <a:gd name="connsiteY3" fmla="*/ 99439 h 204424"/>
                  <a:gd name="connsiteX4" fmla="*/ 37559 w 113088"/>
                  <a:gd name="connsiteY4" fmla="*/ 204425 h 204424"/>
                  <a:gd name="connsiteX5" fmla="*/ 0 w 113088"/>
                  <a:gd name="connsiteY5" fmla="*/ 204425 h 204424"/>
                  <a:gd name="connsiteX6" fmla="*/ 0 w 113088"/>
                  <a:gd name="connsiteY6" fmla="*/ 3842 h 204424"/>
                  <a:gd name="connsiteX7" fmla="*/ 33290 w 113088"/>
                  <a:gd name="connsiteY7" fmla="*/ 3842 h 204424"/>
                  <a:gd name="connsiteX8" fmla="*/ 36267 w 113088"/>
                  <a:gd name="connsiteY8" fmla="*/ 34569 h 204424"/>
                  <a:gd name="connsiteX9" fmla="*/ 37559 w 113088"/>
                  <a:gd name="connsiteY9" fmla="*/ 34569 h 204424"/>
                  <a:gd name="connsiteX10" fmla="*/ 93036 w 113088"/>
                  <a:gd name="connsiteY10" fmla="*/ 0 h 204424"/>
                  <a:gd name="connsiteX11" fmla="*/ 113089 w 113088"/>
                  <a:gd name="connsiteY11" fmla="*/ 3413 h 204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088" h="204424">
                    <a:moveTo>
                      <a:pt x="113089" y="3413"/>
                    </a:moveTo>
                    <a:lnTo>
                      <a:pt x="113089" y="35848"/>
                    </a:lnTo>
                    <a:cubicBezTo>
                      <a:pt x="107116" y="34996"/>
                      <a:pt x="101143" y="34569"/>
                      <a:pt x="95601" y="34569"/>
                    </a:cubicBezTo>
                    <a:cubicBezTo>
                      <a:pt x="58455" y="34569"/>
                      <a:pt x="37559" y="55479"/>
                      <a:pt x="37559" y="99439"/>
                    </a:cubicBezTo>
                    <a:lnTo>
                      <a:pt x="37559" y="204425"/>
                    </a:lnTo>
                    <a:lnTo>
                      <a:pt x="0" y="204425"/>
                    </a:lnTo>
                    <a:lnTo>
                      <a:pt x="0" y="3842"/>
                    </a:lnTo>
                    <a:lnTo>
                      <a:pt x="33290" y="3842"/>
                    </a:lnTo>
                    <a:lnTo>
                      <a:pt x="36267" y="34569"/>
                    </a:lnTo>
                    <a:lnTo>
                      <a:pt x="37559" y="34569"/>
                    </a:lnTo>
                    <a:cubicBezTo>
                      <a:pt x="46939" y="13230"/>
                      <a:pt x="68284" y="0"/>
                      <a:pt x="93036" y="0"/>
                    </a:cubicBezTo>
                    <a:cubicBezTo>
                      <a:pt x="100713" y="0"/>
                      <a:pt x="107547" y="1281"/>
                      <a:pt x="113089" y="3413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4" name="Vrije vorm: vorm 63">
                <a:extLst>
                  <a:ext uri="{FF2B5EF4-FFF2-40B4-BE49-F238E27FC236}">
                    <a16:creationId xmlns:a16="http://schemas.microsoft.com/office/drawing/2014/main" id="{519DC2CE-7456-232D-1708-AECB29A4620E}"/>
                  </a:ext>
                </a:extLst>
              </p:cNvPr>
              <p:cNvSpPr/>
              <p:nvPr/>
            </p:nvSpPr>
            <p:spPr>
              <a:xfrm>
                <a:off x="7067206" y="5894769"/>
                <a:ext cx="51208" cy="287644"/>
              </a:xfrm>
              <a:custGeom>
                <a:avLst/>
                <a:gdLst>
                  <a:gd name="connsiteX0" fmla="*/ 0 w 51208"/>
                  <a:gd name="connsiteY0" fmla="*/ 25604 h 287644"/>
                  <a:gd name="connsiteX1" fmla="*/ 25613 w 51208"/>
                  <a:gd name="connsiteY1" fmla="*/ 0 h 287644"/>
                  <a:gd name="connsiteX2" fmla="*/ 51208 w 51208"/>
                  <a:gd name="connsiteY2" fmla="*/ 25604 h 287644"/>
                  <a:gd name="connsiteX3" fmla="*/ 25613 w 51208"/>
                  <a:gd name="connsiteY3" fmla="*/ 51210 h 287644"/>
                  <a:gd name="connsiteX4" fmla="*/ 0 w 51208"/>
                  <a:gd name="connsiteY4" fmla="*/ 25604 h 287644"/>
                  <a:gd name="connsiteX5" fmla="*/ 6834 w 51208"/>
                  <a:gd name="connsiteY5" fmla="*/ 87061 h 287644"/>
                  <a:gd name="connsiteX6" fmla="*/ 44375 w 51208"/>
                  <a:gd name="connsiteY6" fmla="*/ 87061 h 287644"/>
                  <a:gd name="connsiteX7" fmla="*/ 44375 w 51208"/>
                  <a:gd name="connsiteY7" fmla="*/ 287644 h 287644"/>
                  <a:gd name="connsiteX8" fmla="*/ 6834 w 51208"/>
                  <a:gd name="connsiteY8" fmla="*/ 287644 h 287644"/>
                  <a:gd name="connsiteX9" fmla="*/ 6834 w 51208"/>
                  <a:gd name="connsiteY9" fmla="*/ 87061 h 287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208" h="287644">
                    <a:moveTo>
                      <a:pt x="0" y="25604"/>
                    </a:moveTo>
                    <a:cubicBezTo>
                      <a:pt x="0" y="11095"/>
                      <a:pt x="11515" y="0"/>
                      <a:pt x="25613" y="0"/>
                    </a:cubicBezTo>
                    <a:cubicBezTo>
                      <a:pt x="39693" y="0"/>
                      <a:pt x="51208" y="11095"/>
                      <a:pt x="51208" y="25604"/>
                    </a:cubicBezTo>
                    <a:cubicBezTo>
                      <a:pt x="51208" y="40115"/>
                      <a:pt x="39693" y="51210"/>
                      <a:pt x="25613" y="51210"/>
                    </a:cubicBezTo>
                    <a:cubicBezTo>
                      <a:pt x="11515" y="51210"/>
                      <a:pt x="0" y="40115"/>
                      <a:pt x="0" y="25604"/>
                    </a:cubicBezTo>
                    <a:close/>
                    <a:moveTo>
                      <a:pt x="6834" y="87061"/>
                    </a:moveTo>
                    <a:lnTo>
                      <a:pt x="44375" y="87061"/>
                    </a:lnTo>
                    <a:lnTo>
                      <a:pt x="44375" y="287644"/>
                    </a:lnTo>
                    <a:lnTo>
                      <a:pt x="6834" y="287644"/>
                    </a:lnTo>
                    <a:lnTo>
                      <a:pt x="6834" y="87061"/>
                    </a:ln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5" name="Vrije vorm: vorm 64">
                <a:extLst>
                  <a:ext uri="{FF2B5EF4-FFF2-40B4-BE49-F238E27FC236}">
                    <a16:creationId xmlns:a16="http://schemas.microsoft.com/office/drawing/2014/main" id="{C31FD650-A9B4-388A-CFB6-09CB9A8360E4}"/>
                  </a:ext>
                </a:extLst>
              </p:cNvPr>
              <p:cNvSpPr/>
              <p:nvPr/>
            </p:nvSpPr>
            <p:spPr>
              <a:xfrm>
                <a:off x="7168959" y="5976709"/>
                <a:ext cx="175400" cy="205703"/>
              </a:xfrm>
              <a:custGeom>
                <a:avLst/>
                <a:gdLst>
                  <a:gd name="connsiteX0" fmla="*/ 175400 w 175400"/>
                  <a:gd name="connsiteY0" fmla="*/ 78952 h 205703"/>
                  <a:gd name="connsiteX1" fmla="*/ 175400 w 175400"/>
                  <a:gd name="connsiteY1" fmla="*/ 205704 h 205703"/>
                  <a:gd name="connsiteX2" fmla="*/ 137841 w 175400"/>
                  <a:gd name="connsiteY2" fmla="*/ 205704 h 205703"/>
                  <a:gd name="connsiteX3" fmla="*/ 137841 w 175400"/>
                  <a:gd name="connsiteY3" fmla="*/ 93461 h 205703"/>
                  <a:gd name="connsiteX4" fmla="*/ 92606 w 175400"/>
                  <a:gd name="connsiteY4" fmla="*/ 33286 h 205703"/>
                  <a:gd name="connsiteX5" fmla="*/ 37559 w 175400"/>
                  <a:gd name="connsiteY5" fmla="*/ 96449 h 205703"/>
                  <a:gd name="connsiteX6" fmla="*/ 37559 w 175400"/>
                  <a:gd name="connsiteY6" fmla="*/ 205704 h 205703"/>
                  <a:gd name="connsiteX7" fmla="*/ 0 w 175400"/>
                  <a:gd name="connsiteY7" fmla="*/ 205704 h 205703"/>
                  <a:gd name="connsiteX8" fmla="*/ 0 w 175400"/>
                  <a:gd name="connsiteY8" fmla="*/ 5121 h 205703"/>
                  <a:gd name="connsiteX9" fmla="*/ 33721 w 175400"/>
                  <a:gd name="connsiteY9" fmla="*/ 5121 h 205703"/>
                  <a:gd name="connsiteX10" fmla="*/ 36267 w 175400"/>
                  <a:gd name="connsiteY10" fmla="*/ 32006 h 205703"/>
                  <a:gd name="connsiteX11" fmla="*/ 37559 w 175400"/>
                  <a:gd name="connsiteY11" fmla="*/ 32006 h 205703"/>
                  <a:gd name="connsiteX12" fmla="*/ 102847 w 175400"/>
                  <a:gd name="connsiteY12" fmla="*/ 0 h 205703"/>
                  <a:gd name="connsiteX13" fmla="*/ 175400 w 175400"/>
                  <a:gd name="connsiteY13" fmla="*/ 78952 h 20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5400" h="205703">
                    <a:moveTo>
                      <a:pt x="175400" y="78952"/>
                    </a:moveTo>
                    <a:lnTo>
                      <a:pt x="175400" y="205704"/>
                    </a:lnTo>
                    <a:lnTo>
                      <a:pt x="137841" y="205704"/>
                    </a:lnTo>
                    <a:lnTo>
                      <a:pt x="137841" y="93461"/>
                    </a:lnTo>
                    <a:cubicBezTo>
                      <a:pt x="137841" y="49079"/>
                      <a:pt x="121627" y="33286"/>
                      <a:pt x="92606" y="33286"/>
                    </a:cubicBezTo>
                    <a:cubicBezTo>
                      <a:pt x="59316" y="33286"/>
                      <a:pt x="37559" y="54200"/>
                      <a:pt x="37559" y="96449"/>
                    </a:cubicBezTo>
                    <a:lnTo>
                      <a:pt x="37559" y="205704"/>
                    </a:lnTo>
                    <a:lnTo>
                      <a:pt x="0" y="205704"/>
                    </a:lnTo>
                    <a:lnTo>
                      <a:pt x="0" y="5121"/>
                    </a:lnTo>
                    <a:lnTo>
                      <a:pt x="33721" y="5121"/>
                    </a:lnTo>
                    <a:lnTo>
                      <a:pt x="36267" y="32006"/>
                    </a:lnTo>
                    <a:lnTo>
                      <a:pt x="37559" y="32006"/>
                    </a:lnTo>
                    <a:cubicBezTo>
                      <a:pt x="50348" y="11947"/>
                      <a:pt x="74257" y="0"/>
                      <a:pt x="102847" y="0"/>
                    </a:cubicBezTo>
                    <a:cubicBezTo>
                      <a:pt x="146810" y="0"/>
                      <a:pt x="175400" y="28592"/>
                      <a:pt x="175400" y="78952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6" name="Vrije vorm: vorm 65">
                <a:extLst>
                  <a:ext uri="{FF2B5EF4-FFF2-40B4-BE49-F238E27FC236}">
                    <a16:creationId xmlns:a16="http://schemas.microsoft.com/office/drawing/2014/main" id="{98FF879D-219E-0E54-614B-61C5814E05BA}"/>
                  </a:ext>
                </a:extLst>
              </p:cNvPr>
              <p:cNvSpPr/>
              <p:nvPr/>
            </p:nvSpPr>
            <p:spPr>
              <a:xfrm>
                <a:off x="7378277" y="5976709"/>
                <a:ext cx="198448" cy="306421"/>
              </a:xfrm>
              <a:custGeom>
                <a:avLst/>
                <a:gdLst>
                  <a:gd name="connsiteX0" fmla="*/ 198448 w 198448"/>
                  <a:gd name="connsiteY0" fmla="*/ 23045 h 306421"/>
                  <a:gd name="connsiteX1" fmla="*/ 161302 w 198448"/>
                  <a:gd name="connsiteY1" fmla="*/ 26031 h 306421"/>
                  <a:gd name="connsiteX2" fmla="*/ 178377 w 198448"/>
                  <a:gd name="connsiteY2" fmla="*/ 73405 h 306421"/>
                  <a:gd name="connsiteX3" fmla="*/ 98148 w 198448"/>
                  <a:gd name="connsiteY3" fmla="*/ 146808 h 306421"/>
                  <a:gd name="connsiteX4" fmla="*/ 61881 w 198448"/>
                  <a:gd name="connsiteY4" fmla="*/ 139981 h 306421"/>
                  <a:gd name="connsiteX5" fmla="*/ 42671 w 198448"/>
                  <a:gd name="connsiteY5" fmla="*/ 160464 h 306421"/>
                  <a:gd name="connsiteX6" fmla="*/ 67423 w 198448"/>
                  <a:gd name="connsiteY6" fmla="*/ 177963 h 306421"/>
                  <a:gd name="connsiteX7" fmla="*/ 132299 w 198448"/>
                  <a:gd name="connsiteY7" fmla="*/ 177963 h 306421"/>
                  <a:gd name="connsiteX8" fmla="*/ 198448 w 198448"/>
                  <a:gd name="connsiteY8" fmla="*/ 236856 h 306421"/>
                  <a:gd name="connsiteX9" fmla="*/ 96013 w 198448"/>
                  <a:gd name="connsiteY9" fmla="*/ 306422 h 306421"/>
                  <a:gd name="connsiteX10" fmla="*/ 0 w 198448"/>
                  <a:gd name="connsiteY10" fmla="*/ 246247 h 306421"/>
                  <a:gd name="connsiteX11" fmla="*/ 28591 w 198448"/>
                  <a:gd name="connsiteY11" fmla="*/ 201008 h 306421"/>
                  <a:gd name="connsiteX12" fmla="*/ 8520 w 198448"/>
                  <a:gd name="connsiteY12" fmla="*/ 166012 h 306421"/>
                  <a:gd name="connsiteX13" fmla="*/ 38832 w 198448"/>
                  <a:gd name="connsiteY13" fmla="*/ 125042 h 306421"/>
                  <a:gd name="connsiteX14" fmla="*/ 17918 w 198448"/>
                  <a:gd name="connsiteY14" fmla="*/ 73405 h 306421"/>
                  <a:gd name="connsiteX15" fmla="*/ 98148 w 198448"/>
                  <a:gd name="connsiteY15" fmla="*/ 0 h 306421"/>
                  <a:gd name="connsiteX16" fmla="*/ 198448 w 198448"/>
                  <a:gd name="connsiteY16" fmla="*/ 0 h 306421"/>
                  <a:gd name="connsiteX17" fmla="*/ 198448 w 198448"/>
                  <a:gd name="connsiteY17" fmla="*/ 23045 h 306421"/>
                  <a:gd name="connsiteX18" fmla="*/ 124604 w 198448"/>
                  <a:gd name="connsiteY18" fmla="*/ 210824 h 306421"/>
                  <a:gd name="connsiteX19" fmla="*/ 68266 w 198448"/>
                  <a:gd name="connsiteY19" fmla="*/ 210824 h 306421"/>
                  <a:gd name="connsiteX20" fmla="*/ 35837 w 198448"/>
                  <a:gd name="connsiteY20" fmla="*/ 240699 h 306421"/>
                  <a:gd name="connsiteX21" fmla="*/ 98578 w 198448"/>
                  <a:gd name="connsiteY21" fmla="*/ 274413 h 306421"/>
                  <a:gd name="connsiteX22" fmla="*/ 162593 w 198448"/>
                  <a:gd name="connsiteY22" fmla="*/ 237711 h 306421"/>
                  <a:gd name="connsiteX23" fmla="*/ 124604 w 198448"/>
                  <a:gd name="connsiteY23" fmla="*/ 210824 h 306421"/>
                  <a:gd name="connsiteX24" fmla="*/ 143383 w 198448"/>
                  <a:gd name="connsiteY24" fmla="*/ 73405 h 306421"/>
                  <a:gd name="connsiteX25" fmla="*/ 98148 w 198448"/>
                  <a:gd name="connsiteY25" fmla="*/ 29444 h 306421"/>
                  <a:gd name="connsiteX26" fmla="*/ 52912 w 198448"/>
                  <a:gd name="connsiteY26" fmla="*/ 73405 h 306421"/>
                  <a:gd name="connsiteX27" fmla="*/ 98148 w 198448"/>
                  <a:gd name="connsiteY27" fmla="*/ 116933 h 306421"/>
                  <a:gd name="connsiteX28" fmla="*/ 143383 w 198448"/>
                  <a:gd name="connsiteY28" fmla="*/ 73405 h 30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98448" h="306421">
                    <a:moveTo>
                      <a:pt x="198448" y="23045"/>
                    </a:moveTo>
                    <a:lnTo>
                      <a:pt x="161302" y="26031"/>
                    </a:lnTo>
                    <a:cubicBezTo>
                      <a:pt x="172405" y="38409"/>
                      <a:pt x="178377" y="54627"/>
                      <a:pt x="178377" y="73405"/>
                    </a:cubicBezTo>
                    <a:cubicBezTo>
                      <a:pt x="178377" y="116081"/>
                      <a:pt x="146379" y="146808"/>
                      <a:pt x="98148" y="146808"/>
                    </a:cubicBezTo>
                    <a:cubicBezTo>
                      <a:pt x="84498" y="146808"/>
                      <a:pt x="72535" y="144246"/>
                      <a:pt x="61881" y="139981"/>
                    </a:cubicBezTo>
                    <a:cubicBezTo>
                      <a:pt x="50347" y="142115"/>
                      <a:pt x="42671" y="150223"/>
                      <a:pt x="42671" y="160464"/>
                    </a:cubicBezTo>
                    <a:cubicBezTo>
                      <a:pt x="42671" y="171560"/>
                      <a:pt x="51639" y="177963"/>
                      <a:pt x="67423" y="177963"/>
                    </a:cubicBezTo>
                    <a:lnTo>
                      <a:pt x="132299" y="177963"/>
                    </a:lnTo>
                    <a:cubicBezTo>
                      <a:pt x="174539" y="177963"/>
                      <a:pt x="198448" y="199302"/>
                      <a:pt x="198448" y="236856"/>
                    </a:cubicBezTo>
                    <a:cubicBezTo>
                      <a:pt x="198448" y="279535"/>
                      <a:pt x="166001" y="306422"/>
                      <a:pt x="96013" y="306422"/>
                    </a:cubicBezTo>
                    <a:cubicBezTo>
                      <a:pt x="31998" y="306422"/>
                      <a:pt x="0" y="282949"/>
                      <a:pt x="0" y="246247"/>
                    </a:cubicBezTo>
                    <a:cubicBezTo>
                      <a:pt x="0" y="225760"/>
                      <a:pt x="10242" y="209972"/>
                      <a:pt x="28591" y="201008"/>
                    </a:cubicBezTo>
                    <a:cubicBezTo>
                      <a:pt x="15784" y="193326"/>
                      <a:pt x="8520" y="181376"/>
                      <a:pt x="8520" y="166012"/>
                    </a:cubicBezTo>
                    <a:cubicBezTo>
                      <a:pt x="8520" y="146381"/>
                      <a:pt x="20896" y="131445"/>
                      <a:pt x="38832" y="125042"/>
                    </a:cubicBezTo>
                    <a:cubicBezTo>
                      <a:pt x="25595" y="112241"/>
                      <a:pt x="17918" y="94315"/>
                      <a:pt x="17918" y="73405"/>
                    </a:cubicBezTo>
                    <a:cubicBezTo>
                      <a:pt x="17918" y="30727"/>
                      <a:pt x="49935" y="0"/>
                      <a:pt x="98148" y="0"/>
                    </a:cubicBezTo>
                    <a:lnTo>
                      <a:pt x="198448" y="0"/>
                    </a:lnTo>
                    <a:lnTo>
                      <a:pt x="198448" y="23045"/>
                    </a:lnTo>
                    <a:close/>
                    <a:moveTo>
                      <a:pt x="124604" y="210824"/>
                    </a:moveTo>
                    <a:lnTo>
                      <a:pt x="68266" y="210824"/>
                    </a:lnTo>
                    <a:cubicBezTo>
                      <a:pt x="48643" y="210824"/>
                      <a:pt x="35837" y="223199"/>
                      <a:pt x="35837" y="240699"/>
                    </a:cubicBezTo>
                    <a:cubicBezTo>
                      <a:pt x="35837" y="261610"/>
                      <a:pt x="54186" y="274413"/>
                      <a:pt x="98578" y="274413"/>
                    </a:cubicBezTo>
                    <a:cubicBezTo>
                      <a:pt x="144244" y="274413"/>
                      <a:pt x="162593" y="260756"/>
                      <a:pt x="162593" y="237711"/>
                    </a:cubicBezTo>
                    <a:cubicBezTo>
                      <a:pt x="162593" y="220639"/>
                      <a:pt x="152352" y="210824"/>
                      <a:pt x="124604" y="210824"/>
                    </a:cubicBezTo>
                    <a:close/>
                    <a:moveTo>
                      <a:pt x="143383" y="73405"/>
                    </a:moveTo>
                    <a:cubicBezTo>
                      <a:pt x="143383" y="46945"/>
                      <a:pt x="126308" y="29444"/>
                      <a:pt x="98148" y="29444"/>
                    </a:cubicBezTo>
                    <a:cubicBezTo>
                      <a:pt x="69988" y="29444"/>
                      <a:pt x="52912" y="46945"/>
                      <a:pt x="52912" y="73405"/>
                    </a:cubicBezTo>
                    <a:cubicBezTo>
                      <a:pt x="52912" y="99436"/>
                      <a:pt x="69988" y="116933"/>
                      <a:pt x="98148" y="116933"/>
                    </a:cubicBezTo>
                    <a:cubicBezTo>
                      <a:pt x="126308" y="116933"/>
                      <a:pt x="143383" y="99436"/>
                      <a:pt x="143383" y="73405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7" name="Vrije vorm: vorm 66">
                <a:extLst>
                  <a:ext uri="{FF2B5EF4-FFF2-40B4-BE49-F238E27FC236}">
                    <a16:creationId xmlns:a16="http://schemas.microsoft.com/office/drawing/2014/main" id="{614D4243-8220-BEDA-7FDF-BA471A5C904E}"/>
                  </a:ext>
                </a:extLst>
              </p:cNvPr>
              <p:cNvSpPr/>
              <p:nvPr/>
            </p:nvSpPr>
            <p:spPr>
              <a:xfrm>
                <a:off x="7594411" y="5976709"/>
                <a:ext cx="162593" cy="210824"/>
              </a:xfrm>
              <a:custGeom>
                <a:avLst/>
                <a:gdLst>
                  <a:gd name="connsiteX0" fmla="*/ 0 w 162593"/>
                  <a:gd name="connsiteY0" fmla="*/ 145102 h 210824"/>
                  <a:gd name="connsiteX1" fmla="*/ 37541 w 162593"/>
                  <a:gd name="connsiteY1" fmla="*/ 145102 h 210824"/>
                  <a:gd name="connsiteX2" fmla="*/ 83638 w 162593"/>
                  <a:gd name="connsiteY2" fmla="*/ 180524 h 210824"/>
                  <a:gd name="connsiteX3" fmla="*/ 126308 w 162593"/>
                  <a:gd name="connsiteY3" fmla="*/ 149798 h 210824"/>
                  <a:gd name="connsiteX4" fmla="*/ 85772 w 162593"/>
                  <a:gd name="connsiteY4" fmla="*/ 120775 h 210824"/>
                  <a:gd name="connsiteX5" fmla="*/ 61450 w 162593"/>
                  <a:gd name="connsiteY5" fmla="*/ 116081 h 210824"/>
                  <a:gd name="connsiteX6" fmla="*/ 2977 w 162593"/>
                  <a:gd name="connsiteY6" fmla="*/ 61454 h 210824"/>
                  <a:gd name="connsiteX7" fmla="*/ 81934 w 162593"/>
                  <a:gd name="connsiteY7" fmla="*/ 0 h 210824"/>
                  <a:gd name="connsiteX8" fmla="*/ 159186 w 162593"/>
                  <a:gd name="connsiteY8" fmla="*/ 60175 h 210824"/>
                  <a:gd name="connsiteX9" fmla="*/ 121627 w 162593"/>
                  <a:gd name="connsiteY9" fmla="*/ 60175 h 210824"/>
                  <a:gd name="connsiteX10" fmla="*/ 79799 w 162593"/>
                  <a:gd name="connsiteY10" fmla="*/ 30300 h 210824"/>
                  <a:gd name="connsiteX11" fmla="*/ 39245 w 162593"/>
                  <a:gd name="connsiteY11" fmla="*/ 59319 h 210824"/>
                  <a:gd name="connsiteX12" fmla="*/ 79369 w 162593"/>
                  <a:gd name="connsiteY12" fmla="*/ 85779 h 210824"/>
                  <a:gd name="connsiteX13" fmla="*/ 103708 w 162593"/>
                  <a:gd name="connsiteY13" fmla="*/ 90475 h 210824"/>
                  <a:gd name="connsiteX14" fmla="*/ 162593 w 162593"/>
                  <a:gd name="connsiteY14" fmla="*/ 146806 h 210824"/>
                  <a:gd name="connsiteX15" fmla="*/ 83207 w 162593"/>
                  <a:gd name="connsiteY15" fmla="*/ 210824 h 210824"/>
                  <a:gd name="connsiteX16" fmla="*/ 0 w 162593"/>
                  <a:gd name="connsiteY16" fmla="*/ 145102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2593" h="210824">
                    <a:moveTo>
                      <a:pt x="0" y="145102"/>
                    </a:moveTo>
                    <a:lnTo>
                      <a:pt x="37541" y="145102"/>
                    </a:lnTo>
                    <a:cubicBezTo>
                      <a:pt x="40536" y="168147"/>
                      <a:pt x="58042" y="180524"/>
                      <a:pt x="83638" y="180524"/>
                    </a:cubicBezTo>
                    <a:cubicBezTo>
                      <a:pt x="109681" y="180524"/>
                      <a:pt x="126308" y="167720"/>
                      <a:pt x="126308" y="149798"/>
                    </a:cubicBezTo>
                    <a:cubicBezTo>
                      <a:pt x="126308" y="135710"/>
                      <a:pt x="116084" y="126749"/>
                      <a:pt x="85772" y="120775"/>
                    </a:cubicBezTo>
                    <a:lnTo>
                      <a:pt x="61450" y="116081"/>
                    </a:lnTo>
                    <a:cubicBezTo>
                      <a:pt x="21757" y="108397"/>
                      <a:pt x="2977" y="90475"/>
                      <a:pt x="2977" y="61454"/>
                    </a:cubicBezTo>
                    <a:cubicBezTo>
                      <a:pt x="2977" y="26031"/>
                      <a:pt x="32859" y="0"/>
                      <a:pt x="81934" y="0"/>
                    </a:cubicBezTo>
                    <a:cubicBezTo>
                      <a:pt x="127169" y="0"/>
                      <a:pt x="155760" y="21766"/>
                      <a:pt x="159186" y="60175"/>
                    </a:cubicBezTo>
                    <a:lnTo>
                      <a:pt x="121627" y="60175"/>
                    </a:lnTo>
                    <a:cubicBezTo>
                      <a:pt x="119492" y="41395"/>
                      <a:pt x="104982" y="30300"/>
                      <a:pt x="79799" y="30300"/>
                    </a:cubicBezTo>
                    <a:cubicBezTo>
                      <a:pt x="54204" y="30300"/>
                      <a:pt x="39245" y="41822"/>
                      <a:pt x="39245" y="59319"/>
                    </a:cubicBezTo>
                    <a:cubicBezTo>
                      <a:pt x="39245" y="71697"/>
                      <a:pt x="46509" y="79379"/>
                      <a:pt x="79369" y="85779"/>
                    </a:cubicBezTo>
                    <a:lnTo>
                      <a:pt x="103708" y="90475"/>
                    </a:lnTo>
                    <a:cubicBezTo>
                      <a:pt x="144245" y="98157"/>
                      <a:pt x="162593" y="116081"/>
                      <a:pt x="162593" y="146806"/>
                    </a:cubicBezTo>
                    <a:cubicBezTo>
                      <a:pt x="162593" y="184363"/>
                      <a:pt x="133142" y="210824"/>
                      <a:pt x="83207" y="210824"/>
                    </a:cubicBezTo>
                    <a:cubicBezTo>
                      <a:pt x="34563" y="210824"/>
                      <a:pt x="2977" y="185645"/>
                      <a:pt x="0" y="145102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8" name="Vrije vorm: vorm 67">
                <a:extLst>
                  <a:ext uri="{FF2B5EF4-FFF2-40B4-BE49-F238E27FC236}">
                    <a16:creationId xmlns:a16="http://schemas.microsoft.com/office/drawing/2014/main" id="{C91DB2F2-833A-3E34-07ED-0A5E93CAE625}"/>
                  </a:ext>
                </a:extLst>
              </p:cNvPr>
              <p:cNvSpPr/>
              <p:nvPr/>
            </p:nvSpPr>
            <p:spPr>
              <a:xfrm>
                <a:off x="7802078" y="5883673"/>
                <a:ext cx="178395" cy="298739"/>
              </a:xfrm>
              <a:custGeom>
                <a:avLst/>
                <a:gdLst>
                  <a:gd name="connsiteX0" fmla="*/ 129322 w 178395"/>
                  <a:gd name="connsiteY0" fmla="*/ 298740 h 298739"/>
                  <a:gd name="connsiteX1" fmla="*/ 38850 w 178395"/>
                  <a:gd name="connsiteY1" fmla="*/ 203567 h 298739"/>
                  <a:gd name="connsiteX2" fmla="*/ 37559 w 178395"/>
                  <a:gd name="connsiteY2" fmla="*/ 203567 h 298739"/>
                  <a:gd name="connsiteX3" fmla="*/ 37559 w 178395"/>
                  <a:gd name="connsiteY3" fmla="*/ 298740 h 298739"/>
                  <a:gd name="connsiteX4" fmla="*/ 0 w 178395"/>
                  <a:gd name="connsiteY4" fmla="*/ 298740 h 298739"/>
                  <a:gd name="connsiteX5" fmla="*/ 0 w 178395"/>
                  <a:gd name="connsiteY5" fmla="*/ 0 h 298739"/>
                  <a:gd name="connsiteX6" fmla="*/ 37559 w 178395"/>
                  <a:gd name="connsiteY6" fmla="*/ 0 h 298739"/>
                  <a:gd name="connsiteX7" fmla="*/ 37559 w 178395"/>
                  <a:gd name="connsiteY7" fmla="*/ 183938 h 298739"/>
                  <a:gd name="connsiteX8" fmla="*/ 38420 w 178395"/>
                  <a:gd name="connsiteY8" fmla="*/ 183938 h 298739"/>
                  <a:gd name="connsiteX9" fmla="*/ 127618 w 178395"/>
                  <a:gd name="connsiteY9" fmla="*/ 98157 h 298739"/>
                  <a:gd name="connsiteX10" fmla="*/ 175831 w 178395"/>
                  <a:gd name="connsiteY10" fmla="*/ 98157 h 298739"/>
                  <a:gd name="connsiteX11" fmla="*/ 77252 w 178395"/>
                  <a:gd name="connsiteY11" fmla="*/ 192899 h 298739"/>
                  <a:gd name="connsiteX12" fmla="*/ 178395 w 178395"/>
                  <a:gd name="connsiteY12" fmla="*/ 298740 h 298739"/>
                  <a:gd name="connsiteX13" fmla="*/ 129322 w 178395"/>
                  <a:gd name="connsiteY13" fmla="*/ 298740 h 298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8395" h="298739">
                    <a:moveTo>
                      <a:pt x="129322" y="298740"/>
                    </a:moveTo>
                    <a:lnTo>
                      <a:pt x="38850" y="203567"/>
                    </a:lnTo>
                    <a:lnTo>
                      <a:pt x="37559" y="203567"/>
                    </a:lnTo>
                    <a:lnTo>
                      <a:pt x="37559" y="298740"/>
                    </a:lnTo>
                    <a:lnTo>
                      <a:pt x="0" y="298740"/>
                    </a:lnTo>
                    <a:lnTo>
                      <a:pt x="0" y="0"/>
                    </a:lnTo>
                    <a:lnTo>
                      <a:pt x="37559" y="0"/>
                    </a:lnTo>
                    <a:lnTo>
                      <a:pt x="37559" y="183938"/>
                    </a:lnTo>
                    <a:lnTo>
                      <a:pt x="38420" y="183938"/>
                    </a:lnTo>
                    <a:lnTo>
                      <a:pt x="127618" y="98157"/>
                    </a:lnTo>
                    <a:lnTo>
                      <a:pt x="175831" y="98157"/>
                    </a:lnTo>
                    <a:lnTo>
                      <a:pt x="77252" y="192899"/>
                    </a:lnTo>
                    <a:lnTo>
                      <a:pt x="178395" y="298740"/>
                    </a:lnTo>
                    <a:lnTo>
                      <a:pt x="129322" y="298740"/>
                    </a:ln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9" name="Vrije vorm: vorm 68">
                <a:extLst>
                  <a:ext uri="{FF2B5EF4-FFF2-40B4-BE49-F238E27FC236}">
                    <a16:creationId xmlns:a16="http://schemas.microsoft.com/office/drawing/2014/main" id="{694AD317-C643-FAB8-693B-A41A0C119F9F}"/>
                  </a:ext>
                </a:extLst>
              </p:cNvPr>
              <p:cNvSpPr/>
              <p:nvPr/>
            </p:nvSpPr>
            <p:spPr>
              <a:xfrm>
                <a:off x="7997226" y="5976709"/>
                <a:ext cx="175830" cy="210824"/>
              </a:xfrm>
              <a:custGeom>
                <a:avLst/>
                <a:gdLst>
                  <a:gd name="connsiteX0" fmla="*/ 175830 w 175830"/>
                  <a:gd name="connsiteY0" fmla="*/ 78097 h 210824"/>
                  <a:gd name="connsiteX1" fmla="*/ 175830 w 175830"/>
                  <a:gd name="connsiteY1" fmla="*/ 205704 h 210824"/>
                  <a:gd name="connsiteX2" fmla="*/ 142110 w 175830"/>
                  <a:gd name="connsiteY2" fmla="*/ 205704 h 210824"/>
                  <a:gd name="connsiteX3" fmla="*/ 139563 w 175830"/>
                  <a:gd name="connsiteY3" fmla="*/ 178390 h 210824"/>
                  <a:gd name="connsiteX4" fmla="*/ 138272 w 175830"/>
                  <a:gd name="connsiteY4" fmla="*/ 178390 h 210824"/>
                  <a:gd name="connsiteX5" fmla="*/ 67441 w 175830"/>
                  <a:gd name="connsiteY5" fmla="*/ 210824 h 210824"/>
                  <a:gd name="connsiteX6" fmla="*/ 0 w 175830"/>
                  <a:gd name="connsiteY6" fmla="*/ 153211 h 210824"/>
                  <a:gd name="connsiteX7" fmla="*/ 70418 w 175830"/>
                  <a:gd name="connsiteY7" fmla="*/ 91754 h 210824"/>
                  <a:gd name="connsiteX8" fmla="*/ 138702 w 175830"/>
                  <a:gd name="connsiteY8" fmla="*/ 82366 h 210824"/>
                  <a:gd name="connsiteX9" fmla="*/ 138702 w 175830"/>
                  <a:gd name="connsiteY9" fmla="*/ 78097 h 210824"/>
                  <a:gd name="connsiteX10" fmla="*/ 91763 w 175830"/>
                  <a:gd name="connsiteY10" fmla="*/ 32006 h 210824"/>
                  <a:gd name="connsiteX11" fmla="*/ 45236 w 175830"/>
                  <a:gd name="connsiteY11" fmla="*/ 69563 h 210824"/>
                  <a:gd name="connsiteX12" fmla="*/ 6834 w 175830"/>
                  <a:gd name="connsiteY12" fmla="*/ 69563 h 210824"/>
                  <a:gd name="connsiteX13" fmla="*/ 93036 w 175830"/>
                  <a:gd name="connsiteY13" fmla="*/ 0 h 210824"/>
                  <a:gd name="connsiteX14" fmla="*/ 175830 w 175830"/>
                  <a:gd name="connsiteY14" fmla="*/ 78097 h 210824"/>
                  <a:gd name="connsiteX15" fmla="*/ 138702 w 175830"/>
                  <a:gd name="connsiteY15" fmla="*/ 119494 h 210824"/>
                  <a:gd name="connsiteX16" fmla="*/ 138702 w 175830"/>
                  <a:gd name="connsiteY16" fmla="*/ 110958 h 210824"/>
                  <a:gd name="connsiteX17" fmla="*/ 82794 w 175830"/>
                  <a:gd name="connsiteY17" fmla="*/ 118640 h 210824"/>
                  <a:gd name="connsiteX18" fmla="*/ 38402 w 175830"/>
                  <a:gd name="connsiteY18" fmla="*/ 151929 h 210824"/>
                  <a:gd name="connsiteX19" fmla="*/ 75548 w 175830"/>
                  <a:gd name="connsiteY19" fmla="*/ 179669 h 210824"/>
                  <a:gd name="connsiteX20" fmla="*/ 138702 w 175830"/>
                  <a:gd name="connsiteY20" fmla="*/ 119494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0" h="210824">
                    <a:moveTo>
                      <a:pt x="175830" y="78097"/>
                    </a:moveTo>
                    <a:lnTo>
                      <a:pt x="175830" y="205704"/>
                    </a:lnTo>
                    <a:lnTo>
                      <a:pt x="142110" y="205704"/>
                    </a:lnTo>
                    <a:lnTo>
                      <a:pt x="139563" y="178390"/>
                    </a:lnTo>
                    <a:lnTo>
                      <a:pt x="138272" y="178390"/>
                    </a:lnTo>
                    <a:cubicBezTo>
                      <a:pt x="125465" y="197168"/>
                      <a:pt x="98166" y="210824"/>
                      <a:pt x="67441" y="210824"/>
                    </a:cubicBezTo>
                    <a:cubicBezTo>
                      <a:pt x="26456" y="210824"/>
                      <a:pt x="0" y="186924"/>
                      <a:pt x="0" y="153211"/>
                    </a:cubicBezTo>
                    <a:cubicBezTo>
                      <a:pt x="0" y="120350"/>
                      <a:pt x="24322" y="98157"/>
                      <a:pt x="70418" y="91754"/>
                    </a:cubicBezTo>
                    <a:lnTo>
                      <a:pt x="138702" y="82366"/>
                    </a:lnTo>
                    <a:lnTo>
                      <a:pt x="138702" y="78097"/>
                    </a:lnTo>
                    <a:cubicBezTo>
                      <a:pt x="138702" y="47370"/>
                      <a:pt x="123331" y="32006"/>
                      <a:pt x="91763" y="32006"/>
                    </a:cubicBezTo>
                    <a:cubicBezTo>
                      <a:pt x="62311" y="32006"/>
                      <a:pt x="46940" y="45662"/>
                      <a:pt x="45236" y="69563"/>
                    </a:cubicBezTo>
                    <a:lnTo>
                      <a:pt x="6834" y="69563"/>
                    </a:lnTo>
                    <a:cubicBezTo>
                      <a:pt x="9829" y="26458"/>
                      <a:pt x="41828" y="0"/>
                      <a:pt x="93036" y="0"/>
                    </a:cubicBezTo>
                    <a:cubicBezTo>
                      <a:pt x="145966" y="0"/>
                      <a:pt x="175830" y="28592"/>
                      <a:pt x="175830" y="78097"/>
                    </a:cubicBezTo>
                    <a:close/>
                    <a:moveTo>
                      <a:pt x="138702" y="119494"/>
                    </a:moveTo>
                    <a:lnTo>
                      <a:pt x="138702" y="110958"/>
                    </a:lnTo>
                    <a:lnTo>
                      <a:pt x="82794" y="118640"/>
                    </a:lnTo>
                    <a:cubicBezTo>
                      <a:pt x="50796" y="122909"/>
                      <a:pt x="38402" y="134858"/>
                      <a:pt x="38402" y="151929"/>
                    </a:cubicBezTo>
                    <a:cubicBezTo>
                      <a:pt x="38402" y="169002"/>
                      <a:pt x="51639" y="179669"/>
                      <a:pt x="75548" y="179669"/>
                    </a:cubicBezTo>
                    <a:cubicBezTo>
                      <a:pt x="112676" y="179669"/>
                      <a:pt x="138702" y="154063"/>
                      <a:pt x="138702" y="119494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0" name="Vrije vorm: vorm 69">
                <a:extLst>
                  <a:ext uri="{FF2B5EF4-FFF2-40B4-BE49-F238E27FC236}">
                    <a16:creationId xmlns:a16="http://schemas.microsoft.com/office/drawing/2014/main" id="{F8656F20-2CB0-B120-2B07-D4CF4ED2E49C}"/>
                  </a:ext>
                </a:extLst>
              </p:cNvPr>
              <p:cNvSpPr/>
              <p:nvPr/>
            </p:nvSpPr>
            <p:spPr>
              <a:xfrm>
                <a:off x="8229162" y="5976709"/>
                <a:ext cx="301295" cy="205703"/>
              </a:xfrm>
              <a:custGeom>
                <a:avLst/>
                <a:gdLst>
                  <a:gd name="connsiteX0" fmla="*/ 301296 w 301295"/>
                  <a:gd name="connsiteY0" fmla="*/ 78952 h 205703"/>
                  <a:gd name="connsiteX1" fmla="*/ 301296 w 301295"/>
                  <a:gd name="connsiteY1" fmla="*/ 205704 h 205703"/>
                  <a:gd name="connsiteX2" fmla="*/ 263737 w 301295"/>
                  <a:gd name="connsiteY2" fmla="*/ 205704 h 205703"/>
                  <a:gd name="connsiteX3" fmla="*/ 263737 w 301295"/>
                  <a:gd name="connsiteY3" fmla="*/ 91754 h 205703"/>
                  <a:gd name="connsiteX4" fmla="*/ 221478 w 301295"/>
                  <a:gd name="connsiteY4" fmla="*/ 33286 h 205703"/>
                  <a:gd name="connsiteX5" fmla="*/ 169427 w 301295"/>
                  <a:gd name="connsiteY5" fmla="*/ 95597 h 205703"/>
                  <a:gd name="connsiteX6" fmla="*/ 169427 w 301295"/>
                  <a:gd name="connsiteY6" fmla="*/ 205704 h 205703"/>
                  <a:gd name="connsiteX7" fmla="*/ 131868 w 301295"/>
                  <a:gd name="connsiteY7" fmla="*/ 205704 h 205703"/>
                  <a:gd name="connsiteX8" fmla="*/ 131868 w 301295"/>
                  <a:gd name="connsiteY8" fmla="*/ 91754 h 205703"/>
                  <a:gd name="connsiteX9" fmla="*/ 90041 w 301295"/>
                  <a:gd name="connsiteY9" fmla="*/ 33286 h 205703"/>
                  <a:gd name="connsiteX10" fmla="*/ 37541 w 301295"/>
                  <a:gd name="connsiteY10" fmla="*/ 95597 h 205703"/>
                  <a:gd name="connsiteX11" fmla="*/ 37541 w 301295"/>
                  <a:gd name="connsiteY11" fmla="*/ 205704 h 205703"/>
                  <a:gd name="connsiteX12" fmla="*/ 0 w 301295"/>
                  <a:gd name="connsiteY12" fmla="*/ 205704 h 205703"/>
                  <a:gd name="connsiteX13" fmla="*/ 0 w 301295"/>
                  <a:gd name="connsiteY13" fmla="*/ 5121 h 205703"/>
                  <a:gd name="connsiteX14" fmla="*/ 33702 w 301295"/>
                  <a:gd name="connsiteY14" fmla="*/ 5121 h 205703"/>
                  <a:gd name="connsiteX15" fmla="*/ 36267 w 301295"/>
                  <a:gd name="connsiteY15" fmla="*/ 32006 h 205703"/>
                  <a:gd name="connsiteX16" fmla="*/ 37541 w 301295"/>
                  <a:gd name="connsiteY16" fmla="*/ 32006 h 205703"/>
                  <a:gd name="connsiteX17" fmla="*/ 100282 w 301295"/>
                  <a:gd name="connsiteY17" fmla="*/ 0 h 205703"/>
                  <a:gd name="connsiteX18" fmla="*/ 160459 w 301295"/>
                  <a:gd name="connsiteY18" fmla="*/ 37553 h 205703"/>
                  <a:gd name="connsiteX19" fmla="*/ 161732 w 301295"/>
                  <a:gd name="connsiteY19" fmla="*/ 37553 h 205703"/>
                  <a:gd name="connsiteX20" fmla="*/ 231308 w 301295"/>
                  <a:gd name="connsiteY20" fmla="*/ 0 h 205703"/>
                  <a:gd name="connsiteX21" fmla="*/ 301296 w 301295"/>
                  <a:gd name="connsiteY21" fmla="*/ 78952 h 20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1295" h="205703">
                    <a:moveTo>
                      <a:pt x="301296" y="78952"/>
                    </a:moveTo>
                    <a:lnTo>
                      <a:pt x="301296" y="205704"/>
                    </a:lnTo>
                    <a:lnTo>
                      <a:pt x="263737" y="205704"/>
                    </a:lnTo>
                    <a:lnTo>
                      <a:pt x="263737" y="91754"/>
                    </a:lnTo>
                    <a:cubicBezTo>
                      <a:pt x="263737" y="50358"/>
                      <a:pt x="248383" y="33286"/>
                      <a:pt x="221478" y="33286"/>
                    </a:cubicBezTo>
                    <a:cubicBezTo>
                      <a:pt x="190772" y="33286"/>
                      <a:pt x="169427" y="55479"/>
                      <a:pt x="169427" y="95597"/>
                    </a:cubicBezTo>
                    <a:lnTo>
                      <a:pt x="169427" y="205704"/>
                    </a:lnTo>
                    <a:lnTo>
                      <a:pt x="131868" y="205704"/>
                    </a:lnTo>
                    <a:lnTo>
                      <a:pt x="131868" y="91754"/>
                    </a:lnTo>
                    <a:cubicBezTo>
                      <a:pt x="131868" y="49931"/>
                      <a:pt x="116927" y="33286"/>
                      <a:pt x="90041" y="33286"/>
                    </a:cubicBezTo>
                    <a:cubicBezTo>
                      <a:pt x="59316" y="33286"/>
                      <a:pt x="37541" y="55052"/>
                      <a:pt x="37541" y="95597"/>
                    </a:cubicBezTo>
                    <a:lnTo>
                      <a:pt x="37541" y="205704"/>
                    </a:lnTo>
                    <a:lnTo>
                      <a:pt x="0" y="205704"/>
                    </a:lnTo>
                    <a:lnTo>
                      <a:pt x="0" y="5121"/>
                    </a:lnTo>
                    <a:lnTo>
                      <a:pt x="33702" y="5121"/>
                    </a:lnTo>
                    <a:lnTo>
                      <a:pt x="36267" y="32006"/>
                    </a:lnTo>
                    <a:lnTo>
                      <a:pt x="37541" y="32006"/>
                    </a:lnTo>
                    <a:cubicBezTo>
                      <a:pt x="50347" y="11947"/>
                      <a:pt x="74669" y="0"/>
                      <a:pt x="100282" y="0"/>
                    </a:cubicBezTo>
                    <a:cubicBezTo>
                      <a:pt x="127169" y="0"/>
                      <a:pt x="149356" y="12801"/>
                      <a:pt x="160459" y="37553"/>
                    </a:cubicBezTo>
                    <a:lnTo>
                      <a:pt x="161732" y="37553"/>
                    </a:lnTo>
                    <a:cubicBezTo>
                      <a:pt x="174970" y="15361"/>
                      <a:pt x="200995" y="0"/>
                      <a:pt x="231308" y="0"/>
                    </a:cubicBezTo>
                    <a:cubicBezTo>
                      <a:pt x="272705" y="0"/>
                      <a:pt x="301296" y="28592"/>
                      <a:pt x="301296" y="78952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1" name="Vrije vorm: vorm 70">
                <a:extLst>
                  <a:ext uri="{FF2B5EF4-FFF2-40B4-BE49-F238E27FC236}">
                    <a16:creationId xmlns:a16="http://schemas.microsoft.com/office/drawing/2014/main" id="{5C1B4A41-49C7-3852-4114-7EDDCE9CFDC2}"/>
                  </a:ext>
                </a:extLst>
              </p:cNvPr>
              <p:cNvSpPr/>
              <p:nvPr/>
            </p:nvSpPr>
            <p:spPr>
              <a:xfrm>
                <a:off x="8575083" y="5976709"/>
                <a:ext cx="198448" cy="210824"/>
              </a:xfrm>
              <a:custGeom>
                <a:avLst/>
                <a:gdLst>
                  <a:gd name="connsiteX0" fmla="*/ 197175 w 198448"/>
                  <a:gd name="connsiteY0" fmla="*/ 114375 h 210824"/>
                  <a:gd name="connsiteX1" fmla="*/ 38420 w 198448"/>
                  <a:gd name="connsiteY1" fmla="*/ 114375 h 210824"/>
                  <a:gd name="connsiteX2" fmla="*/ 104139 w 198448"/>
                  <a:gd name="connsiteY2" fmla="*/ 178390 h 210824"/>
                  <a:gd name="connsiteX3" fmla="*/ 160047 w 198448"/>
                  <a:gd name="connsiteY3" fmla="*/ 146808 h 210824"/>
                  <a:gd name="connsiteX4" fmla="*/ 195471 w 198448"/>
                  <a:gd name="connsiteY4" fmla="*/ 146808 h 210824"/>
                  <a:gd name="connsiteX5" fmla="*/ 102847 w 198448"/>
                  <a:gd name="connsiteY5" fmla="*/ 210824 h 210824"/>
                  <a:gd name="connsiteX6" fmla="*/ 0 w 198448"/>
                  <a:gd name="connsiteY6" fmla="*/ 106693 h 210824"/>
                  <a:gd name="connsiteX7" fmla="*/ 103278 w 198448"/>
                  <a:gd name="connsiteY7" fmla="*/ 0 h 210824"/>
                  <a:gd name="connsiteX8" fmla="*/ 198448 w 198448"/>
                  <a:gd name="connsiteY8" fmla="*/ 98157 h 210824"/>
                  <a:gd name="connsiteX9" fmla="*/ 197175 w 198448"/>
                  <a:gd name="connsiteY9" fmla="*/ 114375 h 210824"/>
                  <a:gd name="connsiteX10" fmla="*/ 40124 w 198448"/>
                  <a:gd name="connsiteY10" fmla="*/ 84927 h 210824"/>
                  <a:gd name="connsiteX11" fmla="*/ 160459 w 198448"/>
                  <a:gd name="connsiteY11" fmla="*/ 84927 h 210824"/>
                  <a:gd name="connsiteX12" fmla="*/ 103278 w 198448"/>
                  <a:gd name="connsiteY12" fmla="*/ 31152 h 210824"/>
                  <a:gd name="connsiteX13" fmla="*/ 40124 w 198448"/>
                  <a:gd name="connsiteY13" fmla="*/ 84927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8448" h="210824">
                    <a:moveTo>
                      <a:pt x="197175" y="114375"/>
                    </a:moveTo>
                    <a:lnTo>
                      <a:pt x="38420" y="114375"/>
                    </a:lnTo>
                    <a:cubicBezTo>
                      <a:pt x="41397" y="156624"/>
                      <a:pt x="68284" y="178390"/>
                      <a:pt x="104139" y="178390"/>
                    </a:cubicBezTo>
                    <a:cubicBezTo>
                      <a:pt x="129322" y="178390"/>
                      <a:pt x="149805" y="167295"/>
                      <a:pt x="160047" y="146808"/>
                    </a:cubicBezTo>
                    <a:lnTo>
                      <a:pt x="195471" y="146808"/>
                    </a:lnTo>
                    <a:cubicBezTo>
                      <a:pt x="184799" y="186497"/>
                      <a:pt x="148083" y="210824"/>
                      <a:pt x="102847" y="210824"/>
                    </a:cubicBezTo>
                    <a:cubicBezTo>
                      <a:pt x="42689" y="210824"/>
                      <a:pt x="0" y="168572"/>
                      <a:pt x="0" y="106693"/>
                    </a:cubicBezTo>
                    <a:cubicBezTo>
                      <a:pt x="0" y="43530"/>
                      <a:pt x="44393" y="0"/>
                      <a:pt x="103278" y="0"/>
                    </a:cubicBezTo>
                    <a:cubicBezTo>
                      <a:pt x="158755" y="0"/>
                      <a:pt x="198448" y="38836"/>
                      <a:pt x="198448" y="98157"/>
                    </a:cubicBezTo>
                    <a:cubicBezTo>
                      <a:pt x="198448" y="104132"/>
                      <a:pt x="198018" y="108827"/>
                      <a:pt x="197175" y="114375"/>
                    </a:cubicBezTo>
                    <a:close/>
                    <a:moveTo>
                      <a:pt x="40124" y="84927"/>
                    </a:moveTo>
                    <a:lnTo>
                      <a:pt x="160459" y="84927"/>
                    </a:lnTo>
                    <a:cubicBezTo>
                      <a:pt x="155778" y="48653"/>
                      <a:pt x="134003" y="31152"/>
                      <a:pt x="103278" y="31152"/>
                    </a:cubicBezTo>
                    <a:cubicBezTo>
                      <a:pt x="71261" y="31152"/>
                      <a:pt x="46940" y="50358"/>
                      <a:pt x="40124" y="84927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2" name="Vrije vorm: vorm 71">
                <a:extLst>
                  <a:ext uri="{FF2B5EF4-FFF2-40B4-BE49-F238E27FC236}">
                    <a16:creationId xmlns:a16="http://schemas.microsoft.com/office/drawing/2014/main" id="{F165535E-0EF3-992C-50B6-EDD0673FDA53}"/>
                  </a:ext>
                </a:extLst>
              </p:cNvPr>
              <p:cNvSpPr/>
              <p:nvPr/>
            </p:nvSpPr>
            <p:spPr>
              <a:xfrm>
                <a:off x="8819556" y="5977988"/>
                <a:ext cx="113088" cy="204424"/>
              </a:xfrm>
              <a:custGeom>
                <a:avLst/>
                <a:gdLst>
                  <a:gd name="connsiteX0" fmla="*/ 113089 w 113088"/>
                  <a:gd name="connsiteY0" fmla="*/ 3413 h 204424"/>
                  <a:gd name="connsiteX1" fmla="*/ 113089 w 113088"/>
                  <a:gd name="connsiteY1" fmla="*/ 35848 h 204424"/>
                  <a:gd name="connsiteX2" fmla="*/ 95601 w 113088"/>
                  <a:gd name="connsiteY2" fmla="*/ 34569 h 204424"/>
                  <a:gd name="connsiteX3" fmla="*/ 37559 w 113088"/>
                  <a:gd name="connsiteY3" fmla="*/ 99439 h 204424"/>
                  <a:gd name="connsiteX4" fmla="*/ 37559 w 113088"/>
                  <a:gd name="connsiteY4" fmla="*/ 204425 h 204424"/>
                  <a:gd name="connsiteX5" fmla="*/ 0 w 113088"/>
                  <a:gd name="connsiteY5" fmla="*/ 204425 h 204424"/>
                  <a:gd name="connsiteX6" fmla="*/ 0 w 113088"/>
                  <a:gd name="connsiteY6" fmla="*/ 3842 h 204424"/>
                  <a:gd name="connsiteX7" fmla="*/ 33290 w 113088"/>
                  <a:gd name="connsiteY7" fmla="*/ 3842 h 204424"/>
                  <a:gd name="connsiteX8" fmla="*/ 36285 w 113088"/>
                  <a:gd name="connsiteY8" fmla="*/ 34569 h 204424"/>
                  <a:gd name="connsiteX9" fmla="*/ 37559 w 113088"/>
                  <a:gd name="connsiteY9" fmla="*/ 34569 h 204424"/>
                  <a:gd name="connsiteX10" fmla="*/ 93036 w 113088"/>
                  <a:gd name="connsiteY10" fmla="*/ 0 h 204424"/>
                  <a:gd name="connsiteX11" fmla="*/ 113089 w 113088"/>
                  <a:gd name="connsiteY11" fmla="*/ 3413 h 204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088" h="204424">
                    <a:moveTo>
                      <a:pt x="113089" y="3413"/>
                    </a:moveTo>
                    <a:lnTo>
                      <a:pt x="113089" y="35848"/>
                    </a:lnTo>
                    <a:cubicBezTo>
                      <a:pt x="107116" y="34996"/>
                      <a:pt x="101143" y="34569"/>
                      <a:pt x="95601" y="34569"/>
                    </a:cubicBezTo>
                    <a:cubicBezTo>
                      <a:pt x="58473" y="34569"/>
                      <a:pt x="37559" y="55479"/>
                      <a:pt x="37559" y="99439"/>
                    </a:cubicBezTo>
                    <a:lnTo>
                      <a:pt x="37559" y="204425"/>
                    </a:lnTo>
                    <a:lnTo>
                      <a:pt x="0" y="204425"/>
                    </a:lnTo>
                    <a:lnTo>
                      <a:pt x="0" y="3842"/>
                    </a:lnTo>
                    <a:lnTo>
                      <a:pt x="33290" y="3842"/>
                    </a:lnTo>
                    <a:lnTo>
                      <a:pt x="36285" y="34569"/>
                    </a:lnTo>
                    <a:lnTo>
                      <a:pt x="37559" y="34569"/>
                    </a:lnTo>
                    <a:cubicBezTo>
                      <a:pt x="46957" y="13230"/>
                      <a:pt x="68284" y="0"/>
                      <a:pt x="93036" y="0"/>
                    </a:cubicBezTo>
                    <a:cubicBezTo>
                      <a:pt x="100731" y="0"/>
                      <a:pt x="107547" y="1281"/>
                      <a:pt x="113089" y="3413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8D4AD19E-A6F9-0E6C-92FE-66498859F1A0}"/>
                </a:ext>
              </a:extLst>
            </p:cNvPr>
            <p:cNvSpPr/>
            <p:nvPr/>
          </p:nvSpPr>
          <p:spPr>
            <a:xfrm>
              <a:off x="4763501" y="5699323"/>
              <a:ext cx="824902" cy="899802"/>
            </a:xfrm>
            <a:custGeom>
              <a:avLst/>
              <a:gdLst>
                <a:gd name="connsiteX0" fmla="*/ 453121 w 824902"/>
                <a:gd name="connsiteY0" fmla="*/ 899803 h 899802"/>
                <a:gd name="connsiteX1" fmla="*/ 274717 w 824902"/>
                <a:gd name="connsiteY1" fmla="*/ 899803 h 899802"/>
                <a:gd name="connsiteX2" fmla="*/ 274717 w 824902"/>
                <a:gd name="connsiteY2" fmla="*/ 739740 h 899802"/>
                <a:gd name="connsiteX3" fmla="*/ 453128 w 824902"/>
                <a:gd name="connsiteY3" fmla="*/ 561329 h 899802"/>
                <a:gd name="connsiteX4" fmla="*/ 549434 w 824902"/>
                <a:gd name="connsiteY4" fmla="*/ 561329 h 899802"/>
                <a:gd name="connsiteX5" fmla="*/ 549434 w 824902"/>
                <a:gd name="connsiteY5" fmla="*/ 319006 h 899802"/>
                <a:gd name="connsiteX6" fmla="*/ 526554 w 824902"/>
                <a:gd name="connsiteY6" fmla="*/ 265843 h 899802"/>
                <a:gd name="connsiteX7" fmla="*/ 344548 w 824902"/>
                <a:gd name="connsiteY7" fmla="*/ 93544 h 899802"/>
                <a:gd name="connsiteX8" fmla="*/ 286974 w 824902"/>
                <a:gd name="connsiteY8" fmla="*/ 93544 h 899802"/>
                <a:gd name="connsiteX9" fmla="*/ 104966 w 824902"/>
                <a:gd name="connsiteY9" fmla="*/ 265843 h 899802"/>
                <a:gd name="connsiteX10" fmla="*/ 82089 w 824902"/>
                <a:gd name="connsiteY10" fmla="*/ 319006 h 899802"/>
                <a:gd name="connsiteX11" fmla="*/ 82089 w 824902"/>
                <a:gd name="connsiteY11" fmla="*/ 579626 h 899802"/>
                <a:gd name="connsiteX12" fmla="*/ 175315 w 824902"/>
                <a:gd name="connsiteY12" fmla="*/ 688232 h 899802"/>
                <a:gd name="connsiteX13" fmla="*/ 191956 w 824902"/>
                <a:gd name="connsiteY13" fmla="*/ 707593 h 899802"/>
                <a:gd name="connsiteX14" fmla="*/ 191963 w 824902"/>
                <a:gd name="connsiteY14" fmla="*/ 750856 h 899802"/>
                <a:gd name="connsiteX15" fmla="*/ 170370 w 824902"/>
                <a:gd name="connsiteY15" fmla="*/ 770372 h 899802"/>
                <a:gd name="connsiteX16" fmla="*/ 0 w 824902"/>
                <a:gd name="connsiteY16" fmla="*/ 579626 h 899802"/>
                <a:gd name="connsiteX17" fmla="*/ 0 w 824902"/>
                <a:gd name="connsiteY17" fmla="*/ 319006 h 899802"/>
                <a:gd name="connsiteX18" fmla="*/ 48535 w 824902"/>
                <a:gd name="connsiteY18" fmla="*/ 206229 h 899802"/>
                <a:gd name="connsiteX19" fmla="*/ 230541 w 824902"/>
                <a:gd name="connsiteY19" fmla="*/ 33929 h 899802"/>
                <a:gd name="connsiteX20" fmla="*/ 400982 w 824902"/>
                <a:gd name="connsiteY20" fmla="*/ 33929 h 899802"/>
                <a:gd name="connsiteX21" fmla="*/ 582989 w 824902"/>
                <a:gd name="connsiteY21" fmla="*/ 206229 h 899802"/>
                <a:gd name="connsiteX22" fmla="*/ 631522 w 824902"/>
                <a:gd name="connsiteY22" fmla="*/ 319006 h 899802"/>
                <a:gd name="connsiteX23" fmla="*/ 631522 w 824902"/>
                <a:gd name="connsiteY23" fmla="*/ 561329 h 899802"/>
                <a:gd name="connsiteX24" fmla="*/ 805300 w 824902"/>
                <a:gd name="connsiteY24" fmla="*/ 561329 h 899802"/>
                <a:gd name="connsiteX25" fmla="*/ 824903 w 824902"/>
                <a:gd name="connsiteY25" fmla="*/ 580933 h 899802"/>
                <a:gd name="connsiteX26" fmla="*/ 824903 w 824902"/>
                <a:gd name="connsiteY26" fmla="*/ 623814 h 899802"/>
                <a:gd name="connsiteX27" fmla="*/ 805300 w 824902"/>
                <a:gd name="connsiteY27" fmla="*/ 643418 h 899802"/>
                <a:gd name="connsiteX28" fmla="*/ 631522 w 824902"/>
                <a:gd name="connsiteY28" fmla="*/ 643418 h 899802"/>
                <a:gd name="connsiteX29" fmla="*/ 631522 w 824902"/>
                <a:gd name="connsiteY29" fmla="*/ 721400 h 899802"/>
                <a:gd name="connsiteX30" fmla="*/ 453121 w 824902"/>
                <a:gd name="connsiteY30" fmla="*/ 899801 h 899802"/>
                <a:gd name="connsiteX31" fmla="*/ 356806 w 824902"/>
                <a:gd name="connsiteY31" fmla="*/ 817717 h 899802"/>
                <a:gd name="connsiteX32" fmla="*/ 453119 w 824902"/>
                <a:gd name="connsiteY32" fmla="*/ 817717 h 899802"/>
                <a:gd name="connsiteX33" fmla="*/ 549434 w 824902"/>
                <a:gd name="connsiteY33" fmla="*/ 721400 h 899802"/>
                <a:gd name="connsiteX34" fmla="*/ 549434 w 824902"/>
                <a:gd name="connsiteY34" fmla="*/ 643418 h 899802"/>
                <a:gd name="connsiteX35" fmla="*/ 453126 w 824902"/>
                <a:gd name="connsiteY35" fmla="*/ 643418 h 899802"/>
                <a:gd name="connsiteX36" fmla="*/ 356806 w 824902"/>
                <a:gd name="connsiteY36" fmla="*/ 739740 h 899802"/>
                <a:gd name="connsiteX37" fmla="*/ 356806 w 824902"/>
                <a:gd name="connsiteY37" fmla="*/ 817717 h 89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24902" h="899802">
                  <a:moveTo>
                    <a:pt x="453121" y="899803"/>
                  </a:moveTo>
                  <a:lnTo>
                    <a:pt x="274717" y="899803"/>
                  </a:lnTo>
                  <a:lnTo>
                    <a:pt x="274717" y="739740"/>
                  </a:lnTo>
                  <a:cubicBezTo>
                    <a:pt x="274717" y="641207"/>
                    <a:pt x="354594" y="561329"/>
                    <a:pt x="453128" y="561329"/>
                  </a:cubicBezTo>
                  <a:lnTo>
                    <a:pt x="549434" y="561329"/>
                  </a:lnTo>
                  <a:lnTo>
                    <a:pt x="549434" y="319006"/>
                  </a:lnTo>
                  <a:cubicBezTo>
                    <a:pt x="549434" y="298984"/>
                    <a:pt x="541095" y="279607"/>
                    <a:pt x="526554" y="265843"/>
                  </a:cubicBezTo>
                  <a:lnTo>
                    <a:pt x="344548" y="93544"/>
                  </a:lnTo>
                  <a:cubicBezTo>
                    <a:pt x="328404" y="78262"/>
                    <a:pt x="303119" y="78262"/>
                    <a:pt x="286974" y="93544"/>
                  </a:cubicBezTo>
                  <a:lnTo>
                    <a:pt x="104966" y="265843"/>
                  </a:lnTo>
                  <a:cubicBezTo>
                    <a:pt x="90361" y="279668"/>
                    <a:pt x="82089" y="298894"/>
                    <a:pt x="82089" y="319006"/>
                  </a:cubicBezTo>
                  <a:lnTo>
                    <a:pt x="82089" y="579626"/>
                  </a:lnTo>
                  <a:cubicBezTo>
                    <a:pt x="82089" y="634551"/>
                    <a:pt x="122602" y="680192"/>
                    <a:pt x="175315" y="688232"/>
                  </a:cubicBezTo>
                  <a:cubicBezTo>
                    <a:pt x="184884" y="689692"/>
                    <a:pt x="191954" y="697913"/>
                    <a:pt x="191956" y="707593"/>
                  </a:cubicBezTo>
                  <a:lnTo>
                    <a:pt x="191963" y="750856"/>
                  </a:lnTo>
                  <a:cubicBezTo>
                    <a:pt x="191965" y="762469"/>
                    <a:pt x="181910" y="771669"/>
                    <a:pt x="170370" y="770372"/>
                  </a:cubicBezTo>
                  <a:cubicBezTo>
                    <a:pt x="74643" y="759608"/>
                    <a:pt x="0" y="678168"/>
                    <a:pt x="0" y="579626"/>
                  </a:cubicBezTo>
                  <a:lnTo>
                    <a:pt x="0" y="319006"/>
                  </a:lnTo>
                  <a:cubicBezTo>
                    <a:pt x="0" y="276535"/>
                    <a:pt x="17690" y="235428"/>
                    <a:pt x="48535" y="206229"/>
                  </a:cubicBezTo>
                  <a:lnTo>
                    <a:pt x="230541" y="33929"/>
                  </a:lnTo>
                  <a:cubicBezTo>
                    <a:pt x="278327" y="-11309"/>
                    <a:pt x="353194" y="-11310"/>
                    <a:pt x="400982" y="33929"/>
                  </a:cubicBezTo>
                  <a:lnTo>
                    <a:pt x="582989" y="206229"/>
                  </a:lnTo>
                  <a:cubicBezTo>
                    <a:pt x="613833" y="235430"/>
                    <a:pt x="631522" y="276535"/>
                    <a:pt x="631522" y="319006"/>
                  </a:cubicBezTo>
                  <a:lnTo>
                    <a:pt x="631522" y="561329"/>
                  </a:lnTo>
                  <a:lnTo>
                    <a:pt x="805300" y="561329"/>
                  </a:lnTo>
                  <a:cubicBezTo>
                    <a:pt x="816127" y="561329"/>
                    <a:pt x="824903" y="570107"/>
                    <a:pt x="824903" y="580933"/>
                  </a:cubicBezTo>
                  <a:lnTo>
                    <a:pt x="824903" y="623814"/>
                  </a:lnTo>
                  <a:cubicBezTo>
                    <a:pt x="824903" y="634640"/>
                    <a:pt x="816127" y="643418"/>
                    <a:pt x="805300" y="643418"/>
                  </a:cubicBezTo>
                  <a:lnTo>
                    <a:pt x="631522" y="643418"/>
                  </a:lnTo>
                  <a:lnTo>
                    <a:pt x="631522" y="721400"/>
                  </a:lnTo>
                  <a:cubicBezTo>
                    <a:pt x="631522" y="819929"/>
                    <a:pt x="551649" y="899801"/>
                    <a:pt x="453121" y="899801"/>
                  </a:cubicBezTo>
                  <a:close/>
                  <a:moveTo>
                    <a:pt x="356806" y="817717"/>
                  </a:moveTo>
                  <a:lnTo>
                    <a:pt x="453119" y="817717"/>
                  </a:lnTo>
                  <a:cubicBezTo>
                    <a:pt x="506227" y="817717"/>
                    <a:pt x="549434" y="774508"/>
                    <a:pt x="549434" y="721400"/>
                  </a:cubicBezTo>
                  <a:lnTo>
                    <a:pt x="549434" y="643418"/>
                  </a:lnTo>
                  <a:lnTo>
                    <a:pt x="453126" y="643418"/>
                  </a:lnTo>
                  <a:cubicBezTo>
                    <a:pt x="400015" y="643418"/>
                    <a:pt x="356806" y="686627"/>
                    <a:pt x="356806" y="739740"/>
                  </a:cubicBezTo>
                  <a:lnTo>
                    <a:pt x="356806" y="817717"/>
                  </a:lnTo>
                  <a:close/>
                </a:path>
              </a:pathLst>
            </a:custGeom>
            <a:solidFill>
              <a:srgbClr val="00315F"/>
            </a:solidFill>
            <a:ln w="179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B9A346B7-9F08-6283-67A7-E925C232E0D9}"/>
                </a:ext>
              </a:extLst>
            </p:cNvPr>
            <p:cNvSpPr/>
            <p:nvPr/>
          </p:nvSpPr>
          <p:spPr>
            <a:xfrm>
              <a:off x="5216621" y="6342741"/>
              <a:ext cx="178402" cy="256384"/>
            </a:xfrm>
            <a:custGeom>
              <a:avLst/>
              <a:gdLst>
                <a:gd name="connsiteX0" fmla="*/ 0 w 178402"/>
                <a:gd name="connsiteY0" fmla="*/ 256385 h 256384"/>
                <a:gd name="connsiteX1" fmla="*/ 0 w 178402"/>
                <a:gd name="connsiteY1" fmla="*/ 174299 h 256384"/>
                <a:gd name="connsiteX2" fmla="*/ 96315 w 178402"/>
                <a:gd name="connsiteY2" fmla="*/ 77982 h 256384"/>
                <a:gd name="connsiteX3" fmla="*/ 96315 w 178402"/>
                <a:gd name="connsiteY3" fmla="*/ 0 h 256384"/>
                <a:gd name="connsiteX4" fmla="*/ 178403 w 178402"/>
                <a:gd name="connsiteY4" fmla="*/ 0 h 256384"/>
                <a:gd name="connsiteX5" fmla="*/ 178403 w 178402"/>
                <a:gd name="connsiteY5" fmla="*/ 77982 h 256384"/>
                <a:gd name="connsiteX6" fmla="*/ 0 w 178402"/>
                <a:gd name="connsiteY6" fmla="*/ 256385 h 25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402" h="256384">
                  <a:moveTo>
                    <a:pt x="0" y="256385"/>
                  </a:moveTo>
                  <a:lnTo>
                    <a:pt x="0" y="174299"/>
                  </a:lnTo>
                  <a:cubicBezTo>
                    <a:pt x="53108" y="174299"/>
                    <a:pt x="96315" y="131090"/>
                    <a:pt x="96315" y="77982"/>
                  </a:cubicBezTo>
                  <a:lnTo>
                    <a:pt x="96315" y="0"/>
                  </a:lnTo>
                  <a:lnTo>
                    <a:pt x="178403" y="0"/>
                  </a:lnTo>
                  <a:lnTo>
                    <a:pt x="178403" y="77982"/>
                  </a:lnTo>
                  <a:cubicBezTo>
                    <a:pt x="178403" y="176354"/>
                    <a:pt x="98372" y="256385"/>
                    <a:pt x="0" y="256385"/>
                  </a:cubicBezTo>
                  <a:close/>
                </a:path>
              </a:pathLst>
            </a:custGeom>
            <a:gradFill>
              <a:gsLst>
                <a:gs pos="6024">
                  <a:srgbClr val="181716"/>
                </a:gs>
                <a:gs pos="19727">
                  <a:srgbClr val="1B1826">
                    <a:alpha val="76078"/>
                  </a:srgbClr>
                </a:gs>
                <a:gs pos="37495">
                  <a:srgbClr val="241E54">
                    <a:alpha val="8627"/>
                  </a:srgbClr>
                </a:gs>
                <a:gs pos="39323">
                  <a:srgbClr val="261F5B">
                    <a:alpha val="0"/>
                  </a:srgbClr>
                </a:gs>
              </a:gsLst>
              <a:lin ang="5400000" scaled="1"/>
            </a:gradFill>
            <a:ln w="179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0C59EC89-E4BD-5536-CACA-C4B1F8615B9B}"/>
                </a:ext>
              </a:extLst>
            </p:cNvPr>
            <p:cNvSpPr/>
            <p:nvPr/>
          </p:nvSpPr>
          <p:spPr>
            <a:xfrm>
              <a:off x="5038218" y="6260651"/>
              <a:ext cx="550186" cy="178411"/>
            </a:xfrm>
            <a:custGeom>
              <a:avLst/>
              <a:gdLst>
                <a:gd name="connsiteX0" fmla="*/ 82090 w 550186"/>
                <a:gd name="connsiteY0" fmla="*/ 178412 h 178411"/>
                <a:gd name="connsiteX1" fmla="*/ 0 w 550186"/>
                <a:gd name="connsiteY1" fmla="*/ 178412 h 178411"/>
                <a:gd name="connsiteX2" fmla="*/ 178410 w 550186"/>
                <a:gd name="connsiteY2" fmla="*/ 0 h 178411"/>
                <a:gd name="connsiteX3" fmla="*/ 530584 w 550186"/>
                <a:gd name="connsiteY3" fmla="*/ 0 h 178411"/>
                <a:gd name="connsiteX4" fmla="*/ 550186 w 550186"/>
                <a:gd name="connsiteY4" fmla="*/ 19605 h 178411"/>
                <a:gd name="connsiteX5" fmla="*/ 550186 w 550186"/>
                <a:gd name="connsiteY5" fmla="*/ 62485 h 178411"/>
                <a:gd name="connsiteX6" fmla="*/ 530584 w 550186"/>
                <a:gd name="connsiteY6" fmla="*/ 82089 h 178411"/>
                <a:gd name="connsiteX7" fmla="*/ 178410 w 550186"/>
                <a:gd name="connsiteY7" fmla="*/ 82089 h 178411"/>
                <a:gd name="connsiteX8" fmla="*/ 82090 w 550186"/>
                <a:gd name="connsiteY8" fmla="*/ 178412 h 17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0186" h="178411">
                  <a:moveTo>
                    <a:pt x="82090" y="178412"/>
                  </a:moveTo>
                  <a:lnTo>
                    <a:pt x="0" y="178412"/>
                  </a:lnTo>
                  <a:cubicBezTo>
                    <a:pt x="0" y="80036"/>
                    <a:pt x="80034" y="0"/>
                    <a:pt x="178410" y="0"/>
                  </a:cubicBezTo>
                  <a:lnTo>
                    <a:pt x="530584" y="0"/>
                  </a:lnTo>
                  <a:cubicBezTo>
                    <a:pt x="541410" y="0"/>
                    <a:pt x="550186" y="8778"/>
                    <a:pt x="550186" y="19605"/>
                  </a:cubicBezTo>
                  <a:lnTo>
                    <a:pt x="550186" y="62485"/>
                  </a:lnTo>
                  <a:cubicBezTo>
                    <a:pt x="550186" y="73311"/>
                    <a:pt x="541410" y="82089"/>
                    <a:pt x="530584" y="82089"/>
                  </a:cubicBezTo>
                  <a:lnTo>
                    <a:pt x="178410" y="82089"/>
                  </a:lnTo>
                  <a:cubicBezTo>
                    <a:pt x="125298" y="82089"/>
                    <a:pt x="82090" y="125298"/>
                    <a:pt x="82090" y="178412"/>
                  </a:cubicBezTo>
                  <a:close/>
                </a:path>
              </a:pathLst>
            </a:custGeom>
            <a:gradFill>
              <a:gsLst>
                <a:gs pos="9194">
                  <a:srgbClr val="00B2BB"/>
                </a:gs>
                <a:gs pos="17465">
                  <a:srgbClr val="00B2BB">
                    <a:alpha val="96863"/>
                  </a:srgbClr>
                </a:gs>
                <a:gs pos="28213">
                  <a:srgbClr val="00B2BB">
                    <a:alpha val="88235"/>
                  </a:srgbClr>
                </a:gs>
                <a:gs pos="40329">
                  <a:srgbClr val="00B2BB">
                    <a:alpha val="73725"/>
                  </a:srgbClr>
                </a:gs>
                <a:gs pos="53448">
                  <a:srgbClr val="00B2BB">
                    <a:alpha val="53725"/>
                  </a:srgbClr>
                </a:gs>
                <a:gs pos="67212">
                  <a:srgbClr val="00B2BB">
                    <a:alpha val="28235"/>
                  </a:srgbClr>
                </a:gs>
                <a:gs pos="80593">
                  <a:srgbClr val="00B2BB">
                    <a:alpha val="0"/>
                  </a:srgbClr>
                </a:gs>
              </a:gsLst>
              <a:lin ang="10800000" scaled="1"/>
            </a:gradFill>
            <a:ln w="179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74" name="Tijdelijke aanduiding voor tekst 9">
            <a:extLst>
              <a:ext uri="{FF2B5EF4-FFF2-40B4-BE49-F238E27FC236}">
                <a16:creationId xmlns:a16="http://schemas.microsoft.com/office/drawing/2014/main" id="{372A1317-1A87-F9A4-F694-5094CB275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99034" y="3197727"/>
            <a:ext cx="8092966" cy="143728"/>
          </a:xfrm>
          <a:solidFill>
            <a:schemeClr val="accent5"/>
          </a:solidFill>
        </p:spPr>
        <p:txBody>
          <a:bodyPr>
            <a:noAutofit/>
          </a:bodyPr>
          <a:lstStyle>
            <a:lvl1pPr marL="0" indent="0" algn="ctr">
              <a:buNone/>
              <a:defRPr sz="6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77" name="Tijdelijke aanduiding voor tekst 9">
            <a:extLst>
              <a:ext uri="{FF2B5EF4-FFF2-40B4-BE49-F238E27FC236}">
                <a16:creationId xmlns:a16="http://schemas.microsoft.com/office/drawing/2014/main" id="{FFFADDAC-6A8D-E435-9746-3E407C777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99797" y="898979"/>
            <a:ext cx="1092200" cy="143728"/>
          </a:xfrm>
          <a:gradFill flip="none" rotWithShape="1">
            <a:gsLst>
              <a:gs pos="83000">
                <a:schemeClr val="accent1"/>
              </a:gs>
              <a:gs pos="11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 algn="ctr">
              <a:buFontTx/>
              <a:buNone/>
              <a:defRPr lang="nl-NL" sz="600" dirty="0">
                <a:solidFill>
                  <a:schemeClr val="accent2"/>
                </a:solidFill>
              </a:defRPr>
            </a:lvl1pPr>
          </a:lstStyle>
          <a:p>
            <a:pPr marL="0" lvl="0" algn="ctr"/>
            <a:r>
              <a:rPr lang="nl-NL" dirty="0"/>
              <a:t>  </a:t>
            </a:r>
          </a:p>
        </p:txBody>
      </p:sp>
      <p:sp>
        <p:nvSpPr>
          <p:cNvPr id="78" name="Tijdelijke aanduiding voor tekst 9">
            <a:extLst>
              <a:ext uri="{FF2B5EF4-FFF2-40B4-BE49-F238E27FC236}">
                <a16:creationId xmlns:a16="http://schemas.microsoft.com/office/drawing/2014/main" id="{1D34B877-EEB7-1619-5E2F-2AA37DFD8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99033" y="5363222"/>
            <a:ext cx="8092964" cy="143728"/>
          </a:xfrm>
          <a:gradFill flip="none" rotWithShape="1">
            <a:gsLst>
              <a:gs pos="83000">
                <a:schemeClr val="accent1"/>
              </a:gs>
              <a:gs pos="11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 algn="ctr">
              <a:buFontTx/>
              <a:buNone/>
              <a:defRPr lang="nl-NL" sz="600" dirty="0">
                <a:solidFill>
                  <a:schemeClr val="accent2"/>
                </a:solidFill>
              </a:defRPr>
            </a:lvl1pPr>
          </a:lstStyle>
          <a:p>
            <a:pPr marL="0" lvl="0" algn="ctr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90462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alternatief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4FA624-21FC-5F9D-5DBE-9F114EA5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872514"/>
            <a:ext cx="1107142" cy="288000"/>
          </a:xfrm>
        </p:spPr>
        <p:txBody>
          <a:bodyPr/>
          <a:lstStyle/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A50B28-8919-76DA-EB19-E8033A90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6709" y="6872514"/>
            <a:ext cx="8018582" cy="288000"/>
          </a:xfrm>
        </p:spPr>
        <p:txBody>
          <a:bodyPr/>
          <a:lstStyle/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442609-0FE6-60A3-D8FF-6E9234D71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46658" y="6872514"/>
            <a:ext cx="1107141" cy="288000"/>
          </a:xfrm>
        </p:spPr>
        <p:txBody>
          <a:bodyPr/>
          <a:lstStyle/>
          <a:p>
            <a:fld id="{AF524CCF-8B23-4FE6-AEF8-D0EE8DF5D8E9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4B70CBC-530B-1C3F-686C-863DC1032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 flipH="1">
            <a:off x="8548914" y="-2496"/>
            <a:ext cx="3643086" cy="6860495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98A55A-54F0-3FDF-A670-E2F8FF9EC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7000" y="2412772"/>
            <a:ext cx="6320971" cy="2483305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FADF9BF-CA64-7DDA-B6BB-654742A72E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7000" y="4988152"/>
            <a:ext cx="6320971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grpSp>
        <p:nvGrpSpPr>
          <p:cNvPr id="30" name="Graphic 6">
            <a:extLst>
              <a:ext uri="{FF2B5EF4-FFF2-40B4-BE49-F238E27FC236}">
                <a16:creationId xmlns:a16="http://schemas.microsoft.com/office/drawing/2014/main" id="{3071B8BF-6DE2-5AEC-ECE6-D61C56D7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930457" y="527354"/>
            <a:ext cx="2880000" cy="630892"/>
            <a:chOff x="1677855" y="2998503"/>
            <a:chExt cx="5174469" cy="1116777"/>
          </a:xfrm>
        </p:grpSpPr>
        <p:grpSp>
          <p:nvGrpSpPr>
            <p:cNvPr id="31" name="Graphic 6">
              <a:extLst>
                <a:ext uri="{FF2B5EF4-FFF2-40B4-BE49-F238E27FC236}">
                  <a16:creationId xmlns:a16="http://schemas.microsoft.com/office/drawing/2014/main" id="{069845A1-A153-1E53-5D7C-7EE160A89DC6}"/>
                </a:ext>
              </a:extLst>
            </p:cNvPr>
            <p:cNvGrpSpPr/>
            <p:nvPr/>
          </p:nvGrpSpPr>
          <p:grpSpPr>
            <a:xfrm>
              <a:off x="2606685" y="3227307"/>
              <a:ext cx="4245638" cy="495781"/>
              <a:chOff x="2606685" y="3227307"/>
              <a:chExt cx="4245638" cy="495781"/>
            </a:xfrm>
            <a:solidFill>
              <a:schemeClr val="bg1"/>
            </a:solidFill>
          </p:grpSpPr>
          <p:sp>
            <p:nvSpPr>
              <p:cNvPr id="35" name="Vrije vorm: vorm 34">
                <a:extLst>
                  <a:ext uri="{FF2B5EF4-FFF2-40B4-BE49-F238E27FC236}">
                    <a16:creationId xmlns:a16="http://schemas.microsoft.com/office/drawing/2014/main" id="{D2E069BD-157A-4651-898B-C2F872710E3C}"/>
                  </a:ext>
                </a:extLst>
              </p:cNvPr>
              <p:cNvSpPr/>
              <p:nvPr/>
            </p:nvSpPr>
            <p:spPr>
              <a:xfrm>
                <a:off x="2606685" y="3349133"/>
                <a:ext cx="394081" cy="248950"/>
              </a:xfrm>
              <a:custGeom>
                <a:avLst/>
                <a:gdLst>
                  <a:gd name="connsiteX0" fmla="*/ 0 w 394081"/>
                  <a:gd name="connsiteY0" fmla="*/ 0 h 248950"/>
                  <a:gd name="connsiteX1" fmla="*/ 48196 w 394081"/>
                  <a:gd name="connsiteY1" fmla="*/ 0 h 248950"/>
                  <a:gd name="connsiteX2" fmla="*/ 108055 w 394081"/>
                  <a:gd name="connsiteY2" fmla="*/ 189094 h 248950"/>
                  <a:gd name="connsiteX3" fmla="*/ 109638 w 394081"/>
                  <a:gd name="connsiteY3" fmla="*/ 189094 h 248950"/>
                  <a:gd name="connsiteX4" fmla="*/ 175855 w 394081"/>
                  <a:gd name="connsiteY4" fmla="*/ 0 h 248950"/>
                  <a:gd name="connsiteX5" fmla="*/ 218227 w 394081"/>
                  <a:gd name="connsiteY5" fmla="*/ 0 h 248950"/>
                  <a:gd name="connsiteX6" fmla="*/ 284435 w 394081"/>
                  <a:gd name="connsiteY6" fmla="*/ 189094 h 248950"/>
                  <a:gd name="connsiteX7" fmla="*/ 286027 w 394081"/>
                  <a:gd name="connsiteY7" fmla="*/ 189094 h 248950"/>
                  <a:gd name="connsiteX8" fmla="*/ 345879 w 394081"/>
                  <a:gd name="connsiteY8" fmla="*/ 0 h 248950"/>
                  <a:gd name="connsiteX9" fmla="*/ 394082 w 394081"/>
                  <a:gd name="connsiteY9" fmla="*/ 0 h 248950"/>
                  <a:gd name="connsiteX10" fmla="*/ 310919 w 394081"/>
                  <a:gd name="connsiteY10" fmla="*/ 248950 h 248950"/>
                  <a:gd name="connsiteX11" fmla="*/ 263249 w 394081"/>
                  <a:gd name="connsiteY11" fmla="*/ 248950 h 248950"/>
                  <a:gd name="connsiteX12" fmla="*/ 197566 w 394081"/>
                  <a:gd name="connsiteY12" fmla="*/ 60914 h 248950"/>
                  <a:gd name="connsiteX13" fmla="*/ 196509 w 394081"/>
                  <a:gd name="connsiteY13" fmla="*/ 60914 h 248950"/>
                  <a:gd name="connsiteX14" fmla="*/ 130833 w 394081"/>
                  <a:gd name="connsiteY14" fmla="*/ 248950 h 248950"/>
                  <a:gd name="connsiteX15" fmla="*/ 83153 w 394081"/>
                  <a:gd name="connsiteY15" fmla="*/ 248950 h 248950"/>
                  <a:gd name="connsiteX16" fmla="*/ 0 w 394081"/>
                  <a:gd name="connsiteY16" fmla="*/ 0 h 24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94081" h="248950">
                    <a:moveTo>
                      <a:pt x="0" y="0"/>
                    </a:moveTo>
                    <a:lnTo>
                      <a:pt x="48196" y="0"/>
                    </a:lnTo>
                    <a:lnTo>
                      <a:pt x="108055" y="189094"/>
                    </a:lnTo>
                    <a:lnTo>
                      <a:pt x="109638" y="189094"/>
                    </a:lnTo>
                    <a:lnTo>
                      <a:pt x="175855" y="0"/>
                    </a:lnTo>
                    <a:lnTo>
                      <a:pt x="218227" y="0"/>
                    </a:lnTo>
                    <a:lnTo>
                      <a:pt x="284435" y="189094"/>
                    </a:lnTo>
                    <a:lnTo>
                      <a:pt x="286027" y="189094"/>
                    </a:lnTo>
                    <a:lnTo>
                      <a:pt x="345879" y="0"/>
                    </a:lnTo>
                    <a:lnTo>
                      <a:pt x="394082" y="0"/>
                    </a:lnTo>
                    <a:lnTo>
                      <a:pt x="310919" y="248950"/>
                    </a:lnTo>
                    <a:lnTo>
                      <a:pt x="263249" y="248950"/>
                    </a:lnTo>
                    <a:lnTo>
                      <a:pt x="197566" y="60914"/>
                    </a:lnTo>
                    <a:lnTo>
                      <a:pt x="196509" y="60914"/>
                    </a:lnTo>
                    <a:lnTo>
                      <a:pt x="130833" y="248950"/>
                    </a:lnTo>
                    <a:lnTo>
                      <a:pt x="83153" y="2489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Vrije vorm: vorm 35">
                <a:extLst>
                  <a:ext uri="{FF2B5EF4-FFF2-40B4-BE49-F238E27FC236}">
                    <a16:creationId xmlns:a16="http://schemas.microsoft.com/office/drawing/2014/main" id="{BFC0A917-0B60-C1DE-60E7-260C53A276FD}"/>
                  </a:ext>
                </a:extLst>
              </p:cNvPr>
              <p:cNvSpPr/>
              <p:nvPr/>
            </p:nvSpPr>
            <p:spPr>
              <a:xfrm>
                <a:off x="3024313" y="3342777"/>
                <a:ext cx="218235" cy="261661"/>
              </a:xfrm>
              <a:custGeom>
                <a:avLst/>
                <a:gdLst>
                  <a:gd name="connsiteX0" fmla="*/ 218236 w 218235"/>
                  <a:gd name="connsiteY0" fmla="*/ 96929 h 261661"/>
                  <a:gd name="connsiteX1" fmla="*/ 218236 w 218235"/>
                  <a:gd name="connsiteY1" fmla="*/ 255306 h 261661"/>
                  <a:gd name="connsiteX2" fmla="*/ 176389 w 218235"/>
                  <a:gd name="connsiteY2" fmla="*/ 255306 h 261661"/>
                  <a:gd name="connsiteX3" fmla="*/ 173206 w 218235"/>
                  <a:gd name="connsiteY3" fmla="*/ 221406 h 261661"/>
                  <a:gd name="connsiteX4" fmla="*/ 171623 w 218235"/>
                  <a:gd name="connsiteY4" fmla="*/ 221406 h 261661"/>
                  <a:gd name="connsiteX5" fmla="*/ 83694 w 218235"/>
                  <a:gd name="connsiteY5" fmla="*/ 261662 h 261661"/>
                  <a:gd name="connsiteX6" fmla="*/ 0 w 218235"/>
                  <a:gd name="connsiteY6" fmla="*/ 190156 h 261661"/>
                  <a:gd name="connsiteX7" fmla="*/ 87403 w 218235"/>
                  <a:gd name="connsiteY7" fmla="*/ 113879 h 261661"/>
                  <a:gd name="connsiteX8" fmla="*/ 172148 w 218235"/>
                  <a:gd name="connsiteY8" fmla="*/ 102227 h 261661"/>
                  <a:gd name="connsiteX9" fmla="*/ 172148 w 218235"/>
                  <a:gd name="connsiteY9" fmla="*/ 96929 h 261661"/>
                  <a:gd name="connsiteX10" fmla="*/ 113887 w 218235"/>
                  <a:gd name="connsiteY10" fmla="*/ 39723 h 261661"/>
                  <a:gd name="connsiteX11" fmla="*/ 56152 w 218235"/>
                  <a:gd name="connsiteY11" fmla="*/ 86337 h 261661"/>
                  <a:gd name="connsiteX12" fmla="*/ 8482 w 218235"/>
                  <a:gd name="connsiteY12" fmla="*/ 86337 h 261661"/>
                  <a:gd name="connsiteX13" fmla="*/ 115470 w 218235"/>
                  <a:gd name="connsiteY13" fmla="*/ 0 h 261661"/>
                  <a:gd name="connsiteX14" fmla="*/ 218236 w 218235"/>
                  <a:gd name="connsiteY14" fmla="*/ 96929 h 261661"/>
                  <a:gd name="connsiteX15" fmla="*/ 172148 w 218235"/>
                  <a:gd name="connsiteY15" fmla="*/ 148308 h 261661"/>
                  <a:gd name="connsiteX16" fmla="*/ 172148 w 218235"/>
                  <a:gd name="connsiteY16" fmla="*/ 137714 h 261661"/>
                  <a:gd name="connsiteX17" fmla="*/ 102766 w 218235"/>
                  <a:gd name="connsiteY17" fmla="*/ 147249 h 261661"/>
                  <a:gd name="connsiteX18" fmla="*/ 47671 w 218235"/>
                  <a:gd name="connsiteY18" fmla="*/ 188564 h 261661"/>
                  <a:gd name="connsiteX19" fmla="*/ 93759 w 218235"/>
                  <a:gd name="connsiteY19" fmla="*/ 222994 h 261661"/>
                  <a:gd name="connsiteX20" fmla="*/ 172148 w 218235"/>
                  <a:gd name="connsiteY20" fmla="*/ 148308 h 26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8235" h="261661">
                    <a:moveTo>
                      <a:pt x="218236" y="96929"/>
                    </a:moveTo>
                    <a:lnTo>
                      <a:pt x="218236" y="255306"/>
                    </a:lnTo>
                    <a:lnTo>
                      <a:pt x="176389" y="255306"/>
                    </a:lnTo>
                    <a:lnTo>
                      <a:pt x="173206" y="221406"/>
                    </a:lnTo>
                    <a:lnTo>
                      <a:pt x="171623" y="221406"/>
                    </a:lnTo>
                    <a:cubicBezTo>
                      <a:pt x="155726" y="244712"/>
                      <a:pt x="121826" y="261662"/>
                      <a:pt x="83694" y="261662"/>
                    </a:cubicBezTo>
                    <a:cubicBezTo>
                      <a:pt x="32842" y="261662"/>
                      <a:pt x="0" y="231998"/>
                      <a:pt x="0" y="190156"/>
                    </a:cubicBezTo>
                    <a:cubicBezTo>
                      <a:pt x="0" y="149370"/>
                      <a:pt x="30193" y="121826"/>
                      <a:pt x="87403" y="113879"/>
                    </a:cubicBezTo>
                    <a:lnTo>
                      <a:pt x="172148" y="102227"/>
                    </a:lnTo>
                    <a:lnTo>
                      <a:pt x="172148" y="96929"/>
                    </a:lnTo>
                    <a:cubicBezTo>
                      <a:pt x="172148" y="58793"/>
                      <a:pt x="153077" y="39723"/>
                      <a:pt x="113887" y="39723"/>
                    </a:cubicBezTo>
                    <a:cubicBezTo>
                      <a:pt x="77339" y="39723"/>
                      <a:pt x="58267" y="56673"/>
                      <a:pt x="56152" y="86337"/>
                    </a:cubicBezTo>
                    <a:lnTo>
                      <a:pt x="8482" y="86337"/>
                    </a:lnTo>
                    <a:cubicBezTo>
                      <a:pt x="12188" y="32838"/>
                      <a:pt x="51912" y="0"/>
                      <a:pt x="115470" y="0"/>
                    </a:cubicBezTo>
                    <a:cubicBezTo>
                      <a:pt x="181153" y="0"/>
                      <a:pt x="218236" y="35487"/>
                      <a:pt x="218236" y="96929"/>
                    </a:cubicBezTo>
                    <a:close/>
                    <a:moveTo>
                      <a:pt x="172148" y="148308"/>
                    </a:moveTo>
                    <a:lnTo>
                      <a:pt x="172148" y="137714"/>
                    </a:lnTo>
                    <a:lnTo>
                      <a:pt x="102766" y="147249"/>
                    </a:lnTo>
                    <a:cubicBezTo>
                      <a:pt x="63033" y="152547"/>
                      <a:pt x="47671" y="167378"/>
                      <a:pt x="47671" y="188564"/>
                    </a:cubicBezTo>
                    <a:cubicBezTo>
                      <a:pt x="47671" y="209755"/>
                      <a:pt x="64093" y="222994"/>
                      <a:pt x="93759" y="222994"/>
                    </a:cubicBezTo>
                    <a:cubicBezTo>
                      <a:pt x="139840" y="222994"/>
                      <a:pt x="172148" y="191213"/>
                      <a:pt x="172148" y="148308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Vrije vorm: vorm 36">
                <a:extLst>
                  <a:ext uri="{FF2B5EF4-FFF2-40B4-BE49-F238E27FC236}">
                    <a16:creationId xmlns:a16="http://schemas.microsoft.com/office/drawing/2014/main" id="{DA319294-E692-370E-0DA4-B1491027F00F}"/>
                  </a:ext>
                </a:extLst>
              </p:cNvPr>
              <p:cNvSpPr/>
              <p:nvPr/>
            </p:nvSpPr>
            <p:spPr>
              <a:xfrm>
                <a:off x="3299242" y="3342777"/>
                <a:ext cx="218233" cy="261661"/>
              </a:xfrm>
              <a:custGeom>
                <a:avLst/>
                <a:gdLst>
                  <a:gd name="connsiteX0" fmla="*/ 218234 w 218233"/>
                  <a:gd name="connsiteY0" fmla="*/ 96929 h 261661"/>
                  <a:gd name="connsiteX1" fmla="*/ 218234 w 218233"/>
                  <a:gd name="connsiteY1" fmla="*/ 255306 h 261661"/>
                  <a:gd name="connsiteX2" fmla="*/ 176387 w 218233"/>
                  <a:gd name="connsiteY2" fmla="*/ 255306 h 261661"/>
                  <a:gd name="connsiteX3" fmla="*/ 173206 w 218233"/>
                  <a:gd name="connsiteY3" fmla="*/ 221406 h 261661"/>
                  <a:gd name="connsiteX4" fmla="*/ 171621 w 218233"/>
                  <a:gd name="connsiteY4" fmla="*/ 221406 h 261661"/>
                  <a:gd name="connsiteX5" fmla="*/ 83694 w 218233"/>
                  <a:gd name="connsiteY5" fmla="*/ 261662 h 261661"/>
                  <a:gd name="connsiteX6" fmla="*/ 0 w 218233"/>
                  <a:gd name="connsiteY6" fmla="*/ 190156 h 261661"/>
                  <a:gd name="connsiteX7" fmla="*/ 87401 w 218233"/>
                  <a:gd name="connsiteY7" fmla="*/ 113879 h 261661"/>
                  <a:gd name="connsiteX8" fmla="*/ 172146 w 218233"/>
                  <a:gd name="connsiteY8" fmla="*/ 102227 h 261661"/>
                  <a:gd name="connsiteX9" fmla="*/ 172146 w 218233"/>
                  <a:gd name="connsiteY9" fmla="*/ 96929 h 261661"/>
                  <a:gd name="connsiteX10" fmla="*/ 113885 w 218233"/>
                  <a:gd name="connsiteY10" fmla="*/ 39723 h 261661"/>
                  <a:gd name="connsiteX11" fmla="*/ 56150 w 218233"/>
                  <a:gd name="connsiteY11" fmla="*/ 86337 h 261661"/>
                  <a:gd name="connsiteX12" fmla="*/ 8480 w 218233"/>
                  <a:gd name="connsiteY12" fmla="*/ 86337 h 261661"/>
                  <a:gd name="connsiteX13" fmla="*/ 115470 w 218233"/>
                  <a:gd name="connsiteY13" fmla="*/ 0 h 261661"/>
                  <a:gd name="connsiteX14" fmla="*/ 218234 w 218233"/>
                  <a:gd name="connsiteY14" fmla="*/ 96929 h 261661"/>
                  <a:gd name="connsiteX15" fmla="*/ 172146 w 218233"/>
                  <a:gd name="connsiteY15" fmla="*/ 148308 h 261661"/>
                  <a:gd name="connsiteX16" fmla="*/ 172146 w 218233"/>
                  <a:gd name="connsiteY16" fmla="*/ 137714 h 261661"/>
                  <a:gd name="connsiteX17" fmla="*/ 102764 w 218233"/>
                  <a:gd name="connsiteY17" fmla="*/ 147249 h 261661"/>
                  <a:gd name="connsiteX18" fmla="*/ 47671 w 218233"/>
                  <a:gd name="connsiteY18" fmla="*/ 188564 h 261661"/>
                  <a:gd name="connsiteX19" fmla="*/ 93759 w 218233"/>
                  <a:gd name="connsiteY19" fmla="*/ 222994 h 261661"/>
                  <a:gd name="connsiteX20" fmla="*/ 172146 w 218233"/>
                  <a:gd name="connsiteY20" fmla="*/ 148308 h 26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8233" h="261661">
                    <a:moveTo>
                      <a:pt x="218234" y="96929"/>
                    </a:moveTo>
                    <a:lnTo>
                      <a:pt x="218234" y="255306"/>
                    </a:lnTo>
                    <a:lnTo>
                      <a:pt x="176387" y="255306"/>
                    </a:lnTo>
                    <a:lnTo>
                      <a:pt x="173206" y="221406"/>
                    </a:lnTo>
                    <a:lnTo>
                      <a:pt x="171621" y="221406"/>
                    </a:lnTo>
                    <a:cubicBezTo>
                      <a:pt x="155726" y="244712"/>
                      <a:pt x="121826" y="261662"/>
                      <a:pt x="83694" y="261662"/>
                    </a:cubicBezTo>
                    <a:cubicBezTo>
                      <a:pt x="32840" y="261662"/>
                      <a:pt x="0" y="231998"/>
                      <a:pt x="0" y="190156"/>
                    </a:cubicBezTo>
                    <a:cubicBezTo>
                      <a:pt x="0" y="149370"/>
                      <a:pt x="30191" y="121826"/>
                      <a:pt x="87401" y="113879"/>
                    </a:cubicBezTo>
                    <a:lnTo>
                      <a:pt x="172146" y="102227"/>
                    </a:lnTo>
                    <a:lnTo>
                      <a:pt x="172146" y="96929"/>
                    </a:lnTo>
                    <a:cubicBezTo>
                      <a:pt x="172146" y="58793"/>
                      <a:pt x="153077" y="39723"/>
                      <a:pt x="113885" y="39723"/>
                    </a:cubicBezTo>
                    <a:cubicBezTo>
                      <a:pt x="77336" y="39723"/>
                      <a:pt x="58267" y="56673"/>
                      <a:pt x="56150" y="86337"/>
                    </a:cubicBezTo>
                    <a:lnTo>
                      <a:pt x="8480" y="86337"/>
                    </a:lnTo>
                    <a:cubicBezTo>
                      <a:pt x="12188" y="32838"/>
                      <a:pt x="51912" y="0"/>
                      <a:pt x="115470" y="0"/>
                    </a:cubicBezTo>
                    <a:cubicBezTo>
                      <a:pt x="181153" y="0"/>
                      <a:pt x="218234" y="35487"/>
                      <a:pt x="218234" y="96929"/>
                    </a:cubicBezTo>
                    <a:close/>
                    <a:moveTo>
                      <a:pt x="172146" y="148308"/>
                    </a:moveTo>
                    <a:lnTo>
                      <a:pt x="172146" y="137714"/>
                    </a:lnTo>
                    <a:lnTo>
                      <a:pt x="102764" y="147249"/>
                    </a:lnTo>
                    <a:cubicBezTo>
                      <a:pt x="63034" y="152547"/>
                      <a:pt x="47671" y="167378"/>
                      <a:pt x="47671" y="188564"/>
                    </a:cubicBezTo>
                    <a:cubicBezTo>
                      <a:pt x="47671" y="209755"/>
                      <a:pt x="64091" y="222994"/>
                      <a:pt x="93759" y="222994"/>
                    </a:cubicBezTo>
                    <a:cubicBezTo>
                      <a:pt x="139838" y="222994"/>
                      <a:pt x="172146" y="191213"/>
                      <a:pt x="172146" y="148308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Vrije vorm: vorm 37">
                <a:extLst>
                  <a:ext uri="{FF2B5EF4-FFF2-40B4-BE49-F238E27FC236}">
                    <a16:creationId xmlns:a16="http://schemas.microsoft.com/office/drawing/2014/main" id="{2B526765-BBFB-6703-B054-384158C54A52}"/>
                  </a:ext>
                </a:extLst>
              </p:cNvPr>
              <p:cNvSpPr/>
              <p:nvPr/>
            </p:nvSpPr>
            <p:spPr>
              <a:xfrm>
                <a:off x="3587103" y="3344364"/>
                <a:ext cx="140354" cy="253718"/>
              </a:xfrm>
              <a:custGeom>
                <a:avLst/>
                <a:gdLst>
                  <a:gd name="connsiteX0" fmla="*/ 140354 w 140354"/>
                  <a:gd name="connsiteY0" fmla="*/ 4236 h 253718"/>
                  <a:gd name="connsiteX1" fmla="*/ 140354 w 140354"/>
                  <a:gd name="connsiteY1" fmla="*/ 44492 h 253718"/>
                  <a:gd name="connsiteX2" fmla="*/ 118649 w 140354"/>
                  <a:gd name="connsiteY2" fmla="*/ 42905 h 253718"/>
                  <a:gd name="connsiteX3" fmla="*/ 46613 w 140354"/>
                  <a:gd name="connsiteY3" fmla="*/ 123418 h 253718"/>
                  <a:gd name="connsiteX4" fmla="*/ 46613 w 140354"/>
                  <a:gd name="connsiteY4" fmla="*/ 253719 h 253718"/>
                  <a:gd name="connsiteX5" fmla="*/ 0 w 140354"/>
                  <a:gd name="connsiteY5" fmla="*/ 253719 h 253718"/>
                  <a:gd name="connsiteX6" fmla="*/ 0 w 140354"/>
                  <a:gd name="connsiteY6" fmla="*/ 4768 h 253718"/>
                  <a:gd name="connsiteX7" fmla="*/ 41313 w 140354"/>
                  <a:gd name="connsiteY7" fmla="*/ 4768 h 253718"/>
                  <a:gd name="connsiteX8" fmla="*/ 45022 w 140354"/>
                  <a:gd name="connsiteY8" fmla="*/ 42905 h 253718"/>
                  <a:gd name="connsiteX9" fmla="*/ 46611 w 140354"/>
                  <a:gd name="connsiteY9" fmla="*/ 42905 h 253718"/>
                  <a:gd name="connsiteX10" fmla="*/ 115470 w 140354"/>
                  <a:gd name="connsiteY10" fmla="*/ 0 h 253718"/>
                  <a:gd name="connsiteX11" fmla="*/ 140354 w 140354"/>
                  <a:gd name="connsiteY11" fmla="*/ 4236 h 25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0354" h="253718">
                    <a:moveTo>
                      <a:pt x="140354" y="4236"/>
                    </a:moveTo>
                    <a:lnTo>
                      <a:pt x="140354" y="44492"/>
                    </a:lnTo>
                    <a:cubicBezTo>
                      <a:pt x="132941" y="43434"/>
                      <a:pt x="125528" y="42905"/>
                      <a:pt x="118649" y="42905"/>
                    </a:cubicBezTo>
                    <a:cubicBezTo>
                      <a:pt x="72563" y="42905"/>
                      <a:pt x="46613" y="68857"/>
                      <a:pt x="46613" y="123418"/>
                    </a:cubicBezTo>
                    <a:lnTo>
                      <a:pt x="46613" y="253719"/>
                    </a:lnTo>
                    <a:lnTo>
                      <a:pt x="0" y="253719"/>
                    </a:lnTo>
                    <a:lnTo>
                      <a:pt x="0" y="4768"/>
                    </a:lnTo>
                    <a:lnTo>
                      <a:pt x="41313" y="4768"/>
                    </a:lnTo>
                    <a:lnTo>
                      <a:pt x="45022" y="42905"/>
                    </a:lnTo>
                    <a:lnTo>
                      <a:pt x="46611" y="42905"/>
                    </a:lnTo>
                    <a:cubicBezTo>
                      <a:pt x="58267" y="16420"/>
                      <a:pt x="84752" y="0"/>
                      <a:pt x="115470" y="0"/>
                    </a:cubicBezTo>
                    <a:cubicBezTo>
                      <a:pt x="125016" y="0"/>
                      <a:pt x="133475" y="1589"/>
                      <a:pt x="140354" y="42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Vrije vorm: vorm 38">
                <a:extLst>
                  <a:ext uri="{FF2B5EF4-FFF2-40B4-BE49-F238E27FC236}">
                    <a16:creationId xmlns:a16="http://schemas.microsoft.com/office/drawing/2014/main" id="{B11085E4-91EB-5C47-5F5A-EE65402CCB79}"/>
                  </a:ext>
                </a:extLst>
              </p:cNvPr>
              <p:cNvSpPr/>
              <p:nvPr/>
            </p:nvSpPr>
            <p:spPr>
              <a:xfrm>
                <a:off x="3752256" y="3227307"/>
                <a:ext cx="250018" cy="377132"/>
              </a:xfrm>
              <a:custGeom>
                <a:avLst/>
                <a:gdLst>
                  <a:gd name="connsiteX0" fmla="*/ 250019 w 250018"/>
                  <a:gd name="connsiteY0" fmla="*/ 0 h 377132"/>
                  <a:gd name="connsiteX1" fmla="*/ 250019 w 250018"/>
                  <a:gd name="connsiteY1" fmla="*/ 370777 h 377132"/>
                  <a:gd name="connsiteX2" fmla="*/ 208189 w 250018"/>
                  <a:gd name="connsiteY2" fmla="*/ 370777 h 377132"/>
                  <a:gd name="connsiteX3" fmla="*/ 205006 w 250018"/>
                  <a:gd name="connsiteY3" fmla="*/ 337404 h 377132"/>
                  <a:gd name="connsiteX4" fmla="*/ 203403 w 250018"/>
                  <a:gd name="connsiteY4" fmla="*/ 337404 h 377132"/>
                  <a:gd name="connsiteX5" fmla="*/ 119188 w 250018"/>
                  <a:gd name="connsiteY5" fmla="*/ 377132 h 377132"/>
                  <a:gd name="connsiteX6" fmla="*/ 0 w 250018"/>
                  <a:gd name="connsiteY6" fmla="*/ 246299 h 377132"/>
                  <a:gd name="connsiteX7" fmla="*/ 119188 w 250018"/>
                  <a:gd name="connsiteY7" fmla="*/ 115470 h 377132"/>
                  <a:gd name="connsiteX8" fmla="*/ 201823 w 250018"/>
                  <a:gd name="connsiteY8" fmla="*/ 154664 h 377132"/>
                  <a:gd name="connsiteX9" fmla="*/ 203403 w 250018"/>
                  <a:gd name="connsiteY9" fmla="*/ 154664 h 377132"/>
                  <a:gd name="connsiteX10" fmla="*/ 203403 w 250018"/>
                  <a:gd name="connsiteY10" fmla="*/ 0 h 377132"/>
                  <a:gd name="connsiteX11" fmla="*/ 250019 w 250018"/>
                  <a:gd name="connsiteY11" fmla="*/ 0 h 377132"/>
                  <a:gd name="connsiteX12" fmla="*/ 205540 w 250018"/>
                  <a:gd name="connsiteY12" fmla="*/ 246299 h 377132"/>
                  <a:gd name="connsiteX13" fmla="*/ 126601 w 250018"/>
                  <a:gd name="connsiteY13" fmla="*/ 155726 h 377132"/>
                  <a:gd name="connsiteX14" fmla="*/ 47684 w 250018"/>
                  <a:gd name="connsiteY14" fmla="*/ 246299 h 377132"/>
                  <a:gd name="connsiteX15" fmla="*/ 126601 w 250018"/>
                  <a:gd name="connsiteY15" fmla="*/ 336877 h 377132"/>
                  <a:gd name="connsiteX16" fmla="*/ 205540 w 250018"/>
                  <a:gd name="connsiteY16" fmla="*/ 246299 h 377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0018" h="377132">
                    <a:moveTo>
                      <a:pt x="250019" y="0"/>
                    </a:moveTo>
                    <a:lnTo>
                      <a:pt x="250019" y="370777"/>
                    </a:lnTo>
                    <a:lnTo>
                      <a:pt x="208189" y="370777"/>
                    </a:lnTo>
                    <a:lnTo>
                      <a:pt x="205006" y="337404"/>
                    </a:lnTo>
                    <a:lnTo>
                      <a:pt x="203403" y="337404"/>
                    </a:lnTo>
                    <a:cubicBezTo>
                      <a:pt x="189111" y="360712"/>
                      <a:pt x="156276" y="377132"/>
                      <a:pt x="119188" y="377132"/>
                    </a:cubicBezTo>
                    <a:cubicBezTo>
                      <a:pt x="51379" y="377132"/>
                      <a:pt x="0" y="323106"/>
                      <a:pt x="0" y="246299"/>
                    </a:cubicBezTo>
                    <a:cubicBezTo>
                      <a:pt x="0" y="169497"/>
                      <a:pt x="51914" y="115470"/>
                      <a:pt x="119188" y="115470"/>
                    </a:cubicBezTo>
                    <a:cubicBezTo>
                      <a:pt x="153627" y="115470"/>
                      <a:pt x="186997" y="130299"/>
                      <a:pt x="201823" y="154664"/>
                    </a:cubicBezTo>
                    <a:lnTo>
                      <a:pt x="203403" y="154664"/>
                    </a:lnTo>
                    <a:lnTo>
                      <a:pt x="203403" y="0"/>
                    </a:lnTo>
                    <a:lnTo>
                      <a:pt x="250019" y="0"/>
                    </a:lnTo>
                    <a:close/>
                    <a:moveTo>
                      <a:pt x="205540" y="246299"/>
                    </a:moveTo>
                    <a:cubicBezTo>
                      <a:pt x="205540" y="190156"/>
                      <a:pt x="174797" y="155726"/>
                      <a:pt x="126601" y="155726"/>
                    </a:cubicBezTo>
                    <a:cubicBezTo>
                      <a:pt x="79473" y="155726"/>
                      <a:pt x="47684" y="190156"/>
                      <a:pt x="47684" y="246299"/>
                    </a:cubicBezTo>
                    <a:cubicBezTo>
                      <a:pt x="47684" y="302447"/>
                      <a:pt x="79473" y="336877"/>
                      <a:pt x="126601" y="336877"/>
                    </a:cubicBezTo>
                    <a:cubicBezTo>
                      <a:pt x="174797" y="336877"/>
                      <a:pt x="205540" y="302447"/>
                      <a:pt x="205540" y="246299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Vrije vorm: vorm 39">
                <a:extLst>
                  <a:ext uri="{FF2B5EF4-FFF2-40B4-BE49-F238E27FC236}">
                    <a16:creationId xmlns:a16="http://schemas.microsoft.com/office/drawing/2014/main" id="{4548F431-A74B-0533-FD1F-9F860BBA3747}"/>
                  </a:ext>
                </a:extLst>
              </p:cNvPr>
              <p:cNvSpPr/>
              <p:nvPr/>
            </p:nvSpPr>
            <p:spPr>
              <a:xfrm>
                <a:off x="4058975" y="3342777"/>
                <a:ext cx="246323" cy="261661"/>
              </a:xfrm>
              <a:custGeom>
                <a:avLst/>
                <a:gdLst>
                  <a:gd name="connsiteX0" fmla="*/ 244721 w 246323"/>
                  <a:gd name="connsiteY0" fmla="*/ 141955 h 261661"/>
                  <a:gd name="connsiteX1" fmla="*/ 47684 w 246323"/>
                  <a:gd name="connsiteY1" fmla="*/ 141955 h 261661"/>
                  <a:gd name="connsiteX2" fmla="*/ 129250 w 246323"/>
                  <a:gd name="connsiteY2" fmla="*/ 221406 h 261661"/>
                  <a:gd name="connsiteX3" fmla="*/ 198639 w 246323"/>
                  <a:gd name="connsiteY3" fmla="*/ 182208 h 261661"/>
                  <a:gd name="connsiteX4" fmla="*/ 242606 w 246323"/>
                  <a:gd name="connsiteY4" fmla="*/ 182208 h 261661"/>
                  <a:gd name="connsiteX5" fmla="*/ 127670 w 246323"/>
                  <a:gd name="connsiteY5" fmla="*/ 261662 h 261661"/>
                  <a:gd name="connsiteX6" fmla="*/ 0 w 246323"/>
                  <a:gd name="connsiteY6" fmla="*/ 132420 h 261661"/>
                  <a:gd name="connsiteX7" fmla="*/ 128204 w 246323"/>
                  <a:gd name="connsiteY7" fmla="*/ 0 h 261661"/>
                  <a:gd name="connsiteX8" fmla="*/ 246323 w 246323"/>
                  <a:gd name="connsiteY8" fmla="*/ 121826 h 261661"/>
                  <a:gd name="connsiteX9" fmla="*/ 244721 w 246323"/>
                  <a:gd name="connsiteY9" fmla="*/ 141955 h 261661"/>
                  <a:gd name="connsiteX10" fmla="*/ 49799 w 246323"/>
                  <a:gd name="connsiteY10" fmla="*/ 105406 h 261661"/>
                  <a:gd name="connsiteX11" fmla="*/ 199173 w 246323"/>
                  <a:gd name="connsiteY11" fmla="*/ 105406 h 261661"/>
                  <a:gd name="connsiteX12" fmla="*/ 128204 w 246323"/>
                  <a:gd name="connsiteY12" fmla="*/ 38664 h 261661"/>
                  <a:gd name="connsiteX13" fmla="*/ 49799 w 246323"/>
                  <a:gd name="connsiteY13" fmla="*/ 105406 h 26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323" h="261661">
                    <a:moveTo>
                      <a:pt x="244721" y="141955"/>
                    </a:moveTo>
                    <a:lnTo>
                      <a:pt x="47684" y="141955"/>
                    </a:lnTo>
                    <a:cubicBezTo>
                      <a:pt x="51379" y="194392"/>
                      <a:pt x="84749" y="221406"/>
                      <a:pt x="129250" y="221406"/>
                    </a:cubicBezTo>
                    <a:cubicBezTo>
                      <a:pt x="160505" y="221406"/>
                      <a:pt x="185928" y="207635"/>
                      <a:pt x="198639" y="182208"/>
                    </a:cubicBezTo>
                    <a:lnTo>
                      <a:pt x="242606" y="182208"/>
                    </a:lnTo>
                    <a:cubicBezTo>
                      <a:pt x="229360" y="231468"/>
                      <a:pt x="183813" y="261662"/>
                      <a:pt x="127670" y="261662"/>
                    </a:cubicBezTo>
                    <a:cubicBezTo>
                      <a:pt x="52982" y="261662"/>
                      <a:pt x="0" y="209220"/>
                      <a:pt x="0" y="132420"/>
                    </a:cubicBezTo>
                    <a:cubicBezTo>
                      <a:pt x="0" y="54026"/>
                      <a:pt x="55097" y="0"/>
                      <a:pt x="128204" y="0"/>
                    </a:cubicBezTo>
                    <a:cubicBezTo>
                      <a:pt x="197059" y="0"/>
                      <a:pt x="246323" y="48201"/>
                      <a:pt x="246323" y="121826"/>
                    </a:cubicBezTo>
                    <a:cubicBezTo>
                      <a:pt x="246323" y="129241"/>
                      <a:pt x="245789" y="135069"/>
                      <a:pt x="244721" y="141955"/>
                    </a:cubicBezTo>
                    <a:close/>
                    <a:moveTo>
                      <a:pt x="49799" y="105406"/>
                    </a:moveTo>
                    <a:lnTo>
                      <a:pt x="199173" y="105406"/>
                    </a:lnTo>
                    <a:cubicBezTo>
                      <a:pt x="193341" y="60384"/>
                      <a:pt x="166338" y="38664"/>
                      <a:pt x="128204" y="38664"/>
                    </a:cubicBezTo>
                    <a:cubicBezTo>
                      <a:pt x="88467" y="38664"/>
                      <a:pt x="58281" y="62501"/>
                      <a:pt x="49799" y="105406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Vrije vorm: vorm 40">
                <a:extLst>
                  <a:ext uri="{FF2B5EF4-FFF2-40B4-BE49-F238E27FC236}">
                    <a16:creationId xmlns:a16="http://schemas.microsoft.com/office/drawing/2014/main" id="{F58FB20E-675D-C5FB-A7DC-0465541D3A2C}"/>
                  </a:ext>
                </a:extLst>
              </p:cNvPr>
              <p:cNvSpPr/>
              <p:nvPr/>
            </p:nvSpPr>
            <p:spPr>
              <a:xfrm>
                <a:off x="4362422" y="3344364"/>
                <a:ext cx="140358" cy="253718"/>
              </a:xfrm>
              <a:custGeom>
                <a:avLst/>
                <a:gdLst>
                  <a:gd name="connsiteX0" fmla="*/ 140359 w 140358"/>
                  <a:gd name="connsiteY0" fmla="*/ 4236 h 253718"/>
                  <a:gd name="connsiteX1" fmla="*/ 140359 w 140358"/>
                  <a:gd name="connsiteY1" fmla="*/ 44492 h 253718"/>
                  <a:gd name="connsiteX2" fmla="*/ 118654 w 140358"/>
                  <a:gd name="connsiteY2" fmla="*/ 42905 h 253718"/>
                  <a:gd name="connsiteX3" fmla="*/ 46615 w 140358"/>
                  <a:gd name="connsiteY3" fmla="*/ 123418 h 253718"/>
                  <a:gd name="connsiteX4" fmla="*/ 46615 w 140358"/>
                  <a:gd name="connsiteY4" fmla="*/ 253719 h 253718"/>
                  <a:gd name="connsiteX5" fmla="*/ 0 w 140358"/>
                  <a:gd name="connsiteY5" fmla="*/ 253719 h 253718"/>
                  <a:gd name="connsiteX6" fmla="*/ 0 w 140358"/>
                  <a:gd name="connsiteY6" fmla="*/ 4768 h 253718"/>
                  <a:gd name="connsiteX7" fmla="*/ 41317 w 140358"/>
                  <a:gd name="connsiteY7" fmla="*/ 4768 h 253718"/>
                  <a:gd name="connsiteX8" fmla="*/ 45013 w 140358"/>
                  <a:gd name="connsiteY8" fmla="*/ 42905 h 253718"/>
                  <a:gd name="connsiteX9" fmla="*/ 46615 w 140358"/>
                  <a:gd name="connsiteY9" fmla="*/ 42905 h 253718"/>
                  <a:gd name="connsiteX10" fmla="*/ 115470 w 140358"/>
                  <a:gd name="connsiteY10" fmla="*/ 0 h 253718"/>
                  <a:gd name="connsiteX11" fmla="*/ 140359 w 140358"/>
                  <a:gd name="connsiteY11" fmla="*/ 4236 h 25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0358" h="253718">
                    <a:moveTo>
                      <a:pt x="140359" y="4236"/>
                    </a:moveTo>
                    <a:lnTo>
                      <a:pt x="140359" y="44492"/>
                    </a:lnTo>
                    <a:cubicBezTo>
                      <a:pt x="132946" y="43434"/>
                      <a:pt x="125532" y="42905"/>
                      <a:pt x="118654" y="42905"/>
                    </a:cubicBezTo>
                    <a:cubicBezTo>
                      <a:pt x="72550" y="42905"/>
                      <a:pt x="46615" y="68857"/>
                      <a:pt x="46615" y="123418"/>
                    </a:cubicBezTo>
                    <a:lnTo>
                      <a:pt x="46615" y="253719"/>
                    </a:lnTo>
                    <a:lnTo>
                      <a:pt x="0" y="253719"/>
                    </a:lnTo>
                    <a:lnTo>
                      <a:pt x="0" y="4768"/>
                    </a:lnTo>
                    <a:lnTo>
                      <a:pt x="41317" y="4768"/>
                    </a:lnTo>
                    <a:lnTo>
                      <a:pt x="45013" y="42905"/>
                    </a:lnTo>
                    <a:lnTo>
                      <a:pt x="46615" y="42905"/>
                    </a:lnTo>
                    <a:cubicBezTo>
                      <a:pt x="58258" y="16420"/>
                      <a:pt x="84749" y="0"/>
                      <a:pt x="115470" y="0"/>
                    </a:cubicBezTo>
                    <a:cubicBezTo>
                      <a:pt x="124998" y="0"/>
                      <a:pt x="133480" y="1589"/>
                      <a:pt x="140359" y="42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2" name="Vrije vorm: vorm 41">
                <a:extLst>
                  <a:ext uri="{FF2B5EF4-FFF2-40B4-BE49-F238E27FC236}">
                    <a16:creationId xmlns:a16="http://schemas.microsoft.com/office/drawing/2014/main" id="{BC0E42BA-3A7D-8641-8726-125FDF1FFB31}"/>
                  </a:ext>
                </a:extLst>
              </p:cNvPr>
              <p:cNvSpPr/>
              <p:nvPr/>
            </p:nvSpPr>
            <p:spPr>
              <a:xfrm>
                <a:off x="4537063" y="3241078"/>
                <a:ext cx="63556" cy="357005"/>
              </a:xfrm>
              <a:custGeom>
                <a:avLst/>
                <a:gdLst>
                  <a:gd name="connsiteX0" fmla="*/ 0 w 63556"/>
                  <a:gd name="connsiteY0" fmla="*/ 31778 h 357005"/>
                  <a:gd name="connsiteX1" fmla="*/ 31789 w 63556"/>
                  <a:gd name="connsiteY1" fmla="*/ 0 h 357005"/>
                  <a:gd name="connsiteX2" fmla="*/ 63556 w 63556"/>
                  <a:gd name="connsiteY2" fmla="*/ 31778 h 357005"/>
                  <a:gd name="connsiteX3" fmla="*/ 31789 w 63556"/>
                  <a:gd name="connsiteY3" fmla="*/ 63559 h 357005"/>
                  <a:gd name="connsiteX4" fmla="*/ 0 w 63556"/>
                  <a:gd name="connsiteY4" fmla="*/ 31778 h 357005"/>
                  <a:gd name="connsiteX5" fmla="*/ 8482 w 63556"/>
                  <a:gd name="connsiteY5" fmla="*/ 108055 h 357005"/>
                  <a:gd name="connsiteX6" fmla="*/ 55075 w 63556"/>
                  <a:gd name="connsiteY6" fmla="*/ 108055 h 357005"/>
                  <a:gd name="connsiteX7" fmla="*/ 55075 w 63556"/>
                  <a:gd name="connsiteY7" fmla="*/ 357006 h 357005"/>
                  <a:gd name="connsiteX8" fmla="*/ 8482 w 63556"/>
                  <a:gd name="connsiteY8" fmla="*/ 357006 h 357005"/>
                  <a:gd name="connsiteX9" fmla="*/ 8482 w 63556"/>
                  <a:gd name="connsiteY9" fmla="*/ 108055 h 357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556" h="357005">
                    <a:moveTo>
                      <a:pt x="0" y="31778"/>
                    </a:moveTo>
                    <a:cubicBezTo>
                      <a:pt x="0" y="13771"/>
                      <a:pt x="14292" y="0"/>
                      <a:pt x="31789" y="0"/>
                    </a:cubicBezTo>
                    <a:cubicBezTo>
                      <a:pt x="49265" y="0"/>
                      <a:pt x="63556" y="13771"/>
                      <a:pt x="63556" y="31778"/>
                    </a:cubicBezTo>
                    <a:cubicBezTo>
                      <a:pt x="63556" y="49788"/>
                      <a:pt x="49265" y="63559"/>
                      <a:pt x="31789" y="63559"/>
                    </a:cubicBezTo>
                    <a:cubicBezTo>
                      <a:pt x="14292" y="63559"/>
                      <a:pt x="0" y="49788"/>
                      <a:pt x="0" y="31778"/>
                    </a:cubicBezTo>
                    <a:close/>
                    <a:moveTo>
                      <a:pt x="8482" y="108055"/>
                    </a:moveTo>
                    <a:lnTo>
                      <a:pt x="55075" y="108055"/>
                    </a:lnTo>
                    <a:lnTo>
                      <a:pt x="55075" y="357006"/>
                    </a:lnTo>
                    <a:lnTo>
                      <a:pt x="8482" y="357006"/>
                    </a:lnTo>
                    <a:lnTo>
                      <a:pt x="8482" y="108055"/>
                    </a:ln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3" name="Vrije vorm: vorm 42">
                <a:extLst>
                  <a:ext uri="{FF2B5EF4-FFF2-40B4-BE49-F238E27FC236}">
                    <a16:creationId xmlns:a16="http://schemas.microsoft.com/office/drawing/2014/main" id="{ABD5D793-16DC-5832-6675-4598451B52D0}"/>
                  </a:ext>
                </a:extLst>
              </p:cNvPr>
              <p:cNvSpPr/>
              <p:nvPr/>
            </p:nvSpPr>
            <p:spPr>
              <a:xfrm>
                <a:off x="4663352" y="3342777"/>
                <a:ext cx="217695" cy="255306"/>
              </a:xfrm>
              <a:custGeom>
                <a:avLst/>
                <a:gdLst>
                  <a:gd name="connsiteX0" fmla="*/ 217695 w 217695"/>
                  <a:gd name="connsiteY0" fmla="*/ 97991 h 255306"/>
                  <a:gd name="connsiteX1" fmla="*/ 217695 w 217695"/>
                  <a:gd name="connsiteY1" fmla="*/ 255306 h 255306"/>
                  <a:gd name="connsiteX2" fmla="*/ 171080 w 217695"/>
                  <a:gd name="connsiteY2" fmla="*/ 255306 h 255306"/>
                  <a:gd name="connsiteX3" fmla="*/ 171080 w 217695"/>
                  <a:gd name="connsiteY3" fmla="*/ 115998 h 255306"/>
                  <a:gd name="connsiteX4" fmla="*/ 114936 w 217695"/>
                  <a:gd name="connsiteY4" fmla="*/ 41313 h 255306"/>
                  <a:gd name="connsiteX5" fmla="*/ 46616 w 217695"/>
                  <a:gd name="connsiteY5" fmla="*/ 119707 h 255306"/>
                  <a:gd name="connsiteX6" fmla="*/ 46616 w 217695"/>
                  <a:gd name="connsiteY6" fmla="*/ 255306 h 255306"/>
                  <a:gd name="connsiteX7" fmla="*/ 0 w 217695"/>
                  <a:gd name="connsiteY7" fmla="*/ 255306 h 255306"/>
                  <a:gd name="connsiteX8" fmla="*/ 0 w 217695"/>
                  <a:gd name="connsiteY8" fmla="*/ 6356 h 255306"/>
                  <a:gd name="connsiteX9" fmla="*/ 41852 w 217695"/>
                  <a:gd name="connsiteY9" fmla="*/ 6356 h 255306"/>
                  <a:gd name="connsiteX10" fmla="*/ 45013 w 217695"/>
                  <a:gd name="connsiteY10" fmla="*/ 39723 h 255306"/>
                  <a:gd name="connsiteX11" fmla="*/ 46616 w 217695"/>
                  <a:gd name="connsiteY11" fmla="*/ 39723 h 255306"/>
                  <a:gd name="connsiteX12" fmla="*/ 127648 w 217695"/>
                  <a:gd name="connsiteY12" fmla="*/ 0 h 255306"/>
                  <a:gd name="connsiteX13" fmla="*/ 217695 w 217695"/>
                  <a:gd name="connsiteY13" fmla="*/ 97991 h 255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7695" h="255306">
                    <a:moveTo>
                      <a:pt x="217695" y="97991"/>
                    </a:moveTo>
                    <a:lnTo>
                      <a:pt x="217695" y="255306"/>
                    </a:lnTo>
                    <a:lnTo>
                      <a:pt x="171080" y="255306"/>
                    </a:lnTo>
                    <a:lnTo>
                      <a:pt x="171080" y="115998"/>
                    </a:lnTo>
                    <a:cubicBezTo>
                      <a:pt x="171080" y="60914"/>
                      <a:pt x="150955" y="41313"/>
                      <a:pt x="114936" y="41313"/>
                    </a:cubicBezTo>
                    <a:cubicBezTo>
                      <a:pt x="73619" y="41313"/>
                      <a:pt x="46616" y="67270"/>
                      <a:pt x="46616" y="119707"/>
                    </a:cubicBezTo>
                    <a:lnTo>
                      <a:pt x="46616" y="255306"/>
                    </a:lnTo>
                    <a:lnTo>
                      <a:pt x="0" y="255306"/>
                    </a:lnTo>
                    <a:lnTo>
                      <a:pt x="0" y="6356"/>
                    </a:lnTo>
                    <a:lnTo>
                      <a:pt x="41852" y="6356"/>
                    </a:lnTo>
                    <a:lnTo>
                      <a:pt x="45013" y="39723"/>
                    </a:lnTo>
                    <a:lnTo>
                      <a:pt x="46616" y="39723"/>
                    </a:lnTo>
                    <a:cubicBezTo>
                      <a:pt x="62488" y="14828"/>
                      <a:pt x="92163" y="0"/>
                      <a:pt x="127648" y="0"/>
                    </a:cubicBezTo>
                    <a:cubicBezTo>
                      <a:pt x="182211" y="0"/>
                      <a:pt x="217695" y="35487"/>
                      <a:pt x="217695" y="97991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4" name="Vrije vorm: vorm 43">
                <a:extLst>
                  <a:ext uri="{FF2B5EF4-FFF2-40B4-BE49-F238E27FC236}">
                    <a16:creationId xmlns:a16="http://schemas.microsoft.com/office/drawing/2014/main" id="{0A61F21A-2316-FE65-C501-55A6D1627A6A}"/>
                  </a:ext>
                </a:extLst>
              </p:cNvPr>
              <p:cNvSpPr/>
              <p:nvPr/>
            </p:nvSpPr>
            <p:spPr>
              <a:xfrm>
                <a:off x="4923144" y="3342777"/>
                <a:ext cx="246300" cy="380311"/>
              </a:xfrm>
              <a:custGeom>
                <a:avLst/>
                <a:gdLst>
                  <a:gd name="connsiteX0" fmla="*/ 246301 w 246300"/>
                  <a:gd name="connsiteY0" fmla="*/ 28602 h 380311"/>
                  <a:gd name="connsiteX1" fmla="*/ 200197 w 246300"/>
                  <a:gd name="connsiteY1" fmla="*/ 32308 h 380311"/>
                  <a:gd name="connsiteX2" fmla="*/ 221390 w 246300"/>
                  <a:gd name="connsiteY2" fmla="*/ 91105 h 380311"/>
                  <a:gd name="connsiteX3" fmla="*/ 121815 w 246300"/>
                  <a:gd name="connsiteY3" fmla="*/ 182208 h 380311"/>
                  <a:gd name="connsiteX4" fmla="*/ 76802 w 246300"/>
                  <a:gd name="connsiteY4" fmla="*/ 173736 h 380311"/>
                  <a:gd name="connsiteX5" fmla="*/ 52960 w 246300"/>
                  <a:gd name="connsiteY5" fmla="*/ 199158 h 380311"/>
                  <a:gd name="connsiteX6" fmla="*/ 83681 w 246300"/>
                  <a:gd name="connsiteY6" fmla="*/ 220876 h 380311"/>
                  <a:gd name="connsiteX7" fmla="*/ 164201 w 246300"/>
                  <a:gd name="connsiteY7" fmla="*/ 220876 h 380311"/>
                  <a:gd name="connsiteX8" fmla="*/ 246301 w 246300"/>
                  <a:gd name="connsiteY8" fmla="*/ 293970 h 380311"/>
                  <a:gd name="connsiteX9" fmla="*/ 119166 w 246300"/>
                  <a:gd name="connsiteY9" fmla="*/ 380311 h 380311"/>
                  <a:gd name="connsiteX10" fmla="*/ 0 w 246300"/>
                  <a:gd name="connsiteY10" fmla="*/ 305626 h 380311"/>
                  <a:gd name="connsiteX11" fmla="*/ 35485 w 246300"/>
                  <a:gd name="connsiteY11" fmla="*/ 249478 h 380311"/>
                  <a:gd name="connsiteX12" fmla="*/ 10574 w 246300"/>
                  <a:gd name="connsiteY12" fmla="*/ 206044 h 380311"/>
                  <a:gd name="connsiteX13" fmla="*/ 48196 w 246300"/>
                  <a:gd name="connsiteY13" fmla="*/ 155194 h 380311"/>
                  <a:gd name="connsiteX14" fmla="*/ 22239 w 246300"/>
                  <a:gd name="connsiteY14" fmla="*/ 91105 h 380311"/>
                  <a:gd name="connsiteX15" fmla="*/ 121815 w 246300"/>
                  <a:gd name="connsiteY15" fmla="*/ 0 h 380311"/>
                  <a:gd name="connsiteX16" fmla="*/ 246301 w 246300"/>
                  <a:gd name="connsiteY16" fmla="*/ 0 h 380311"/>
                  <a:gd name="connsiteX17" fmla="*/ 246301 w 246300"/>
                  <a:gd name="connsiteY17" fmla="*/ 28602 h 380311"/>
                  <a:gd name="connsiteX18" fmla="*/ 154650 w 246300"/>
                  <a:gd name="connsiteY18" fmla="*/ 261662 h 380311"/>
                  <a:gd name="connsiteX19" fmla="*/ 84727 w 246300"/>
                  <a:gd name="connsiteY19" fmla="*/ 261662 h 380311"/>
                  <a:gd name="connsiteX20" fmla="*/ 44478 w 246300"/>
                  <a:gd name="connsiteY20" fmla="*/ 298740 h 380311"/>
                  <a:gd name="connsiteX21" fmla="*/ 122349 w 246300"/>
                  <a:gd name="connsiteY21" fmla="*/ 340583 h 380311"/>
                  <a:gd name="connsiteX22" fmla="*/ 201800 w 246300"/>
                  <a:gd name="connsiteY22" fmla="*/ 295032 h 380311"/>
                  <a:gd name="connsiteX23" fmla="*/ 154650 w 246300"/>
                  <a:gd name="connsiteY23" fmla="*/ 261662 h 380311"/>
                  <a:gd name="connsiteX24" fmla="*/ 177958 w 246300"/>
                  <a:gd name="connsiteY24" fmla="*/ 91105 h 380311"/>
                  <a:gd name="connsiteX25" fmla="*/ 121815 w 246300"/>
                  <a:gd name="connsiteY25" fmla="*/ 36545 h 380311"/>
                  <a:gd name="connsiteX26" fmla="*/ 65671 w 246300"/>
                  <a:gd name="connsiteY26" fmla="*/ 91105 h 380311"/>
                  <a:gd name="connsiteX27" fmla="*/ 121815 w 246300"/>
                  <a:gd name="connsiteY27" fmla="*/ 145129 h 380311"/>
                  <a:gd name="connsiteX28" fmla="*/ 177958 w 246300"/>
                  <a:gd name="connsiteY28" fmla="*/ 91105 h 380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46300" h="380311">
                    <a:moveTo>
                      <a:pt x="246301" y="28602"/>
                    </a:moveTo>
                    <a:lnTo>
                      <a:pt x="200197" y="32308"/>
                    </a:lnTo>
                    <a:cubicBezTo>
                      <a:pt x="213977" y="47671"/>
                      <a:pt x="221390" y="67800"/>
                      <a:pt x="221390" y="91105"/>
                    </a:cubicBezTo>
                    <a:cubicBezTo>
                      <a:pt x="221390" y="144072"/>
                      <a:pt x="181676" y="182208"/>
                      <a:pt x="121815" y="182208"/>
                    </a:cubicBezTo>
                    <a:cubicBezTo>
                      <a:pt x="104874" y="182208"/>
                      <a:pt x="90025" y="179029"/>
                      <a:pt x="76802" y="173736"/>
                    </a:cubicBezTo>
                    <a:cubicBezTo>
                      <a:pt x="62488" y="176385"/>
                      <a:pt x="52960" y="186447"/>
                      <a:pt x="52960" y="199158"/>
                    </a:cubicBezTo>
                    <a:cubicBezTo>
                      <a:pt x="52960" y="212929"/>
                      <a:pt x="64091" y="220876"/>
                      <a:pt x="83681" y="220876"/>
                    </a:cubicBezTo>
                    <a:lnTo>
                      <a:pt x="164201" y="220876"/>
                    </a:lnTo>
                    <a:cubicBezTo>
                      <a:pt x="216626" y="220876"/>
                      <a:pt x="246301" y="247361"/>
                      <a:pt x="246301" y="293970"/>
                    </a:cubicBezTo>
                    <a:cubicBezTo>
                      <a:pt x="246301" y="346941"/>
                      <a:pt x="206030" y="380311"/>
                      <a:pt x="119166" y="380311"/>
                    </a:cubicBezTo>
                    <a:cubicBezTo>
                      <a:pt x="39714" y="380311"/>
                      <a:pt x="0" y="351178"/>
                      <a:pt x="0" y="305626"/>
                    </a:cubicBezTo>
                    <a:cubicBezTo>
                      <a:pt x="0" y="280199"/>
                      <a:pt x="12711" y="260604"/>
                      <a:pt x="35485" y="249478"/>
                    </a:cubicBezTo>
                    <a:cubicBezTo>
                      <a:pt x="19590" y="239943"/>
                      <a:pt x="10574" y="225113"/>
                      <a:pt x="10574" y="206044"/>
                    </a:cubicBezTo>
                    <a:cubicBezTo>
                      <a:pt x="10574" y="181678"/>
                      <a:pt x="25934" y="163141"/>
                      <a:pt x="48196" y="155194"/>
                    </a:cubicBezTo>
                    <a:cubicBezTo>
                      <a:pt x="31767" y="139306"/>
                      <a:pt x="22239" y="117058"/>
                      <a:pt x="22239" y="91105"/>
                    </a:cubicBezTo>
                    <a:cubicBezTo>
                      <a:pt x="22239" y="38136"/>
                      <a:pt x="61976" y="0"/>
                      <a:pt x="121815" y="0"/>
                    </a:cubicBezTo>
                    <a:lnTo>
                      <a:pt x="246301" y="0"/>
                    </a:lnTo>
                    <a:lnTo>
                      <a:pt x="246301" y="28602"/>
                    </a:lnTo>
                    <a:close/>
                    <a:moveTo>
                      <a:pt x="154650" y="261662"/>
                    </a:moveTo>
                    <a:lnTo>
                      <a:pt x="84727" y="261662"/>
                    </a:lnTo>
                    <a:cubicBezTo>
                      <a:pt x="60373" y="261662"/>
                      <a:pt x="44478" y="277020"/>
                      <a:pt x="44478" y="298740"/>
                    </a:cubicBezTo>
                    <a:cubicBezTo>
                      <a:pt x="44478" y="324693"/>
                      <a:pt x="67252" y="340583"/>
                      <a:pt x="122349" y="340583"/>
                    </a:cubicBezTo>
                    <a:cubicBezTo>
                      <a:pt x="179027" y="340583"/>
                      <a:pt x="201800" y="323633"/>
                      <a:pt x="201800" y="295032"/>
                    </a:cubicBezTo>
                    <a:cubicBezTo>
                      <a:pt x="201800" y="273843"/>
                      <a:pt x="189089" y="261662"/>
                      <a:pt x="154650" y="261662"/>
                    </a:cubicBezTo>
                    <a:close/>
                    <a:moveTo>
                      <a:pt x="177958" y="91105"/>
                    </a:moveTo>
                    <a:cubicBezTo>
                      <a:pt x="177958" y="58265"/>
                      <a:pt x="156765" y="36545"/>
                      <a:pt x="121815" y="36545"/>
                    </a:cubicBezTo>
                    <a:cubicBezTo>
                      <a:pt x="86864" y="36545"/>
                      <a:pt x="65671" y="58265"/>
                      <a:pt x="65671" y="91105"/>
                    </a:cubicBezTo>
                    <a:cubicBezTo>
                      <a:pt x="65671" y="123413"/>
                      <a:pt x="86864" y="145129"/>
                      <a:pt x="121815" y="145129"/>
                    </a:cubicBezTo>
                    <a:cubicBezTo>
                      <a:pt x="156765" y="145129"/>
                      <a:pt x="177958" y="123413"/>
                      <a:pt x="177958" y="91105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5" name="Vrije vorm: vorm 44">
                <a:extLst>
                  <a:ext uri="{FF2B5EF4-FFF2-40B4-BE49-F238E27FC236}">
                    <a16:creationId xmlns:a16="http://schemas.microsoft.com/office/drawing/2014/main" id="{0F71315E-3172-4DE1-3557-4150D16033A9}"/>
                  </a:ext>
                </a:extLst>
              </p:cNvPr>
              <p:cNvSpPr/>
              <p:nvPr/>
            </p:nvSpPr>
            <p:spPr>
              <a:xfrm>
                <a:off x="5191395" y="3342777"/>
                <a:ext cx="201800" cy="261661"/>
              </a:xfrm>
              <a:custGeom>
                <a:avLst/>
                <a:gdLst>
                  <a:gd name="connsiteX0" fmla="*/ 0 w 201800"/>
                  <a:gd name="connsiteY0" fmla="*/ 180091 h 261661"/>
                  <a:gd name="connsiteX1" fmla="*/ 46593 w 201800"/>
                  <a:gd name="connsiteY1" fmla="*/ 180091 h 261661"/>
                  <a:gd name="connsiteX2" fmla="*/ 103806 w 201800"/>
                  <a:gd name="connsiteY2" fmla="*/ 224055 h 261661"/>
                  <a:gd name="connsiteX3" fmla="*/ 156766 w 201800"/>
                  <a:gd name="connsiteY3" fmla="*/ 185919 h 261661"/>
                  <a:gd name="connsiteX4" fmla="*/ 106454 w 201800"/>
                  <a:gd name="connsiteY4" fmla="*/ 149898 h 261661"/>
                  <a:gd name="connsiteX5" fmla="*/ 76268 w 201800"/>
                  <a:gd name="connsiteY5" fmla="*/ 144072 h 261661"/>
                  <a:gd name="connsiteX6" fmla="*/ 3695 w 201800"/>
                  <a:gd name="connsiteY6" fmla="*/ 76272 h 261661"/>
                  <a:gd name="connsiteX7" fmla="*/ 101691 w 201800"/>
                  <a:gd name="connsiteY7" fmla="*/ 0 h 261661"/>
                  <a:gd name="connsiteX8" fmla="*/ 197571 w 201800"/>
                  <a:gd name="connsiteY8" fmla="*/ 74685 h 261661"/>
                  <a:gd name="connsiteX9" fmla="*/ 150955 w 201800"/>
                  <a:gd name="connsiteY9" fmla="*/ 74685 h 261661"/>
                  <a:gd name="connsiteX10" fmla="*/ 99041 w 201800"/>
                  <a:gd name="connsiteY10" fmla="*/ 37606 h 261661"/>
                  <a:gd name="connsiteX11" fmla="*/ 48708 w 201800"/>
                  <a:gd name="connsiteY11" fmla="*/ 73623 h 261661"/>
                  <a:gd name="connsiteX12" fmla="*/ 98507 w 201800"/>
                  <a:gd name="connsiteY12" fmla="*/ 106463 h 261661"/>
                  <a:gd name="connsiteX13" fmla="*/ 128716 w 201800"/>
                  <a:gd name="connsiteY13" fmla="*/ 112292 h 261661"/>
                  <a:gd name="connsiteX14" fmla="*/ 201800 w 201800"/>
                  <a:gd name="connsiteY14" fmla="*/ 182206 h 261661"/>
                  <a:gd name="connsiteX15" fmla="*/ 103271 w 201800"/>
                  <a:gd name="connsiteY15" fmla="*/ 261662 h 261661"/>
                  <a:gd name="connsiteX16" fmla="*/ 0 w 201800"/>
                  <a:gd name="connsiteY16" fmla="*/ 180091 h 26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1800" h="261661">
                    <a:moveTo>
                      <a:pt x="0" y="180091"/>
                    </a:moveTo>
                    <a:lnTo>
                      <a:pt x="46593" y="180091"/>
                    </a:lnTo>
                    <a:cubicBezTo>
                      <a:pt x="50311" y="208693"/>
                      <a:pt x="72038" y="224055"/>
                      <a:pt x="103806" y="224055"/>
                    </a:cubicBezTo>
                    <a:cubicBezTo>
                      <a:pt x="136129" y="224055"/>
                      <a:pt x="156766" y="208163"/>
                      <a:pt x="156766" y="185919"/>
                    </a:cubicBezTo>
                    <a:cubicBezTo>
                      <a:pt x="156766" y="168435"/>
                      <a:pt x="144076" y="157313"/>
                      <a:pt x="106454" y="149898"/>
                    </a:cubicBezTo>
                    <a:lnTo>
                      <a:pt x="76268" y="144072"/>
                    </a:lnTo>
                    <a:cubicBezTo>
                      <a:pt x="27003" y="134535"/>
                      <a:pt x="3695" y="112292"/>
                      <a:pt x="3695" y="76272"/>
                    </a:cubicBezTo>
                    <a:cubicBezTo>
                      <a:pt x="3695" y="32308"/>
                      <a:pt x="40783" y="0"/>
                      <a:pt x="101691" y="0"/>
                    </a:cubicBezTo>
                    <a:cubicBezTo>
                      <a:pt x="157834" y="0"/>
                      <a:pt x="193319" y="27014"/>
                      <a:pt x="197571" y="74685"/>
                    </a:cubicBezTo>
                    <a:lnTo>
                      <a:pt x="150955" y="74685"/>
                    </a:lnTo>
                    <a:cubicBezTo>
                      <a:pt x="148306" y="51377"/>
                      <a:pt x="130297" y="37606"/>
                      <a:pt x="99041" y="37606"/>
                    </a:cubicBezTo>
                    <a:cubicBezTo>
                      <a:pt x="67274" y="37606"/>
                      <a:pt x="48708" y="51907"/>
                      <a:pt x="48708" y="73623"/>
                    </a:cubicBezTo>
                    <a:cubicBezTo>
                      <a:pt x="48708" y="88986"/>
                      <a:pt x="57724" y="98521"/>
                      <a:pt x="98507" y="106463"/>
                    </a:cubicBezTo>
                    <a:lnTo>
                      <a:pt x="128716" y="112292"/>
                    </a:lnTo>
                    <a:cubicBezTo>
                      <a:pt x="179027" y="121826"/>
                      <a:pt x="201800" y="144072"/>
                      <a:pt x="201800" y="182206"/>
                    </a:cubicBezTo>
                    <a:cubicBezTo>
                      <a:pt x="201800" y="228819"/>
                      <a:pt x="165247" y="261662"/>
                      <a:pt x="103271" y="261662"/>
                    </a:cubicBezTo>
                    <a:cubicBezTo>
                      <a:pt x="42898" y="261662"/>
                      <a:pt x="3695" y="230411"/>
                      <a:pt x="0" y="180091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6" name="Vrije vorm: vorm 45">
                <a:extLst>
                  <a:ext uri="{FF2B5EF4-FFF2-40B4-BE49-F238E27FC236}">
                    <a16:creationId xmlns:a16="http://schemas.microsoft.com/office/drawing/2014/main" id="{69B1CDDE-F3A7-28DB-489D-2B32794001E3}"/>
                  </a:ext>
                </a:extLst>
              </p:cNvPr>
              <p:cNvSpPr/>
              <p:nvPr/>
            </p:nvSpPr>
            <p:spPr>
              <a:xfrm>
                <a:off x="5449138" y="3227307"/>
                <a:ext cx="221412" cy="370776"/>
              </a:xfrm>
              <a:custGeom>
                <a:avLst/>
                <a:gdLst>
                  <a:gd name="connsiteX0" fmla="*/ 160505 w 221412"/>
                  <a:gd name="connsiteY0" fmla="*/ 370777 h 370776"/>
                  <a:gd name="connsiteX1" fmla="*/ 48218 w 221412"/>
                  <a:gd name="connsiteY1" fmla="*/ 252655 h 370776"/>
                  <a:gd name="connsiteX2" fmla="*/ 46616 w 221412"/>
                  <a:gd name="connsiteY2" fmla="*/ 252655 h 370776"/>
                  <a:gd name="connsiteX3" fmla="*/ 46616 w 221412"/>
                  <a:gd name="connsiteY3" fmla="*/ 370777 h 370776"/>
                  <a:gd name="connsiteX4" fmla="*/ 0 w 221412"/>
                  <a:gd name="connsiteY4" fmla="*/ 370777 h 370776"/>
                  <a:gd name="connsiteX5" fmla="*/ 0 w 221412"/>
                  <a:gd name="connsiteY5" fmla="*/ 0 h 370776"/>
                  <a:gd name="connsiteX6" fmla="*/ 46616 w 221412"/>
                  <a:gd name="connsiteY6" fmla="*/ 0 h 370776"/>
                  <a:gd name="connsiteX7" fmla="*/ 46616 w 221412"/>
                  <a:gd name="connsiteY7" fmla="*/ 228292 h 370776"/>
                  <a:gd name="connsiteX8" fmla="*/ 47684 w 221412"/>
                  <a:gd name="connsiteY8" fmla="*/ 228292 h 370776"/>
                  <a:gd name="connsiteX9" fmla="*/ 158391 w 221412"/>
                  <a:gd name="connsiteY9" fmla="*/ 121826 h 370776"/>
                  <a:gd name="connsiteX10" fmla="*/ 218230 w 221412"/>
                  <a:gd name="connsiteY10" fmla="*/ 121826 h 370776"/>
                  <a:gd name="connsiteX11" fmla="*/ 95880 w 221412"/>
                  <a:gd name="connsiteY11" fmla="*/ 239414 h 370776"/>
                  <a:gd name="connsiteX12" fmla="*/ 221413 w 221412"/>
                  <a:gd name="connsiteY12" fmla="*/ 370777 h 370776"/>
                  <a:gd name="connsiteX13" fmla="*/ 160505 w 221412"/>
                  <a:gd name="connsiteY13" fmla="*/ 370777 h 370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1412" h="370776">
                    <a:moveTo>
                      <a:pt x="160505" y="370777"/>
                    </a:moveTo>
                    <a:lnTo>
                      <a:pt x="48218" y="252655"/>
                    </a:lnTo>
                    <a:lnTo>
                      <a:pt x="46616" y="252655"/>
                    </a:lnTo>
                    <a:lnTo>
                      <a:pt x="46616" y="370777"/>
                    </a:lnTo>
                    <a:lnTo>
                      <a:pt x="0" y="370777"/>
                    </a:lnTo>
                    <a:lnTo>
                      <a:pt x="0" y="0"/>
                    </a:lnTo>
                    <a:lnTo>
                      <a:pt x="46616" y="0"/>
                    </a:lnTo>
                    <a:lnTo>
                      <a:pt x="46616" y="228292"/>
                    </a:lnTo>
                    <a:lnTo>
                      <a:pt x="47684" y="228292"/>
                    </a:lnTo>
                    <a:lnTo>
                      <a:pt x="158391" y="121826"/>
                    </a:lnTo>
                    <a:lnTo>
                      <a:pt x="218230" y="121826"/>
                    </a:lnTo>
                    <a:lnTo>
                      <a:pt x="95880" y="239414"/>
                    </a:lnTo>
                    <a:lnTo>
                      <a:pt x="221413" y="370777"/>
                    </a:lnTo>
                    <a:lnTo>
                      <a:pt x="160505" y="370777"/>
                    </a:ln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7" name="Vrije vorm: vorm 46">
                <a:extLst>
                  <a:ext uri="{FF2B5EF4-FFF2-40B4-BE49-F238E27FC236}">
                    <a16:creationId xmlns:a16="http://schemas.microsoft.com/office/drawing/2014/main" id="{05D72574-A455-7897-B101-B337B70F50A8}"/>
                  </a:ext>
                </a:extLst>
              </p:cNvPr>
              <p:cNvSpPr/>
              <p:nvPr/>
            </p:nvSpPr>
            <p:spPr>
              <a:xfrm>
                <a:off x="5691343" y="3342777"/>
                <a:ext cx="218229" cy="261661"/>
              </a:xfrm>
              <a:custGeom>
                <a:avLst/>
                <a:gdLst>
                  <a:gd name="connsiteX0" fmla="*/ 218229 w 218229"/>
                  <a:gd name="connsiteY0" fmla="*/ 96929 h 261661"/>
                  <a:gd name="connsiteX1" fmla="*/ 218229 w 218229"/>
                  <a:gd name="connsiteY1" fmla="*/ 255306 h 261661"/>
                  <a:gd name="connsiteX2" fmla="*/ 176378 w 218229"/>
                  <a:gd name="connsiteY2" fmla="*/ 255306 h 261661"/>
                  <a:gd name="connsiteX3" fmla="*/ 173216 w 218229"/>
                  <a:gd name="connsiteY3" fmla="*/ 221406 h 261661"/>
                  <a:gd name="connsiteX4" fmla="*/ 171614 w 218229"/>
                  <a:gd name="connsiteY4" fmla="*/ 221406 h 261661"/>
                  <a:gd name="connsiteX5" fmla="*/ 83703 w 218229"/>
                  <a:gd name="connsiteY5" fmla="*/ 261662 h 261661"/>
                  <a:gd name="connsiteX6" fmla="*/ 0 w 218229"/>
                  <a:gd name="connsiteY6" fmla="*/ 190156 h 261661"/>
                  <a:gd name="connsiteX7" fmla="*/ 87398 w 218229"/>
                  <a:gd name="connsiteY7" fmla="*/ 113879 h 261661"/>
                  <a:gd name="connsiteX8" fmla="*/ 172148 w 218229"/>
                  <a:gd name="connsiteY8" fmla="*/ 102227 h 261661"/>
                  <a:gd name="connsiteX9" fmla="*/ 172148 w 218229"/>
                  <a:gd name="connsiteY9" fmla="*/ 96929 h 261661"/>
                  <a:gd name="connsiteX10" fmla="*/ 113890 w 218229"/>
                  <a:gd name="connsiteY10" fmla="*/ 39723 h 261661"/>
                  <a:gd name="connsiteX11" fmla="*/ 56144 w 218229"/>
                  <a:gd name="connsiteY11" fmla="*/ 86337 h 261661"/>
                  <a:gd name="connsiteX12" fmla="*/ 8482 w 218229"/>
                  <a:gd name="connsiteY12" fmla="*/ 86337 h 261661"/>
                  <a:gd name="connsiteX13" fmla="*/ 115470 w 218229"/>
                  <a:gd name="connsiteY13" fmla="*/ 0 h 261661"/>
                  <a:gd name="connsiteX14" fmla="*/ 218229 w 218229"/>
                  <a:gd name="connsiteY14" fmla="*/ 96929 h 261661"/>
                  <a:gd name="connsiteX15" fmla="*/ 172148 w 218229"/>
                  <a:gd name="connsiteY15" fmla="*/ 148308 h 261661"/>
                  <a:gd name="connsiteX16" fmla="*/ 172148 w 218229"/>
                  <a:gd name="connsiteY16" fmla="*/ 137714 h 261661"/>
                  <a:gd name="connsiteX17" fmla="*/ 102759 w 218229"/>
                  <a:gd name="connsiteY17" fmla="*/ 147249 h 261661"/>
                  <a:gd name="connsiteX18" fmla="*/ 47662 w 218229"/>
                  <a:gd name="connsiteY18" fmla="*/ 188564 h 261661"/>
                  <a:gd name="connsiteX19" fmla="*/ 93765 w 218229"/>
                  <a:gd name="connsiteY19" fmla="*/ 222994 h 261661"/>
                  <a:gd name="connsiteX20" fmla="*/ 172148 w 218229"/>
                  <a:gd name="connsiteY20" fmla="*/ 148308 h 26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8229" h="261661">
                    <a:moveTo>
                      <a:pt x="218229" y="96929"/>
                    </a:moveTo>
                    <a:lnTo>
                      <a:pt x="218229" y="255306"/>
                    </a:lnTo>
                    <a:lnTo>
                      <a:pt x="176378" y="255306"/>
                    </a:lnTo>
                    <a:lnTo>
                      <a:pt x="173216" y="221406"/>
                    </a:lnTo>
                    <a:lnTo>
                      <a:pt x="171614" y="221406"/>
                    </a:lnTo>
                    <a:cubicBezTo>
                      <a:pt x="155719" y="244712"/>
                      <a:pt x="121837" y="261662"/>
                      <a:pt x="83703" y="261662"/>
                    </a:cubicBezTo>
                    <a:cubicBezTo>
                      <a:pt x="32835" y="261662"/>
                      <a:pt x="0" y="231998"/>
                      <a:pt x="0" y="190156"/>
                    </a:cubicBezTo>
                    <a:cubicBezTo>
                      <a:pt x="0" y="149370"/>
                      <a:pt x="30187" y="121826"/>
                      <a:pt x="87398" y="113879"/>
                    </a:cubicBezTo>
                    <a:lnTo>
                      <a:pt x="172148" y="102227"/>
                    </a:lnTo>
                    <a:lnTo>
                      <a:pt x="172148" y="96929"/>
                    </a:lnTo>
                    <a:cubicBezTo>
                      <a:pt x="172148" y="58793"/>
                      <a:pt x="153070" y="39723"/>
                      <a:pt x="113890" y="39723"/>
                    </a:cubicBezTo>
                    <a:cubicBezTo>
                      <a:pt x="77336" y="39723"/>
                      <a:pt x="58258" y="56673"/>
                      <a:pt x="56144" y="86337"/>
                    </a:cubicBezTo>
                    <a:lnTo>
                      <a:pt x="8482" y="86337"/>
                    </a:lnTo>
                    <a:cubicBezTo>
                      <a:pt x="12199" y="32838"/>
                      <a:pt x="51914" y="0"/>
                      <a:pt x="115470" y="0"/>
                    </a:cubicBezTo>
                    <a:cubicBezTo>
                      <a:pt x="181164" y="0"/>
                      <a:pt x="218229" y="35487"/>
                      <a:pt x="218229" y="96929"/>
                    </a:cubicBezTo>
                    <a:close/>
                    <a:moveTo>
                      <a:pt x="172148" y="148308"/>
                    </a:moveTo>
                    <a:lnTo>
                      <a:pt x="172148" y="137714"/>
                    </a:lnTo>
                    <a:lnTo>
                      <a:pt x="102759" y="147249"/>
                    </a:lnTo>
                    <a:cubicBezTo>
                      <a:pt x="63045" y="152547"/>
                      <a:pt x="47662" y="167378"/>
                      <a:pt x="47662" y="188564"/>
                    </a:cubicBezTo>
                    <a:cubicBezTo>
                      <a:pt x="47662" y="209755"/>
                      <a:pt x="64091" y="222994"/>
                      <a:pt x="93765" y="222994"/>
                    </a:cubicBezTo>
                    <a:cubicBezTo>
                      <a:pt x="139847" y="222994"/>
                      <a:pt x="172148" y="191213"/>
                      <a:pt x="172148" y="148308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8" name="Vrije vorm: vorm 47">
                <a:extLst>
                  <a:ext uri="{FF2B5EF4-FFF2-40B4-BE49-F238E27FC236}">
                    <a16:creationId xmlns:a16="http://schemas.microsoft.com/office/drawing/2014/main" id="{1FB97C25-0CA2-702B-A533-C4A3396042B9}"/>
                  </a:ext>
                </a:extLst>
              </p:cNvPr>
              <p:cNvSpPr/>
              <p:nvPr/>
            </p:nvSpPr>
            <p:spPr>
              <a:xfrm>
                <a:off x="5979206" y="3342777"/>
                <a:ext cx="373948" cy="255306"/>
              </a:xfrm>
              <a:custGeom>
                <a:avLst/>
                <a:gdLst>
                  <a:gd name="connsiteX0" fmla="*/ 373949 w 373948"/>
                  <a:gd name="connsiteY0" fmla="*/ 97991 h 255306"/>
                  <a:gd name="connsiteX1" fmla="*/ 373949 w 373948"/>
                  <a:gd name="connsiteY1" fmla="*/ 255306 h 255306"/>
                  <a:gd name="connsiteX2" fmla="*/ 327333 w 373948"/>
                  <a:gd name="connsiteY2" fmla="*/ 255306 h 255306"/>
                  <a:gd name="connsiteX3" fmla="*/ 327333 w 373948"/>
                  <a:gd name="connsiteY3" fmla="*/ 113879 h 255306"/>
                  <a:gd name="connsiteX4" fmla="*/ 274885 w 373948"/>
                  <a:gd name="connsiteY4" fmla="*/ 41313 h 255306"/>
                  <a:gd name="connsiteX5" fmla="*/ 210282 w 373948"/>
                  <a:gd name="connsiteY5" fmla="*/ 118649 h 255306"/>
                  <a:gd name="connsiteX6" fmla="*/ 210282 w 373948"/>
                  <a:gd name="connsiteY6" fmla="*/ 255306 h 255306"/>
                  <a:gd name="connsiteX7" fmla="*/ 163666 w 373948"/>
                  <a:gd name="connsiteY7" fmla="*/ 255306 h 255306"/>
                  <a:gd name="connsiteX8" fmla="*/ 163666 w 373948"/>
                  <a:gd name="connsiteY8" fmla="*/ 113879 h 255306"/>
                  <a:gd name="connsiteX9" fmla="*/ 111753 w 373948"/>
                  <a:gd name="connsiteY9" fmla="*/ 41313 h 255306"/>
                  <a:gd name="connsiteX10" fmla="*/ 46593 w 373948"/>
                  <a:gd name="connsiteY10" fmla="*/ 118649 h 255306"/>
                  <a:gd name="connsiteX11" fmla="*/ 46593 w 373948"/>
                  <a:gd name="connsiteY11" fmla="*/ 255306 h 255306"/>
                  <a:gd name="connsiteX12" fmla="*/ 0 w 373948"/>
                  <a:gd name="connsiteY12" fmla="*/ 255306 h 255306"/>
                  <a:gd name="connsiteX13" fmla="*/ 0 w 373948"/>
                  <a:gd name="connsiteY13" fmla="*/ 6356 h 255306"/>
                  <a:gd name="connsiteX14" fmla="*/ 41829 w 373948"/>
                  <a:gd name="connsiteY14" fmla="*/ 6356 h 255306"/>
                  <a:gd name="connsiteX15" fmla="*/ 45013 w 373948"/>
                  <a:gd name="connsiteY15" fmla="*/ 39723 h 255306"/>
                  <a:gd name="connsiteX16" fmla="*/ 46593 w 373948"/>
                  <a:gd name="connsiteY16" fmla="*/ 39723 h 255306"/>
                  <a:gd name="connsiteX17" fmla="*/ 124464 w 373948"/>
                  <a:gd name="connsiteY17" fmla="*/ 0 h 255306"/>
                  <a:gd name="connsiteX18" fmla="*/ 199151 w 373948"/>
                  <a:gd name="connsiteY18" fmla="*/ 46609 h 255306"/>
                  <a:gd name="connsiteX19" fmla="*/ 200732 w 373948"/>
                  <a:gd name="connsiteY19" fmla="*/ 46609 h 255306"/>
                  <a:gd name="connsiteX20" fmla="*/ 287084 w 373948"/>
                  <a:gd name="connsiteY20" fmla="*/ 0 h 255306"/>
                  <a:gd name="connsiteX21" fmla="*/ 373949 w 373948"/>
                  <a:gd name="connsiteY21" fmla="*/ 97991 h 255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73948" h="255306">
                    <a:moveTo>
                      <a:pt x="373949" y="97991"/>
                    </a:moveTo>
                    <a:lnTo>
                      <a:pt x="373949" y="255306"/>
                    </a:lnTo>
                    <a:lnTo>
                      <a:pt x="327333" y="255306"/>
                    </a:lnTo>
                    <a:lnTo>
                      <a:pt x="327333" y="113879"/>
                    </a:lnTo>
                    <a:cubicBezTo>
                      <a:pt x="327333" y="62501"/>
                      <a:pt x="308277" y="41313"/>
                      <a:pt x="274885" y="41313"/>
                    </a:cubicBezTo>
                    <a:cubicBezTo>
                      <a:pt x="236773" y="41313"/>
                      <a:pt x="210282" y="68857"/>
                      <a:pt x="210282" y="118649"/>
                    </a:cubicBezTo>
                    <a:lnTo>
                      <a:pt x="210282" y="255306"/>
                    </a:lnTo>
                    <a:lnTo>
                      <a:pt x="163666" y="255306"/>
                    </a:lnTo>
                    <a:lnTo>
                      <a:pt x="163666" y="113879"/>
                    </a:lnTo>
                    <a:cubicBezTo>
                      <a:pt x="163666" y="61972"/>
                      <a:pt x="145123" y="41313"/>
                      <a:pt x="111753" y="41313"/>
                    </a:cubicBezTo>
                    <a:cubicBezTo>
                      <a:pt x="73619" y="41313"/>
                      <a:pt x="46593" y="68327"/>
                      <a:pt x="46593" y="118649"/>
                    </a:cubicBezTo>
                    <a:lnTo>
                      <a:pt x="46593" y="255306"/>
                    </a:lnTo>
                    <a:lnTo>
                      <a:pt x="0" y="255306"/>
                    </a:lnTo>
                    <a:lnTo>
                      <a:pt x="0" y="6356"/>
                    </a:lnTo>
                    <a:lnTo>
                      <a:pt x="41829" y="6356"/>
                    </a:lnTo>
                    <a:lnTo>
                      <a:pt x="45013" y="39723"/>
                    </a:lnTo>
                    <a:lnTo>
                      <a:pt x="46593" y="39723"/>
                    </a:lnTo>
                    <a:cubicBezTo>
                      <a:pt x="62488" y="14828"/>
                      <a:pt x="92674" y="0"/>
                      <a:pt x="124464" y="0"/>
                    </a:cubicBezTo>
                    <a:cubicBezTo>
                      <a:pt x="157834" y="0"/>
                      <a:pt x="185371" y="15888"/>
                      <a:pt x="199151" y="46609"/>
                    </a:cubicBezTo>
                    <a:lnTo>
                      <a:pt x="200732" y="46609"/>
                    </a:lnTo>
                    <a:cubicBezTo>
                      <a:pt x="217161" y="19065"/>
                      <a:pt x="249462" y="0"/>
                      <a:pt x="287084" y="0"/>
                    </a:cubicBezTo>
                    <a:cubicBezTo>
                      <a:pt x="338464" y="0"/>
                      <a:pt x="373949" y="35487"/>
                      <a:pt x="373949" y="97991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9" name="Vrije vorm: vorm 48">
                <a:extLst>
                  <a:ext uri="{FF2B5EF4-FFF2-40B4-BE49-F238E27FC236}">
                    <a16:creationId xmlns:a16="http://schemas.microsoft.com/office/drawing/2014/main" id="{DAE4DCB5-1C0C-7957-F5CA-85C4C12C2996}"/>
                  </a:ext>
                </a:extLst>
              </p:cNvPr>
              <p:cNvSpPr/>
              <p:nvPr/>
            </p:nvSpPr>
            <p:spPr>
              <a:xfrm>
                <a:off x="6408541" y="3342777"/>
                <a:ext cx="246300" cy="261661"/>
              </a:xfrm>
              <a:custGeom>
                <a:avLst/>
                <a:gdLst>
                  <a:gd name="connsiteX0" fmla="*/ 244720 w 246300"/>
                  <a:gd name="connsiteY0" fmla="*/ 141955 h 261661"/>
                  <a:gd name="connsiteX1" fmla="*/ 47684 w 246300"/>
                  <a:gd name="connsiteY1" fmla="*/ 141955 h 261661"/>
                  <a:gd name="connsiteX2" fmla="*/ 129250 w 246300"/>
                  <a:gd name="connsiteY2" fmla="*/ 221406 h 261661"/>
                  <a:gd name="connsiteX3" fmla="*/ 198639 w 246300"/>
                  <a:gd name="connsiteY3" fmla="*/ 182208 h 261661"/>
                  <a:gd name="connsiteX4" fmla="*/ 242606 w 246300"/>
                  <a:gd name="connsiteY4" fmla="*/ 182208 h 261661"/>
                  <a:gd name="connsiteX5" fmla="*/ 127648 w 246300"/>
                  <a:gd name="connsiteY5" fmla="*/ 261662 h 261661"/>
                  <a:gd name="connsiteX6" fmla="*/ 0 w 246300"/>
                  <a:gd name="connsiteY6" fmla="*/ 132420 h 261661"/>
                  <a:gd name="connsiteX7" fmla="*/ 128182 w 246300"/>
                  <a:gd name="connsiteY7" fmla="*/ 0 h 261661"/>
                  <a:gd name="connsiteX8" fmla="*/ 246301 w 246300"/>
                  <a:gd name="connsiteY8" fmla="*/ 121826 h 261661"/>
                  <a:gd name="connsiteX9" fmla="*/ 244720 w 246300"/>
                  <a:gd name="connsiteY9" fmla="*/ 141955 h 261661"/>
                  <a:gd name="connsiteX10" fmla="*/ 49799 w 246300"/>
                  <a:gd name="connsiteY10" fmla="*/ 105406 h 261661"/>
                  <a:gd name="connsiteX11" fmla="*/ 199151 w 246300"/>
                  <a:gd name="connsiteY11" fmla="*/ 105406 h 261661"/>
                  <a:gd name="connsiteX12" fmla="*/ 128182 w 246300"/>
                  <a:gd name="connsiteY12" fmla="*/ 38664 h 261661"/>
                  <a:gd name="connsiteX13" fmla="*/ 49799 w 246300"/>
                  <a:gd name="connsiteY13" fmla="*/ 105406 h 26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300" h="261661">
                    <a:moveTo>
                      <a:pt x="244720" y="141955"/>
                    </a:moveTo>
                    <a:lnTo>
                      <a:pt x="47684" y="141955"/>
                    </a:lnTo>
                    <a:cubicBezTo>
                      <a:pt x="51379" y="194392"/>
                      <a:pt x="84750" y="221406"/>
                      <a:pt x="129250" y="221406"/>
                    </a:cubicBezTo>
                    <a:cubicBezTo>
                      <a:pt x="160505" y="221406"/>
                      <a:pt x="185928" y="207635"/>
                      <a:pt x="198639" y="182208"/>
                    </a:cubicBezTo>
                    <a:lnTo>
                      <a:pt x="242606" y="182208"/>
                    </a:lnTo>
                    <a:cubicBezTo>
                      <a:pt x="229360" y="231468"/>
                      <a:pt x="183791" y="261662"/>
                      <a:pt x="127648" y="261662"/>
                    </a:cubicBezTo>
                    <a:cubicBezTo>
                      <a:pt x="52982" y="261662"/>
                      <a:pt x="0" y="209220"/>
                      <a:pt x="0" y="132420"/>
                    </a:cubicBezTo>
                    <a:cubicBezTo>
                      <a:pt x="0" y="54026"/>
                      <a:pt x="55097" y="0"/>
                      <a:pt x="128182" y="0"/>
                    </a:cubicBezTo>
                    <a:cubicBezTo>
                      <a:pt x="197036" y="0"/>
                      <a:pt x="246301" y="48201"/>
                      <a:pt x="246301" y="121826"/>
                    </a:cubicBezTo>
                    <a:cubicBezTo>
                      <a:pt x="246301" y="129241"/>
                      <a:pt x="245767" y="135069"/>
                      <a:pt x="244720" y="141955"/>
                    </a:cubicBezTo>
                    <a:close/>
                    <a:moveTo>
                      <a:pt x="49799" y="105406"/>
                    </a:moveTo>
                    <a:lnTo>
                      <a:pt x="199151" y="105406"/>
                    </a:lnTo>
                    <a:cubicBezTo>
                      <a:pt x="193341" y="60384"/>
                      <a:pt x="166316" y="38664"/>
                      <a:pt x="128182" y="38664"/>
                    </a:cubicBezTo>
                    <a:cubicBezTo>
                      <a:pt x="88445" y="38664"/>
                      <a:pt x="58258" y="62501"/>
                      <a:pt x="49799" y="105406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0" name="Vrije vorm: vorm 49">
                <a:extLst>
                  <a:ext uri="{FF2B5EF4-FFF2-40B4-BE49-F238E27FC236}">
                    <a16:creationId xmlns:a16="http://schemas.microsoft.com/office/drawing/2014/main" id="{43323D22-6C05-B33E-3D07-462C2BD87D64}"/>
                  </a:ext>
                </a:extLst>
              </p:cNvPr>
              <p:cNvSpPr/>
              <p:nvPr/>
            </p:nvSpPr>
            <p:spPr>
              <a:xfrm>
                <a:off x="6711965" y="3344364"/>
                <a:ext cx="140358" cy="253718"/>
              </a:xfrm>
              <a:custGeom>
                <a:avLst/>
                <a:gdLst>
                  <a:gd name="connsiteX0" fmla="*/ 140359 w 140358"/>
                  <a:gd name="connsiteY0" fmla="*/ 4236 h 253718"/>
                  <a:gd name="connsiteX1" fmla="*/ 140359 w 140358"/>
                  <a:gd name="connsiteY1" fmla="*/ 44492 h 253718"/>
                  <a:gd name="connsiteX2" fmla="*/ 118654 w 140358"/>
                  <a:gd name="connsiteY2" fmla="*/ 42905 h 253718"/>
                  <a:gd name="connsiteX3" fmla="*/ 46615 w 140358"/>
                  <a:gd name="connsiteY3" fmla="*/ 123418 h 253718"/>
                  <a:gd name="connsiteX4" fmla="*/ 46615 w 140358"/>
                  <a:gd name="connsiteY4" fmla="*/ 253719 h 253718"/>
                  <a:gd name="connsiteX5" fmla="*/ 0 w 140358"/>
                  <a:gd name="connsiteY5" fmla="*/ 253719 h 253718"/>
                  <a:gd name="connsiteX6" fmla="*/ 0 w 140358"/>
                  <a:gd name="connsiteY6" fmla="*/ 4768 h 253718"/>
                  <a:gd name="connsiteX7" fmla="*/ 41317 w 140358"/>
                  <a:gd name="connsiteY7" fmla="*/ 4768 h 253718"/>
                  <a:gd name="connsiteX8" fmla="*/ 45035 w 140358"/>
                  <a:gd name="connsiteY8" fmla="*/ 42905 h 253718"/>
                  <a:gd name="connsiteX9" fmla="*/ 46615 w 140358"/>
                  <a:gd name="connsiteY9" fmla="*/ 42905 h 253718"/>
                  <a:gd name="connsiteX10" fmla="*/ 115470 w 140358"/>
                  <a:gd name="connsiteY10" fmla="*/ 0 h 253718"/>
                  <a:gd name="connsiteX11" fmla="*/ 140359 w 140358"/>
                  <a:gd name="connsiteY11" fmla="*/ 4236 h 25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0358" h="253718">
                    <a:moveTo>
                      <a:pt x="140359" y="4236"/>
                    </a:moveTo>
                    <a:lnTo>
                      <a:pt x="140359" y="44492"/>
                    </a:lnTo>
                    <a:cubicBezTo>
                      <a:pt x="132946" y="43434"/>
                      <a:pt x="125532" y="42905"/>
                      <a:pt x="118654" y="42905"/>
                    </a:cubicBezTo>
                    <a:cubicBezTo>
                      <a:pt x="72572" y="42905"/>
                      <a:pt x="46615" y="68857"/>
                      <a:pt x="46615" y="123418"/>
                    </a:cubicBezTo>
                    <a:lnTo>
                      <a:pt x="46615" y="253719"/>
                    </a:lnTo>
                    <a:lnTo>
                      <a:pt x="0" y="253719"/>
                    </a:lnTo>
                    <a:lnTo>
                      <a:pt x="0" y="4768"/>
                    </a:lnTo>
                    <a:lnTo>
                      <a:pt x="41317" y="4768"/>
                    </a:lnTo>
                    <a:lnTo>
                      <a:pt x="45035" y="42905"/>
                    </a:lnTo>
                    <a:lnTo>
                      <a:pt x="46615" y="42905"/>
                    </a:lnTo>
                    <a:cubicBezTo>
                      <a:pt x="58280" y="16420"/>
                      <a:pt x="84749" y="0"/>
                      <a:pt x="115470" y="0"/>
                    </a:cubicBezTo>
                    <a:cubicBezTo>
                      <a:pt x="125020" y="0"/>
                      <a:pt x="133480" y="1589"/>
                      <a:pt x="140359" y="42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32" name="Vrije vorm: vorm 31">
              <a:extLst>
                <a:ext uri="{FF2B5EF4-FFF2-40B4-BE49-F238E27FC236}">
                  <a16:creationId xmlns:a16="http://schemas.microsoft.com/office/drawing/2014/main" id="{793E9174-BFCD-E84C-EA52-1D517E813AB5}"/>
                </a:ext>
              </a:extLst>
            </p:cNvPr>
            <p:cNvSpPr/>
            <p:nvPr/>
          </p:nvSpPr>
          <p:spPr>
            <a:xfrm>
              <a:off x="1677855" y="2998503"/>
              <a:ext cx="1023815" cy="1116777"/>
            </a:xfrm>
            <a:custGeom>
              <a:avLst/>
              <a:gdLst>
                <a:gd name="connsiteX0" fmla="*/ 562384 w 1023815"/>
                <a:gd name="connsiteY0" fmla="*/ 1116778 h 1116777"/>
                <a:gd name="connsiteX1" fmla="*/ 340960 w 1023815"/>
                <a:gd name="connsiteY1" fmla="*/ 1116778 h 1116777"/>
                <a:gd name="connsiteX2" fmla="*/ 340960 w 1023815"/>
                <a:gd name="connsiteY2" fmla="*/ 918118 h 1116777"/>
                <a:gd name="connsiteX3" fmla="*/ 562393 w 1023815"/>
                <a:gd name="connsiteY3" fmla="*/ 696685 h 1116777"/>
                <a:gd name="connsiteX4" fmla="*/ 681922 w 1023815"/>
                <a:gd name="connsiteY4" fmla="*/ 696685 h 1116777"/>
                <a:gd name="connsiteX5" fmla="*/ 681922 w 1023815"/>
                <a:gd name="connsiteY5" fmla="*/ 395930 h 1116777"/>
                <a:gd name="connsiteX6" fmla="*/ 653525 w 1023815"/>
                <a:gd name="connsiteY6" fmla="*/ 329947 h 1116777"/>
                <a:gd name="connsiteX7" fmla="*/ 427631 w 1023815"/>
                <a:gd name="connsiteY7" fmla="*/ 116101 h 1116777"/>
                <a:gd name="connsiteX8" fmla="*/ 356174 w 1023815"/>
                <a:gd name="connsiteY8" fmla="*/ 116101 h 1116777"/>
                <a:gd name="connsiteX9" fmla="*/ 130278 w 1023815"/>
                <a:gd name="connsiteY9" fmla="*/ 329947 h 1116777"/>
                <a:gd name="connsiteX10" fmla="*/ 101883 w 1023815"/>
                <a:gd name="connsiteY10" fmla="*/ 395930 h 1116777"/>
                <a:gd name="connsiteX11" fmla="*/ 101883 w 1023815"/>
                <a:gd name="connsiteY11" fmla="*/ 719394 h 1116777"/>
                <a:gd name="connsiteX12" fmla="*/ 217589 w 1023815"/>
                <a:gd name="connsiteY12" fmla="*/ 854190 h 1116777"/>
                <a:gd name="connsiteX13" fmla="*/ 238244 w 1023815"/>
                <a:gd name="connsiteY13" fmla="*/ 878219 h 1116777"/>
                <a:gd name="connsiteX14" fmla="*/ 238252 w 1023815"/>
                <a:gd name="connsiteY14" fmla="*/ 931914 h 1116777"/>
                <a:gd name="connsiteX15" fmla="*/ 211452 w 1023815"/>
                <a:gd name="connsiteY15" fmla="*/ 956136 h 1116777"/>
                <a:gd name="connsiteX16" fmla="*/ 0 w 1023815"/>
                <a:gd name="connsiteY16" fmla="*/ 719394 h 1116777"/>
                <a:gd name="connsiteX17" fmla="*/ 0 w 1023815"/>
                <a:gd name="connsiteY17" fmla="*/ 395930 h 1116777"/>
                <a:gd name="connsiteX18" fmla="*/ 60238 w 1023815"/>
                <a:gd name="connsiteY18" fmla="*/ 255959 h 1116777"/>
                <a:gd name="connsiteX19" fmla="*/ 286132 w 1023815"/>
                <a:gd name="connsiteY19" fmla="*/ 42110 h 1116777"/>
                <a:gd name="connsiteX20" fmla="*/ 497672 w 1023815"/>
                <a:gd name="connsiteY20" fmla="*/ 42110 h 1116777"/>
                <a:gd name="connsiteX21" fmla="*/ 723568 w 1023815"/>
                <a:gd name="connsiteY21" fmla="*/ 255959 h 1116777"/>
                <a:gd name="connsiteX22" fmla="*/ 783804 w 1023815"/>
                <a:gd name="connsiteY22" fmla="*/ 395930 h 1116777"/>
                <a:gd name="connsiteX23" fmla="*/ 783804 w 1023815"/>
                <a:gd name="connsiteY23" fmla="*/ 696685 h 1116777"/>
                <a:gd name="connsiteX24" fmla="*/ 999486 w 1023815"/>
                <a:gd name="connsiteY24" fmla="*/ 696685 h 1116777"/>
                <a:gd name="connsiteX25" fmla="*/ 1023816 w 1023815"/>
                <a:gd name="connsiteY25" fmla="*/ 721017 h 1116777"/>
                <a:gd name="connsiteX26" fmla="*/ 1023816 w 1023815"/>
                <a:gd name="connsiteY26" fmla="*/ 774238 h 1116777"/>
                <a:gd name="connsiteX27" fmla="*/ 999486 w 1023815"/>
                <a:gd name="connsiteY27" fmla="*/ 798569 h 1116777"/>
                <a:gd name="connsiteX28" fmla="*/ 783804 w 1023815"/>
                <a:gd name="connsiteY28" fmla="*/ 798569 h 1116777"/>
                <a:gd name="connsiteX29" fmla="*/ 783804 w 1023815"/>
                <a:gd name="connsiteY29" fmla="*/ 895356 h 1116777"/>
                <a:gd name="connsiteX30" fmla="*/ 562384 w 1023815"/>
                <a:gd name="connsiteY30" fmla="*/ 1116775 h 1116777"/>
                <a:gd name="connsiteX31" fmla="*/ 442844 w 1023815"/>
                <a:gd name="connsiteY31" fmla="*/ 1014898 h 1116777"/>
                <a:gd name="connsiteX32" fmla="*/ 562382 w 1023815"/>
                <a:gd name="connsiteY32" fmla="*/ 1014898 h 1116777"/>
                <a:gd name="connsiteX33" fmla="*/ 681922 w 1023815"/>
                <a:gd name="connsiteY33" fmla="*/ 895356 h 1116777"/>
                <a:gd name="connsiteX34" fmla="*/ 681922 w 1023815"/>
                <a:gd name="connsiteY34" fmla="*/ 798569 h 1116777"/>
                <a:gd name="connsiteX35" fmla="*/ 562391 w 1023815"/>
                <a:gd name="connsiteY35" fmla="*/ 798569 h 1116777"/>
                <a:gd name="connsiteX36" fmla="*/ 442844 w 1023815"/>
                <a:gd name="connsiteY36" fmla="*/ 918118 h 1116777"/>
                <a:gd name="connsiteX37" fmla="*/ 442844 w 1023815"/>
                <a:gd name="connsiteY37" fmla="*/ 1014898 h 111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023815" h="1116777">
                  <a:moveTo>
                    <a:pt x="562384" y="1116778"/>
                  </a:moveTo>
                  <a:lnTo>
                    <a:pt x="340960" y="1116778"/>
                  </a:lnTo>
                  <a:lnTo>
                    <a:pt x="340960" y="918118"/>
                  </a:lnTo>
                  <a:cubicBezTo>
                    <a:pt x="340960" y="795825"/>
                    <a:pt x="440100" y="696685"/>
                    <a:pt x="562393" y="696685"/>
                  </a:cubicBezTo>
                  <a:lnTo>
                    <a:pt x="681922" y="696685"/>
                  </a:lnTo>
                  <a:lnTo>
                    <a:pt x="681922" y="395930"/>
                  </a:lnTo>
                  <a:cubicBezTo>
                    <a:pt x="681922" y="371080"/>
                    <a:pt x="671572" y="347030"/>
                    <a:pt x="653525" y="329947"/>
                  </a:cubicBezTo>
                  <a:lnTo>
                    <a:pt x="427631" y="116101"/>
                  </a:lnTo>
                  <a:cubicBezTo>
                    <a:pt x="407593" y="97134"/>
                    <a:pt x="376211" y="97134"/>
                    <a:pt x="356174" y="116101"/>
                  </a:cubicBezTo>
                  <a:lnTo>
                    <a:pt x="130278" y="329947"/>
                  </a:lnTo>
                  <a:cubicBezTo>
                    <a:pt x="112150" y="347106"/>
                    <a:pt x="101883" y="370968"/>
                    <a:pt x="101883" y="395930"/>
                  </a:cubicBezTo>
                  <a:lnTo>
                    <a:pt x="101883" y="719394"/>
                  </a:lnTo>
                  <a:cubicBezTo>
                    <a:pt x="101883" y="787563"/>
                    <a:pt x="152165" y="844210"/>
                    <a:pt x="217589" y="854190"/>
                  </a:cubicBezTo>
                  <a:cubicBezTo>
                    <a:pt x="229466" y="856002"/>
                    <a:pt x="238241" y="866204"/>
                    <a:pt x="238244" y="878219"/>
                  </a:cubicBezTo>
                  <a:lnTo>
                    <a:pt x="238252" y="931914"/>
                  </a:lnTo>
                  <a:cubicBezTo>
                    <a:pt x="238255" y="946328"/>
                    <a:pt x="225775" y="957746"/>
                    <a:pt x="211452" y="956136"/>
                  </a:cubicBezTo>
                  <a:cubicBezTo>
                    <a:pt x="92642" y="942777"/>
                    <a:pt x="0" y="841699"/>
                    <a:pt x="0" y="719394"/>
                  </a:cubicBezTo>
                  <a:lnTo>
                    <a:pt x="0" y="395930"/>
                  </a:lnTo>
                  <a:cubicBezTo>
                    <a:pt x="0" y="343217"/>
                    <a:pt x="21956" y="292198"/>
                    <a:pt x="60238" y="255959"/>
                  </a:cubicBezTo>
                  <a:lnTo>
                    <a:pt x="286132" y="42110"/>
                  </a:lnTo>
                  <a:cubicBezTo>
                    <a:pt x="345441" y="-14036"/>
                    <a:pt x="438361" y="-14038"/>
                    <a:pt x="497672" y="42110"/>
                  </a:cubicBezTo>
                  <a:lnTo>
                    <a:pt x="723568" y="255959"/>
                  </a:lnTo>
                  <a:cubicBezTo>
                    <a:pt x="761849" y="292200"/>
                    <a:pt x="783804" y="343217"/>
                    <a:pt x="783804" y="395930"/>
                  </a:cubicBezTo>
                  <a:lnTo>
                    <a:pt x="783804" y="696685"/>
                  </a:lnTo>
                  <a:lnTo>
                    <a:pt x="999486" y="696685"/>
                  </a:lnTo>
                  <a:cubicBezTo>
                    <a:pt x="1012923" y="696685"/>
                    <a:pt x="1023816" y="707580"/>
                    <a:pt x="1023816" y="721017"/>
                  </a:cubicBezTo>
                  <a:lnTo>
                    <a:pt x="1023816" y="774238"/>
                  </a:lnTo>
                  <a:cubicBezTo>
                    <a:pt x="1023816" y="787675"/>
                    <a:pt x="1012923" y="798569"/>
                    <a:pt x="999486" y="798569"/>
                  </a:cubicBezTo>
                  <a:lnTo>
                    <a:pt x="783804" y="798569"/>
                  </a:lnTo>
                  <a:lnTo>
                    <a:pt x="783804" y="895356"/>
                  </a:lnTo>
                  <a:cubicBezTo>
                    <a:pt x="783804" y="1017643"/>
                    <a:pt x="684671" y="1116775"/>
                    <a:pt x="562384" y="1116775"/>
                  </a:cubicBezTo>
                  <a:close/>
                  <a:moveTo>
                    <a:pt x="442844" y="1014898"/>
                  </a:moveTo>
                  <a:lnTo>
                    <a:pt x="562382" y="1014898"/>
                  </a:lnTo>
                  <a:cubicBezTo>
                    <a:pt x="628296" y="1014898"/>
                    <a:pt x="681922" y="961270"/>
                    <a:pt x="681922" y="895356"/>
                  </a:cubicBezTo>
                  <a:lnTo>
                    <a:pt x="681922" y="798569"/>
                  </a:lnTo>
                  <a:lnTo>
                    <a:pt x="562391" y="798569"/>
                  </a:lnTo>
                  <a:cubicBezTo>
                    <a:pt x="496472" y="798569"/>
                    <a:pt x="442844" y="852197"/>
                    <a:pt x="442844" y="918118"/>
                  </a:cubicBezTo>
                  <a:lnTo>
                    <a:pt x="442844" y="1014898"/>
                  </a:lnTo>
                  <a:close/>
                </a:path>
              </a:pathLst>
            </a:custGeom>
            <a:solidFill>
              <a:schemeClr val="bg1"/>
            </a:solidFill>
            <a:ln w="22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3" name="Vrije vorm: vorm 32">
              <a:extLst>
                <a:ext uri="{FF2B5EF4-FFF2-40B4-BE49-F238E27FC236}">
                  <a16:creationId xmlns:a16="http://schemas.microsoft.com/office/drawing/2014/main" id="{ECD49441-1D38-B98A-913B-5C2F0A5BAEBB}"/>
                </a:ext>
              </a:extLst>
            </p:cNvPr>
            <p:cNvSpPr/>
            <p:nvPr/>
          </p:nvSpPr>
          <p:spPr>
            <a:xfrm>
              <a:off x="2240236" y="3797072"/>
              <a:ext cx="221421" cy="318208"/>
            </a:xfrm>
            <a:custGeom>
              <a:avLst/>
              <a:gdLst>
                <a:gd name="connsiteX0" fmla="*/ 0 w 221421"/>
                <a:gd name="connsiteY0" fmla="*/ 318208 h 318208"/>
                <a:gd name="connsiteX1" fmla="*/ 0 w 221421"/>
                <a:gd name="connsiteY1" fmla="*/ 216328 h 318208"/>
                <a:gd name="connsiteX2" fmla="*/ 119540 w 221421"/>
                <a:gd name="connsiteY2" fmla="*/ 96786 h 318208"/>
                <a:gd name="connsiteX3" fmla="*/ 119540 w 221421"/>
                <a:gd name="connsiteY3" fmla="*/ 0 h 318208"/>
                <a:gd name="connsiteX4" fmla="*/ 221422 w 221421"/>
                <a:gd name="connsiteY4" fmla="*/ 0 h 318208"/>
                <a:gd name="connsiteX5" fmla="*/ 221422 w 221421"/>
                <a:gd name="connsiteY5" fmla="*/ 96786 h 318208"/>
                <a:gd name="connsiteX6" fmla="*/ 0 w 221421"/>
                <a:gd name="connsiteY6" fmla="*/ 318208 h 31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421" h="318208">
                  <a:moveTo>
                    <a:pt x="0" y="318208"/>
                  </a:moveTo>
                  <a:lnTo>
                    <a:pt x="0" y="216328"/>
                  </a:lnTo>
                  <a:cubicBezTo>
                    <a:pt x="65914" y="216328"/>
                    <a:pt x="119540" y="162700"/>
                    <a:pt x="119540" y="96786"/>
                  </a:cubicBezTo>
                  <a:lnTo>
                    <a:pt x="119540" y="0"/>
                  </a:lnTo>
                  <a:lnTo>
                    <a:pt x="221422" y="0"/>
                  </a:lnTo>
                  <a:lnTo>
                    <a:pt x="221422" y="96786"/>
                  </a:lnTo>
                  <a:cubicBezTo>
                    <a:pt x="221422" y="218880"/>
                    <a:pt x="122093" y="318208"/>
                    <a:pt x="0" y="318208"/>
                  </a:cubicBezTo>
                  <a:close/>
                </a:path>
              </a:pathLst>
            </a:custGeom>
            <a:solidFill>
              <a:schemeClr val="bg1">
                <a:alpha val="79000"/>
              </a:schemeClr>
            </a:solidFill>
            <a:ln w="22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4" name="Vrije vorm: vorm 33">
              <a:extLst>
                <a:ext uri="{FF2B5EF4-FFF2-40B4-BE49-F238E27FC236}">
                  <a16:creationId xmlns:a16="http://schemas.microsoft.com/office/drawing/2014/main" id="{257BB912-C71B-90C8-EAA0-71CE26416127}"/>
                </a:ext>
              </a:extLst>
            </p:cNvPr>
            <p:cNvSpPr/>
            <p:nvPr/>
          </p:nvSpPr>
          <p:spPr>
            <a:xfrm>
              <a:off x="2018815" y="3695188"/>
              <a:ext cx="682855" cy="221432"/>
            </a:xfrm>
            <a:custGeom>
              <a:avLst/>
              <a:gdLst>
                <a:gd name="connsiteX0" fmla="*/ 101884 w 682855"/>
                <a:gd name="connsiteY0" fmla="*/ 221433 h 221432"/>
                <a:gd name="connsiteX1" fmla="*/ 0 w 682855"/>
                <a:gd name="connsiteY1" fmla="*/ 221433 h 221432"/>
                <a:gd name="connsiteX2" fmla="*/ 221431 w 682855"/>
                <a:gd name="connsiteY2" fmla="*/ 0 h 221432"/>
                <a:gd name="connsiteX3" fmla="*/ 658526 w 682855"/>
                <a:gd name="connsiteY3" fmla="*/ 0 h 221432"/>
                <a:gd name="connsiteX4" fmla="*/ 682855 w 682855"/>
                <a:gd name="connsiteY4" fmla="*/ 24332 h 221432"/>
                <a:gd name="connsiteX5" fmla="*/ 682855 w 682855"/>
                <a:gd name="connsiteY5" fmla="*/ 77552 h 221432"/>
                <a:gd name="connsiteX6" fmla="*/ 658526 w 682855"/>
                <a:gd name="connsiteY6" fmla="*/ 101884 h 221432"/>
                <a:gd name="connsiteX7" fmla="*/ 221431 w 682855"/>
                <a:gd name="connsiteY7" fmla="*/ 101884 h 221432"/>
                <a:gd name="connsiteX8" fmla="*/ 101884 w 682855"/>
                <a:gd name="connsiteY8" fmla="*/ 221433 h 22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2855" h="221432">
                  <a:moveTo>
                    <a:pt x="101884" y="221433"/>
                  </a:moveTo>
                  <a:lnTo>
                    <a:pt x="0" y="221433"/>
                  </a:lnTo>
                  <a:cubicBezTo>
                    <a:pt x="0" y="99335"/>
                    <a:pt x="99333" y="0"/>
                    <a:pt x="221431" y="0"/>
                  </a:cubicBezTo>
                  <a:lnTo>
                    <a:pt x="658526" y="0"/>
                  </a:lnTo>
                  <a:cubicBezTo>
                    <a:pt x="671963" y="0"/>
                    <a:pt x="682855" y="10895"/>
                    <a:pt x="682855" y="24332"/>
                  </a:cubicBezTo>
                  <a:lnTo>
                    <a:pt x="682855" y="77552"/>
                  </a:lnTo>
                  <a:cubicBezTo>
                    <a:pt x="682855" y="90989"/>
                    <a:pt x="671963" y="101884"/>
                    <a:pt x="658526" y="101884"/>
                  </a:cubicBezTo>
                  <a:lnTo>
                    <a:pt x="221431" y="101884"/>
                  </a:lnTo>
                  <a:cubicBezTo>
                    <a:pt x="155512" y="101884"/>
                    <a:pt x="101884" y="155512"/>
                    <a:pt x="101884" y="221433"/>
                  </a:cubicBezTo>
                  <a:close/>
                </a:path>
              </a:pathLst>
            </a:custGeom>
            <a:solidFill>
              <a:schemeClr val="bg1"/>
            </a:solidFill>
            <a:ln w="22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81572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BED4E5-4361-8613-C284-F4E58ABC2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86" y="981075"/>
            <a:ext cx="9577614" cy="269421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E7F2E9-2569-360C-0222-64F6D8FE7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6286" y="3702277"/>
            <a:ext cx="957761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A5307A-7FD5-49BE-41C9-92D2C325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C9CD4C-4C65-DDEA-6A66-EB35AB01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1D03B5A-1612-34F6-26FE-943D67E4D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4CCF-8B23-4FE6-AEF8-D0EE8DF5D8E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5362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6A79E4-B550-4DA3-E62C-B45FDB70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5CBC586-FBEF-594D-A776-082BACCE5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CADC746-FF3D-C97E-C0FF-CAC33A6CF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94042C2-1385-E39C-149A-0182AD277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4CCF-8B23-4FE6-AEF8-D0EE8DF5D8E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52013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73BB3DB-C5DE-F240-D8E0-AF8665A19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45EF1BE-55C1-6B77-2B57-43616E1D1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7F53CB-9CB3-AA85-19DB-4BF99887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4CCF-8B23-4FE6-AEF8-D0EE8DF5D8E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86554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73BB3DB-C5DE-F240-D8E0-AF8665A19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16182" y="6874102"/>
            <a:ext cx="1107142" cy="288000"/>
          </a:xfrm>
        </p:spPr>
        <p:txBody>
          <a:bodyPr/>
          <a:lstStyle/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45EF1BE-55C1-6B77-2B57-43616E1D1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2537" y="6874102"/>
            <a:ext cx="6626927" cy="288000"/>
          </a:xfrm>
        </p:spPr>
        <p:txBody>
          <a:bodyPr/>
          <a:lstStyle/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7F53CB-9CB3-AA85-19DB-4BF99887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677" y="6874102"/>
            <a:ext cx="1107141" cy="288000"/>
          </a:xfrm>
        </p:spPr>
        <p:txBody>
          <a:bodyPr/>
          <a:lstStyle/>
          <a:p>
            <a:fld id="{AF524CCF-8B23-4FE6-AEF8-D0EE8DF5D8E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92365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248E1F1-4E9F-E763-880C-F7980DD42B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246658" y="6872514"/>
            <a:ext cx="1107141" cy="288000"/>
          </a:xfrm>
        </p:spPr>
        <p:txBody>
          <a:bodyPr/>
          <a:lstStyle/>
          <a:p>
            <a:fld id="{AF524CCF-8B23-4FE6-AEF8-D0EE8DF5D8E9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0DD2F7D-A6A2-BEA7-A857-F4496E0F3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6709" y="6872514"/>
            <a:ext cx="8018582" cy="288000"/>
          </a:xfrm>
        </p:spPr>
        <p:txBody>
          <a:bodyPr/>
          <a:lstStyle/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70B26C-EDF9-C473-9A7A-6AB4F604F42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872514"/>
            <a:ext cx="1107142" cy="288000"/>
          </a:xfrm>
        </p:spPr>
        <p:txBody>
          <a:bodyPr/>
          <a:lstStyle/>
          <a:p>
            <a:r>
              <a:rPr lang="nl-NL"/>
              <a:t>17-10-2024</a:t>
            </a:r>
            <a:endParaRPr lang="nl-NL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138776E-9008-656C-6418-7081606EC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9404" y="2051951"/>
            <a:ext cx="6300000" cy="2738165"/>
          </a:xfrm>
          <a:prstGeom prst="rect">
            <a:avLst/>
          </a:prstGeo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A14DAE5F-83C3-8E74-D420-9A6210F398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1783" y="4616199"/>
            <a:ext cx="5092700" cy="9574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05355A"/>
                </a:solidFill>
              </a:defRPr>
            </a:lvl1pPr>
          </a:lstStyle>
          <a:p>
            <a:pPr lvl="0"/>
            <a:r>
              <a:rPr lang="nl-NL"/>
              <a:t>T 070-3110555</a:t>
            </a:r>
          </a:p>
          <a:p>
            <a:pPr lvl="0"/>
            <a:r>
              <a:rPr lang="nl-NL"/>
              <a:t>E info@waarderingskamer.nl</a:t>
            </a:r>
          </a:p>
          <a:p>
            <a:pPr lvl="0"/>
            <a:r>
              <a:rPr lang="nl-NL"/>
              <a:t>www.waarderingskamer.nl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9639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 blau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248E1F1-4E9F-E763-880C-F7980DD42B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246658" y="6872514"/>
            <a:ext cx="1107141" cy="28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524CCF-8B23-4FE6-AEF8-D0EE8DF5D8E9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0DD2F7D-A6A2-BEA7-A857-F4496E0F3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6709" y="6872514"/>
            <a:ext cx="8018582" cy="28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70B26C-EDF9-C473-9A7A-6AB4F604F42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872514"/>
            <a:ext cx="1107142" cy="28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17-10-2024</a:t>
            </a:r>
            <a:endParaRPr lang="nl-NL" dirty="0"/>
          </a:p>
        </p:txBody>
      </p:sp>
      <p:grpSp>
        <p:nvGrpSpPr>
          <p:cNvPr id="2" name="Graphic 6">
            <a:extLst>
              <a:ext uri="{FF2B5EF4-FFF2-40B4-BE49-F238E27FC236}">
                <a16:creationId xmlns:a16="http://schemas.microsoft.com/office/drawing/2014/main" id="{09711E73-9972-9D33-977E-CF8D44C90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77855" y="2998503"/>
            <a:ext cx="5174469" cy="1116777"/>
            <a:chOff x="1677855" y="2998503"/>
            <a:chExt cx="5174469" cy="1116777"/>
          </a:xfrm>
        </p:grpSpPr>
        <p:grpSp>
          <p:nvGrpSpPr>
            <p:cNvPr id="8" name="Graphic 6">
              <a:extLst>
                <a:ext uri="{FF2B5EF4-FFF2-40B4-BE49-F238E27FC236}">
                  <a16:creationId xmlns:a16="http://schemas.microsoft.com/office/drawing/2014/main" id="{EB4D7862-A7C0-F8F0-9362-FA2FA3496A17}"/>
                </a:ext>
              </a:extLst>
            </p:cNvPr>
            <p:cNvGrpSpPr/>
            <p:nvPr/>
          </p:nvGrpSpPr>
          <p:grpSpPr>
            <a:xfrm>
              <a:off x="2606685" y="3227307"/>
              <a:ext cx="4245638" cy="495781"/>
              <a:chOff x="2606685" y="3227307"/>
              <a:chExt cx="4245638" cy="495781"/>
            </a:xfrm>
            <a:solidFill>
              <a:schemeClr val="bg1"/>
            </a:solidFill>
          </p:grpSpPr>
          <p:sp>
            <p:nvSpPr>
              <p:cNvPr id="9" name="Vrije vorm: vorm 8">
                <a:extLst>
                  <a:ext uri="{FF2B5EF4-FFF2-40B4-BE49-F238E27FC236}">
                    <a16:creationId xmlns:a16="http://schemas.microsoft.com/office/drawing/2014/main" id="{A0037EC8-AD85-18DE-01D9-A12BA5AD0C00}"/>
                  </a:ext>
                </a:extLst>
              </p:cNvPr>
              <p:cNvSpPr/>
              <p:nvPr/>
            </p:nvSpPr>
            <p:spPr>
              <a:xfrm>
                <a:off x="2606685" y="3349133"/>
                <a:ext cx="394081" cy="248950"/>
              </a:xfrm>
              <a:custGeom>
                <a:avLst/>
                <a:gdLst>
                  <a:gd name="connsiteX0" fmla="*/ 0 w 394081"/>
                  <a:gd name="connsiteY0" fmla="*/ 0 h 248950"/>
                  <a:gd name="connsiteX1" fmla="*/ 48196 w 394081"/>
                  <a:gd name="connsiteY1" fmla="*/ 0 h 248950"/>
                  <a:gd name="connsiteX2" fmla="*/ 108055 w 394081"/>
                  <a:gd name="connsiteY2" fmla="*/ 189094 h 248950"/>
                  <a:gd name="connsiteX3" fmla="*/ 109638 w 394081"/>
                  <a:gd name="connsiteY3" fmla="*/ 189094 h 248950"/>
                  <a:gd name="connsiteX4" fmla="*/ 175855 w 394081"/>
                  <a:gd name="connsiteY4" fmla="*/ 0 h 248950"/>
                  <a:gd name="connsiteX5" fmla="*/ 218227 w 394081"/>
                  <a:gd name="connsiteY5" fmla="*/ 0 h 248950"/>
                  <a:gd name="connsiteX6" fmla="*/ 284435 w 394081"/>
                  <a:gd name="connsiteY6" fmla="*/ 189094 h 248950"/>
                  <a:gd name="connsiteX7" fmla="*/ 286027 w 394081"/>
                  <a:gd name="connsiteY7" fmla="*/ 189094 h 248950"/>
                  <a:gd name="connsiteX8" fmla="*/ 345879 w 394081"/>
                  <a:gd name="connsiteY8" fmla="*/ 0 h 248950"/>
                  <a:gd name="connsiteX9" fmla="*/ 394082 w 394081"/>
                  <a:gd name="connsiteY9" fmla="*/ 0 h 248950"/>
                  <a:gd name="connsiteX10" fmla="*/ 310919 w 394081"/>
                  <a:gd name="connsiteY10" fmla="*/ 248950 h 248950"/>
                  <a:gd name="connsiteX11" fmla="*/ 263249 w 394081"/>
                  <a:gd name="connsiteY11" fmla="*/ 248950 h 248950"/>
                  <a:gd name="connsiteX12" fmla="*/ 197566 w 394081"/>
                  <a:gd name="connsiteY12" fmla="*/ 60914 h 248950"/>
                  <a:gd name="connsiteX13" fmla="*/ 196509 w 394081"/>
                  <a:gd name="connsiteY13" fmla="*/ 60914 h 248950"/>
                  <a:gd name="connsiteX14" fmla="*/ 130833 w 394081"/>
                  <a:gd name="connsiteY14" fmla="*/ 248950 h 248950"/>
                  <a:gd name="connsiteX15" fmla="*/ 83153 w 394081"/>
                  <a:gd name="connsiteY15" fmla="*/ 248950 h 248950"/>
                  <a:gd name="connsiteX16" fmla="*/ 0 w 394081"/>
                  <a:gd name="connsiteY16" fmla="*/ 0 h 24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94081" h="248950">
                    <a:moveTo>
                      <a:pt x="0" y="0"/>
                    </a:moveTo>
                    <a:lnTo>
                      <a:pt x="48196" y="0"/>
                    </a:lnTo>
                    <a:lnTo>
                      <a:pt x="108055" y="189094"/>
                    </a:lnTo>
                    <a:lnTo>
                      <a:pt x="109638" y="189094"/>
                    </a:lnTo>
                    <a:lnTo>
                      <a:pt x="175855" y="0"/>
                    </a:lnTo>
                    <a:lnTo>
                      <a:pt x="218227" y="0"/>
                    </a:lnTo>
                    <a:lnTo>
                      <a:pt x="284435" y="189094"/>
                    </a:lnTo>
                    <a:lnTo>
                      <a:pt x="286027" y="189094"/>
                    </a:lnTo>
                    <a:lnTo>
                      <a:pt x="345879" y="0"/>
                    </a:lnTo>
                    <a:lnTo>
                      <a:pt x="394082" y="0"/>
                    </a:lnTo>
                    <a:lnTo>
                      <a:pt x="310919" y="248950"/>
                    </a:lnTo>
                    <a:lnTo>
                      <a:pt x="263249" y="248950"/>
                    </a:lnTo>
                    <a:lnTo>
                      <a:pt x="197566" y="60914"/>
                    </a:lnTo>
                    <a:lnTo>
                      <a:pt x="196509" y="60914"/>
                    </a:lnTo>
                    <a:lnTo>
                      <a:pt x="130833" y="248950"/>
                    </a:lnTo>
                    <a:lnTo>
                      <a:pt x="83153" y="2489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" name="Vrije vorm: vorm 9">
                <a:extLst>
                  <a:ext uri="{FF2B5EF4-FFF2-40B4-BE49-F238E27FC236}">
                    <a16:creationId xmlns:a16="http://schemas.microsoft.com/office/drawing/2014/main" id="{567DB572-7EEF-F12A-A13C-AC6B82BBC19C}"/>
                  </a:ext>
                </a:extLst>
              </p:cNvPr>
              <p:cNvSpPr/>
              <p:nvPr/>
            </p:nvSpPr>
            <p:spPr>
              <a:xfrm>
                <a:off x="3024313" y="3342777"/>
                <a:ext cx="218235" cy="261661"/>
              </a:xfrm>
              <a:custGeom>
                <a:avLst/>
                <a:gdLst>
                  <a:gd name="connsiteX0" fmla="*/ 218236 w 218235"/>
                  <a:gd name="connsiteY0" fmla="*/ 96929 h 261661"/>
                  <a:gd name="connsiteX1" fmla="*/ 218236 w 218235"/>
                  <a:gd name="connsiteY1" fmla="*/ 255306 h 261661"/>
                  <a:gd name="connsiteX2" fmla="*/ 176389 w 218235"/>
                  <a:gd name="connsiteY2" fmla="*/ 255306 h 261661"/>
                  <a:gd name="connsiteX3" fmla="*/ 173206 w 218235"/>
                  <a:gd name="connsiteY3" fmla="*/ 221406 h 261661"/>
                  <a:gd name="connsiteX4" fmla="*/ 171623 w 218235"/>
                  <a:gd name="connsiteY4" fmla="*/ 221406 h 261661"/>
                  <a:gd name="connsiteX5" fmla="*/ 83694 w 218235"/>
                  <a:gd name="connsiteY5" fmla="*/ 261662 h 261661"/>
                  <a:gd name="connsiteX6" fmla="*/ 0 w 218235"/>
                  <a:gd name="connsiteY6" fmla="*/ 190156 h 261661"/>
                  <a:gd name="connsiteX7" fmla="*/ 87403 w 218235"/>
                  <a:gd name="connsiteY7" fmla="*/ 113879 h 261661"/>
                  <a:gd name="connsiteX8" fmla="*/ 172148 w 218235"/>
                  <a:gd name="connsiteY8" fmla="*/ 102227 h 261661"/>
                  <a:gd name="connsiteX9" fmla="*/ 172148 w 218235"/>
                  <a:gd name="connsiteY9" fmla="*/ 96929 h 261661"/>
                  <a:gd name="connsiteX10" fmla="*/ 113887 w 218235"/>
                  <a:gd name="connsiteY10" fmla="*/ 39723 h 261661"/>
                  <a:gd name="connsiteX11" fmla="*/ 56152 w 218235"/>
                  <a:gd name="connsiteY11" fmla="*/ 86337 h 261661"/>
                  <a:gd name="connsiteX12" fmla="*/ 8482 w 218235"/>
                  <a:gd name="connsiteY12" fmla="*/ 86337 h 261661"/>
                  <a:gd name="connsiteX13" fmla="*/ 115470 w 218235"/>
                  <a:gd name="connsiteY13" fmla="*/ 0 h 261661"/>
                  <a:gd name="connsiteX14" fmla="*/ 218236 w 218235"/>
                  <a:gd name="connsiteY14" fmla="*/ 96929 h 261661"/>
                  <a:gd name="connsiteX15" fmla="*/ 172148 w 218235"/>
                  <a:gd name="connsiteY15" fmla="*/ 148308 h 261661"/>
                  <a:gd name="connsiteX16" fmla="*/ 172148 w 218235"/>
                  <a:gd name="connsiteY16" fmla="*/ 137714 h 261661"/>
                  <a:gd name="connsiteX17" fmla="*/ 102766 w 218235"/>
                  <a:gd name="connsiteY17" fmla="*/ 147249 h 261661"/>
                  <a:gd name="connsiteX18" fmla="*/ 47671 w 218235"/>
                  <a:gd name="connsiteY18" fmla="*/ 188564 h 261661"/>
                  <a:gd name="connsiteX19" fmla="*/ 93759 w 218235"/>
                  <a:gd name="connsiteY19" fmla="*/ 222994 h 261661"/>
                  <a:gd name="connsiteX20" fmla="*/ 172148 w 218235"/>
                  <a:gd name="connsiteY20" fmla="*/ 148308 h 26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8235" h="261661">
                    <a:moveTo>
                      <a:pt x="218236" y="96929"/>
                    </a:moveTo>
                    <a:lnTo>
                      <a:pt x="218236" y="255306"/>
                    </a:lnTo>
                    <a:lnTo>
                      <a:pt x="176389" y="255306"/>
                    </a:lnTo>
                    <a:lnTo>
                      <a:pt x="173206" y="221406"/>
                    </a:lnTo>
                    <a:lnTo>
                      <a:pt x="171623" y="221406"/>
                    </a:lnTo>
                    <a:cubicBezTo>
                      <a:pt x="155726" y="244712"/>
                      <a:pt x="121826" y="261662"/>
                      <a:pt x="83694" y="261662"/>
                    </a:cubicBezTo>
                    <a:cubicBezTo>
                      <a:pt x="32842" y="261662"/>
                      <a:pt x="0" y="231998"/>
                      <a:pt x="0" y="190156"/>
                    </a:cubicBezTo>
                    <a:cubicBezTo>
                      <a:pt x="0" y="149370"/>
                      <a:pt x="30193" y="121826"/>
                      <a:pt x="87403" y="113879"/>
                    </a:cubicBezTo>
                    <a:lnTo>
                      <a:pt x="172148" y="102227"/>
                    </a:lnTo>
                    <a:lnTo>
                      <a:pt x="172148" y="96929"/>
                    </a:lnTo>
                    <a:cubicBezTo>
                      <a:pt x="172148" y="58793"/>
                      <a:pt x="153077" y="39723"/>
                      <a:pt x="113887" y="39723"/>
                    </a:cubicBezTo>
                    <a:cubicBezTo>
                      <a:pt x="77339" y="39723"/>
                      <a:pt x="58267" y="56673"/>
                      <a:pt x="56152" y="86337"/>
                    </a:cubicBezTo>
                    <a:lnTo>
                      <a:pt x="8482" y="86337"/>
                    </a:lnTo>
                    <a:cubicBezTo>
                      <a:pt x="12188" y="32838"/>
                      <a:pt x="51912" y="0"/>
                      <a:pt x="115470" y="0"/>
                    </a:cubicBezTo>
                    <a:cubicBezTo>
                      <a:pt x="181153" y="0"/>
                      <a:pt x="218236" y="35487"/>
                      <a:pt x="218236" y="96929"/>
                    </a:cubicBezTo>
                    <a:close/>
                    <a:moveTo>
                      <a:pt x="172148" y="148308"/>
                    </a:moveTo>
                    <a:lnTo>
                      <a:pt x="172148" y="137714"/>
                    </a:lnTo>
                    <a:lnTo>
                      <a:pt x="102766" y="147249"/>
                    </a:lnTo>
                    <a:cubicBezTo>
                      <a:pt x="63033" y="152547"/>
                      <a:pt x="47671" y="167378"/>
                      <a:pt x="47671" y="188564"/>
                    </a:cubicBezTo>
                    <a:cubicBezTo>
                      <a:pt x="47671" y="209755"/>
                      <a:pt x="64093" y="222994"/>
                      <a:pt x="93759" y="222994"/>
                    </a:cubicBezTo>
                    <a:cubicBezTo>
                      <a:pt x="139840" y="222994"/>
                      <a:pt x="172148" y="191213"/>
                      <a:pt x="172148" y="148308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" name="Vrije vorm: vorm 10">
                <a:extLst>
                  <a:ext uri="{FF2B5EF4-FFF2-40B4-BE49-F238E27FC236}">
                    <a16:creationId xmlns:a16="http://schemas.microsoft.com/office/drawing/2014/main" id="{4AC56DEB-5781-4947-AB5C-01D73471C71F}"/>
                  </a:ext>
                </a:extLst>
              </p:cNvPr>
              <p:cNvSpPr/>
              <p:nvPr/>
            </p:nvSpPr>
            <p:spPr>
              <a:xfrm>
                <a:off x="3299242" y="3342777"/>
                <a:ext cx="218233" cy="261661"/>
              </a:xfrm>
              <a:custGeom>
                <a:avLst/>
                <a:gdLst>
                  <a:gd name="connsiteX0" fmla="*/ 218234 w 218233"/>
                  <a:gd name="connsiteY0" fmla="*/ 96929 h 261661"/>
                  <a:gd name="connsiteX1" fmla="*/ 218234 w 218233"/>
                  <a:gd name="connsiteY1" fmla="*/ 255306 h 261661"/>
                  <a:gd name="connsiteX2" fmla="*/ 176387 w 218233"/>
                  <a:gd name="connsiteY2" fmla="*/ 255306 h 261661"/>
                  <a:gd name="connsiteX3" fmla="*/ 173206 w 218233"/>
                  <a:gd name="connsiteY3" fmla="*/ 221406 h 261661"/>
                  <a:gd name="connsiteX4" fmla="*/ 171621 w 218233"/>
                  <a:gd name="connsiteY4" fmla="*/ 221406 h 261661"/>
                  <a:gd name="connsiteX5" fmla="*/ 83694 w 218233"/>
                  <a:gd name="connsiteY5" fmla="*/ 261662 h 261661"/>
                  <a:gd name="connsiteX6" fmla="*/ 0 w 218233"/>
                  <a:gd name="connsiteY6" fmla="*/ 190156 h 261661"/>
                  <a:gd name="connsiteX7" fmla="*/ 87401 w 218233"/>
                  <a:gd name="connsiteY7" fmla="*/ 113879 h 261661"/>
                  <a:gd name="connsiteX8" fmla="*/ 172146 w 218233"/>
                  <a:gd name="connsiteY8" fmla="*/ 102227 h 261661"/>
                  <a:gd name="connsiteX9" fmla="*/ 172146 w 218233"/>
                  <a:gd name="connsiteY9" fmla="*/ 96929 h 261661"/>
                  <a:gd name="connsiteX10" fmla="*/ 113885 w 218233"/>
                  <a:gd name="connsiteY10" fmla="*/ 39723 h 261661"/>
                  <a:gd name="connsiteX11" fmla="*/ 56150 w 218233"/>
                  <a:gd name="connsiteY11" fmla="*/ 86337 h 261661"/>
                  <a:gd name="connsiteX12" fmla="*/ 8480 w 218233"/>
                  <a:gd name="connsiteY12" fmla="*/ 86337 h 261661"/>
                  <a:gd name="connsiteX13" fmla="*/ 115470 w 218233"/>
                  <a:gd name="connsiteY13" fmla="*/ 0 h 261661"/>
                  <a:gd name="connsiteX14" fmla="*/ 218234 w 218233"/>
                  <a:gd name="connsiteY14" fmla="*/ 96929 h 261661"/>
                  <a:gd name="connsiteX15" fmla="*/ 172146 w 218233"/>
                  <a:gd name="connsiteY15" fmla="*/ 148308 h 261661"/>
                  <a:gd name="connsiteX16" fmla="*/ 172146 w 218233"/>
                  <a:gd name="connsiteY16" fmla="*/ 137714 h 261661"/>
                  <a:gd name="connsiteX17" fmla="*/ 102764 w 218233"/>
                  <a:gd name="connsiteY17" fmla="*/ 147249 h 261661"/>
                  <a:gd name="connsiteX18" fmla="*/ 47671 w 218233"/>
                  <a:gd name="connsiteY18" fmla="*/ 188564 h 261661"/>
                  <a:gd name="connsiteX19" fmla="*/ 93759 w 218233"/>
                  <a:gd name="connsiteY19" fmla="*/ 222994 h 261661"/>
                  <a:gd name="connsiteX20" fmla="*/ 172146 w 218233"/>
                  <a:gd name="connsiteY20" fmla="*/ 148308 h 26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8233" h="261661">
                    <a:moveTo>
                      <a:pt x="218234" y="96929"/>
                    </a:moveTo>
                    <a:lnTo>
                      <a:pt x="218234" y="255306"/>
                    </a:lnTo>
                    <a:lnTo>
                      <a:pt x="176387" y="255306"/>
                    </a:lnTo>
                    <a:lnTo>
                      <a:pt x="173206" y="221406"/>
                    </a:lnTo>
                    <a:lnTo>
                      <a:pt x="171621" y="221406"/>
                    </a:lnTo>
                    <a:cubicBezTo>
                      <a:pt x="155726" y="244712"/>
                      <a:pt x="121826" y="261662"/>
                      <a:pt x="83694" y="261662"/>
                    </a:cubicBezTo>
                    <a:cubicBezTo>
                      <a:pt x="32840" y="261662"/>
                      <a:pt x="0" y="231998"/>
                      <a:pt x="0" y="190156"/>
                    </a:cubicBezTo>
                    <a:cubicBezTo>
                      <a:pt x="0" y="149370"/>
                      <a:pt x="30191" y="121826"/>
                      <a:pt x="87401" y="113879"/>
                    </a:cubicBezTo>
                    <a:lnTo>
                      <a:pt x="172146" y="102227"/>
                    </a:lnTo>
                    <a:lnTo>
                      <a:pt x="172146" y="96929"/>
                    </a:lnTo>
                    <a:cubicBezTo>
                      <a:pt x="172146" y="58793"/>
                      <a:pt x="153077" y="39723"/>
                      <a:pt x="113885" y="39723"/>
                    </a:cubicBezTo>
                    <a:cubicBezTo>
                      <a:pt x="77336" y="39723"/>
                      <a:pt x="58267" y="56673"/>
                      <a:pt x="56150" y="86337"/>
                    </a:cubicBezTo>
                    <a:lnTo>
                      <a:pt x="8480" y="86337"/>
                    </a:lnTo>
                    <a:cubicBezTo>
                      <a:pt x="12188" y="32838"/>
                      <a:pt x="51912" y="0"/>
                      <a:pt x="115470" y="0"/>
                    </a:cubicBezTo>
                    <a:cubicBezTo>
                      <a:pt x="181153" y="0"/>
                      <a:pt x="218234" y="35487"/>
                      <a:pt x="218234" y="96929"/>
                    </a:cubicBezTo>
                    <a:close/>
                    <a:moveTo>
                      <a:pt x="172146" y="148308"/>
                    </a:moveTo>
                    <a:lnTo>
                      <a:pt x="172146" y="137714"/>
                    </a:lnTo>
                    <a:lnTo>
                      <a:pt x="102764" y="147249"/>
                    </a:lnTo>
                    <a:cubicBezTo>
                      <a:pt x="63034" y="152547"/>
                      <a:pt x="47671" y="167378"/>
                      <a:pt x="47671" y="188564"/>
                    </a:cubicBezTo>
                    <a:cubicBezTo>
                      <a:pt x="47671" y="209755"/>
                      <a:pt x="64091" y="222994"/>
                      <a:pt x="93759" y="222994"/>
                    </a:cubicBezTo>
                    <a:cubicBezTo>
                      <a:pt x="139838" y="222994"/>
                      <a:pt x="172146" y="191213"/>
                      <a:pt x="172146" y="148308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" name="Vrije vorm: vorm 11">
                <a:extLst>
                  <a:ext uri="{FF2B5EF4-FFF2-40B4-BE49-F238E27FC236}">
                    <a16:creationId xmlns:a16="http://schemas.microsoft.com/office/drawing/2014/main" id="{0959B17D-DADA-EFD7-153B-9B624C2DB45E}"/>
                  </a:ext>
                </a:extLst>
              </p:cNvPr>
              <p:cNvSpPr/>
              <p:nvPr/>
            </p:nvSpPr>
            <p:spPr>
              <a:xfrm>
                <a:off x="3587103" y="3344364"/>
                <a:ext cx="140354" cy="253718"/>
              </a:xfrm>
              <a:custGeom>
                <a:avLst/>
                <a:gdLst>
                  <a:gd name="connsiteX0" fmla="*/ 140354 w 140354"/>
                  <a:gd name="connsiteY0" fmla="*/ 4236 h 253718"/>
                  <a:gd name="connsiteX1" fmla="*/ 140354 w 140354"/>
                  <a:gd name="connsiteY1" fmla="*/ 44492 h 253718"/>
                  <a:gd name="connsiteX2" fmla="*/ 118649 w 140354"/>
                  <a:gd name="connsiteY2" fmla="*/ 42905 h 253718"/>
                  <a:gd name="connsiteX3" fmla="*/ 46613 w 140354"/>
                  <a:gd name="connsiteY3" fmla="*/ 123418 h 253718"/>
                  <a:gd name="connsiteX4" fmla="*/ 46613 w 140354"/>
                  <a:gd name="connsiteY4" fmla="*/ 253719 h 253718"/>
                  <a:gd name="connsiteX5" fmla="*/ 0 w 140354"/>
                  <a:gd name="connsiteY5" fmla="*/ 253719 h 253718"/>
                  <a:gd name="connsiteX6" fmla="*/ 0 w 140354"/>
                  <a:gd name="connsiteY6" fmla="*/ 4768 h 253718"/>
                  <a:gd name="connsiteX7" fmla="*/ 41313 w 140354"/>
                  <a:gd name="connsiteY7" fmla="*/ 4768 h 253718"/>
                  <a:gd name="connsiteX8" fmla="*/ 45022 w 140354"/>
                  <a:gd name="connsiteY8" fmla="*/ 42905 h 253718"/>
                  <a:gd name="connsiteX9" fmla="*/ 46611 w 140354"/>
                  <a:gd name="connsiteY9" fmla="*/ 42905 h 253718"/>
                  <a:gd name="connsiteX10" fmla="*/ 115470 w 140354"/>
                  <a:gd name="connsiteY10" fmla="*/ 0 h 253718"/>
                  <a:gd name="connsiteX11" fmla="*/ 140354 w 140354"/>
                  <a:gd name="connsiteY11" fmla="*/ 4236 h 25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0354" h="253718">
                    <a:moveTo>
                      <a:pt x="140354" y="4236"/>
                    </a:moveTo>
                    <a:lnTo>
                      <a:pt x="140354" y="44492"/>
                    </a:lnTo>
                    <a:cubicBezTo>
                      <a:pt x="132941" y="43434"/>
                      <a:pt x="125528" y="42905"/>
                      <a:pt x="118649" y="42905"/>
                    </a:cubicBezTo>
                    <a:cubicBezTo>
                      <a:pt x="72563" y="42905"/>
                      <a:pt x="46613" y="68857"/>
                      <a:pt x="46613" y="123418"/>
                    </a:cubicBezTo>
                    <a:lnTo>
                      <a:pt x="46613" y="253719"/>
                    </a:lnTo>
                    <a:lnTo>
                      <a:pt x="0" y="253719"/>
                    </a:lnTo>
                    <a:lnTo>
                      <a:pt x="0" y="4768"/>
                    </a:lnTo>
                    <a:lnTo>
                      <a:pt x="41313" y="4768"/>
                    </a:lnTo>
                    <a:lnTo>
                      <a:pt x="45022" y="42905"/>
                    </a:lnTo>
                    <a:lnTo>
                      <a:pt x="46611" y="42905"/>
                    </a:lnTo>
                    <a:cubicBezTo>
                      <a:pt x="58267" y="16420"/>
                      <a:pt x="84752" y="0"/>
                      <a:pt x="115470" y="0"/>
                    </a:cubicBezTo>
                    <a:cubicBezTo>
                      <a:pt x="125016" y="0"/>
                      <a:pt x="133475" y="1589"/>
                      <a:pt x="140354" y="42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" name="Vrije vorm: vorm 12">
                <a:extLst>
                  <a:ext uri="{FF2B5EF4-FFF2-40B4-BE49-F238E27FC236}">
                    <a16:creationId xmlns:a16="http://schemas.microsoft.com/office/drawing/2014/main" id="{0B44B7F7-5B3A-ECDD-DA9E-F99A782F8C24}"/>
                  </a:ext>
                </a:extLst>
              </p:cNvPr>
              <p:cNvSpPr/>
              <p:nvPr/>
            </p:nvSpPr>
            <p:spPr>
              <a:xfrm>
                <a:off x="3752256" y="3227307"/>
                <a:ext cx="250018" cy="377132"/>
              </a:xfrm>
              <a:custGeom>
                <a:avLst/>
                <a:gdLst>
                  <a:gd name="connsiteX0" fmla="*/ 250019 w 250018"/>
                  <a:gd name="connsiteY0" fmla="*/ 0 h 377132"/>
                  <a:gd name="connsiteX1" fmla="*/ 250019 w 250018"/>
                  <a:gd name="connsiteY1" fmla="*/ 370777 h 377132"/>
                  <a:gd name="connsiteX2" fmla="*/ 208189 w 250018"/>
                  <a:gd name="connsiteY2" fmla="*/ 370777 h 377132"/>
                  <a:gd name="connsiteX3" fmla="*/ 205006 w 250018"/>
                  <a:gd name="connsiteY3" fmla="*/ 337404 h 377132"/>
                  <a:gd name="connsiteX4" fmla="*/ 203403 w 250018"/>
                  <a:gd name="connsiteY4" fmla="*/ 337404 h 377132"/>
                  <a:gd name="connsiteX5" fmla="*/ 119188 w 250018"/>
                  <a:gd name="connsiteY5" fmla="*/ 377132 h 377132"/>
                  <a:gd name="connsiteX6" fmla="*/ 0 w 250018"/>
                  <a:gd name="connsiteY6" fmla="*/ 246299 h 377132"/>
                  <a:gd name="connsiteX7" fmla="*/ 119188 w 250018"/>
                  <a:gd name="connsiteY7" fmla="*/ 115470 h 377132"/>
                  <a:gd name="connsiteX8" fmla="*/ 201823 w 250018"/>
                  <a:gd name="connsiteY8" fmla="*/ 154664 h 377132"/>
                  <a:gd name="connsiteX9" fmla="*/ 203403 w 250018"/>
                  <a:gd name="connsiteY9" fmla="*/ 154664 h 377132"/>
                  <a:gd name="connsiteX10" fmla="*/ 203403 w 250018"/>
                  <a:gd name="connsiteY10" fmla="*/ 0 h 377132"/>
                  <a:gd name="connsiteX11" fmla="*/ 250019 w 250018"/>
                  <a:gd name="connsiteY11" fmla="*/ 0 h 377132"/>
                  <a:gd name="connsiteX12" fmla="*/ 205540 w 250018"/>
                  <a:gd name="connsiteY12" fmla="*/ 246299 h 377132"/>
                  <a:gd name="connsiteX13" fmla="*/ 126601 w 250018"/>
                  <a:gd name="connsiteY13" fmla="*/ 155726 h 377132"/>
                  <a:gd name="connsiteX14" fmla="*/ 47684 w 250018"/>
                  <a:gd name="connsiteY14" fmla="*/ 246299 h 377132"/>
                  <a:gd name="connsiteX15" fmla="*/ 126601 w 250018"/>
                  <a:gd name="connsiteY15" fmla="*/ 336877 h 377132"/>
                  <a:gd name="connsiteX16" fmla="*/ 205540 w 250018"/>
                  <a:gd name="connsiteY16" fmla="*/ 246299 h 377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0018" h="377132">
                    <a:moveTo>
                      <a:pt x="250019" y="0"/>
                    </a:moveTo>
                    <a:lnTo>
                      <a:pt x="250019" y="370777"/>
                    </a:lnTo>
                    <a:lnTo>
                      <a:pt x="208189" y="370777"/>
                    </a:lnTo>
                    <a:lnTo>
                      <a:pt x="205006" y="337404"/>
                    </a:lnTo>
                    <a:lnTo>
                      <a:pt x="203403" y="337404"/>
                    </a:lnTo>
                    <a:cubicBezTo>
                      <a:pt x="189111" y="360712"/>
                      <a:pt x="156276" y="377132"/>
                      <a:pt x="119188" y="377132"/>
                    </a:cubicBezTo>
                    <a:cubicBezTo>
                      <a:pt x="51379" y="377132"/>
                      <a:pt x="0" y="323106"/>
                      <a:pt x="0" y="246299"/>
                    </a:cubicBezTo>
                    <a:cubicBezTo>
                      <a:pt x="0" y="169497"/>
                      <a:pt x="51914" y="115470"/>
                      <a:pt x="119188" y="115470"/>
                    </a:cubicBezTo>
                    <a:cubicBezTo>
                      <a:pt x="153627" y="115470"/>
                      <a:pt x="186997" y="130299"/>
                      <a:pt x="201823" y="154664"/>
                    </a:cubicBezTo>
                    <a:lnTo>
                      <a:pt x="203403" y="154664"/>
                    </a:lnTo>
                    <a:lnTo>
                      <a:pt x="203403" y="0"/>
                    </a:lnTo>
                    <a:lnTo>
                      <a:pt x="250019" y="0"/>
                    </a:lnTo>
                    <a:close/>
                    <a:moveTo>
                      <a:pt x="205540" y="246299"/>
                    </a:moveTo>
                    <a:cubicBezTo>
                      <a:pt x="205540" y="190156"/>
                      <a:pt x="174797" y="155726"/>
                      <a:pt x="126601" y="155726"/>
                    </a:cubicBezTo>
                    <a:cubicBezTo>
                      <a:pt x="79473" y="155726"/>
                      <a:pt x="47684" y="190156"/>
                      <a:pt x="47684" y="246299"/>
                    </a:cubicBezTo>
                    <a:cubicBezTo>
                      <a:pt x="47684" y="302447"/>
                      <a:pt x="79473" y="336877"/>
                      <a:pt x="126601" y="336877"/>
                    </a:cubicBezTo>
                    <a:cubicBezTo>
                      <a:pt x="174797" y="336877"/>
                      <a:pt x="205540" y="302447"/>
                      <a:pt x="205540" y="246299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" name="Vrije vorm: vorm 13">
                <a:extLst>
                  <a:ext uri="{FF2B5EF4-FFF2-40B4-BE49-F238E27FC236}">
                    <a16:creationId xmlns:a16="http://schemas.microsoft.com/office/drawing/2014/main" id="{0CA6532A-A7A3-9224-0062-7E9817957062}"/>
                  </a:ext>
                </a:extLst>
              </p:cNvPr>
              <p:cNvSpPr/>
              <p:nvPr/>
            </p:nvSpPr>
            <p:spPr>
              <a:xfrm>
                <a:off x="4058975" y="3342777"/>
                <a:ext cx="246323" cy="261661"/>
              </a:xfrm>
              <a:custGeom>
                <a:avLst/>
                <a:gdLst>
                  <a:gd name="connsiteX0" fmla="*/ 244721 w 246323"/>
                  <a:gd name="connsiteY0" fmla="*/ 141955 h 261661"/>
                  <a:gd name="connsiteX1" fmla="*/ 47684 w 246323"/>
                  <a:gd name="connsiteY1" fmla="*/ 141955 h 261661"/>
                  <a:gd name="connsiteX2" fmla="*/ 129250 w 246323"/>
                  <a:gd name="connsiteY2" fmla="*/ 221406 h 261661"/>
                  <a:gd name="connsiteX3" fmla="*/ 198639 w 246323"/>
                  <a:gd name="connsiteY3" fmla="*/ 182208 h 261661"/>
                  <a:gd name="connsiteX4" fmla="*/ 242606 w 246323"/>
                  <a:gd name="connsiteY4" fmla="*/ 182208 h 261661"/>
                  <a:gd name="connsiteX5" fmla="*/ 127670 w 246323"/>
                  <a:gd name="connsiteY5" fmla="*/ 261662 h 261661"/>
                  <a:gd name="connsiteX6" fmla="*/ 0 w 246323"/>
                  <a:gd name="connsiteY6" fmla="*/ 132420 h 261661"/>
                  <a:gd name="connsiteX7" fmla="*/ 128204 w 246323"/>
                  <a:gd name="connsiteY7" fmla="*/ 0 h 261661"/>
                  <a:gd name="connsiteX8" fmla="*/ 246323 w 246323"/>
                  <a:gd name="connsiteY8" fmla="*/ 121826 h 261661"/>
                  <a:gd name="connsiteX9" fmla="*/ 244721 w 246323"/>
                  <a:gd name="connsiteY9" fmla="*/ 141955 h 261661"/>
                  <a:gd name="connsiteX10" fmla="*/ 49799 w 246323"/>
                  <a:gd name="connsiteY10" fmla="*/ 105406 h 261661"/>
                  <a:gd name="connsiteX11" fmla="*/ 199173 w 246323"/>
                  <a:gd name="connsiteY11" fmla="*/ 105406 h 261661"/>
                  <a:gd name="connsiteX12" fmla="*/ 128204 w 246323"/>
                  <a:gd name="connsiteY12" fmla="*/ 38664 h 261661"/>
                  <a:gd name="connsiteX13" fmla="*/ 49799 w 246323"/>
                  <a:gd name="connsiteY13" fmla="*/ 105406 h 26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323" h="261661">
                    <a:moveTo>
                      <a:pt x="244721" y="141955"/>
                    </a:moveTo>
                    <a:lnTo>
                      <a:pt x="47684" y="141955"/>
                    </a:lnTo>
                    <a:cubicBezTo>
                      <a:pt x="51379" y="194392"/>
                      <a:pt x="84749" y="221406"/>
                      <a:pt x="129250" y="221406"/>
                    </a:cubicBezTo>
                    <a:cubicBezTo>
                      <a:pt x="160505" y="221406"/>
                      <a:pt x="185928" y="207635"/>
                      <a:pt x="198639" y="182208"/>
                    </a:cubicBezTo>
                    <a:lnTo>
                      <a:pt x="242606" y="182208"/>
                    </a:lnTo>
                    <a:cubicBezTo>
                      <a:pt x="229360" y="231468"/>
                      <a:pt x="183813" y="261662"/>
                      <a:pt x="127670" y="261662"/>
                    </a:cubicBezTo>
                    <a:cubicBezTo>
                      <a:pt x="52982" y="261662"/>
                      <a:pt x="0" y="209220"/>
                      <a:pt x="0" y="132420"/>
                    </a:cubicBezTo>
                    <a:cubicBezTo>
                      <a:pt x="0" y="54026"/>
                      <a:pt x="55097" y="0"/>
                      <a:pt x="128204" y="0"/>
                    </a:cubicBezTo>
                    <a:cubicBezTo>
                      <a:pt x="197059" y="0"/>
                      <a:pt x="246323" y="48201"/>
                      <a:pt x="246323" y="121826"/>
                    </a:cubicBezTo>
                    <a:cubicBezTo>
                      <a:pt x="246323" y="129241"/>
                      <a:pt x="245789" y="135069"/>
                      <a:pt x="244721" y="141955"/>
                    </a:cubicBezTo>
                    <a:close/>
                    <a:moveTo>
                      <a:pt x="49799" y="105406"/>
                    </a:moveTo>
                    <a:lnTo>
                      <a:pt x="199173" y="105406"/>
                    </a:lnTo>
                    <a:cubicBezTo>
                      <a:pt x="193341" y="60384"/>
                      <a:pt x="166338" y="38664"/>
                      <a:pt x="128204" y="38664"/>
                    </a:cubicBezTo>
                    <a:cubicBezTo>
                      <a:pt x="88467" y="38664"/>
                      <a:pt x="58281" y="62501"/>
                      <a:pt x="49799" y="105406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5" name="Vrije vorm: vorm 14">
                <a:extLst>
                  <a:ext uri="{FF2B5EF4-FFF2-40B4-BE49-F238E27FC236}">
                    <a16:creationId xmlns:a16="http://schemas.microsoft.com/office/drawing/2014/main" id="{F422C0D3-F95A-AC45-F452-19853284E32C}"/>
                  </a:ext>
                </a:extLst>
              </p:cNvPr>
              <p:cNvSpPr/>
              <p:nvPr/>
            </p:nvSpPr>
            <p:spPr>
              <a:xfrm>
                <a:off x="4362422" y="3344364"/>
                <a:ext cx="140358" cy="253718"/>
              </a:xfrm>
              <a:custGeom>
                <a:avLst/>
                <a:gdLst>
                  <a:gd name="connsiteX0" fmla="*/ 140359 w 140358"/>
                  <a:gd name="connsiteY0" fmla="*/ 4236 h 253718"/>
                  <a:gd name="connsiteX1" fmla="*/ 140359 w 140358"/>
                  <a:gd name="connsiteY1" fmla="*/ 44492 h 253718"/>
                  <a:gd name="connsiteX2" fmla="*/ 118654 w 140358"/>
                  <a:gd name="connsiteY2" fmla="*/ 42905 h 253718"/>
                  <a:gd name="connsiteX3" fmla="*/ 46615 w 140358"/>
                  <a:gd name="connsiteY3" fmla="*/ 123418 h 253718"/>
                  <a:gd name="connsiteX4" fmla="*/ 46615 w 140358"/>
                  <a:gd name="connsiteY4" fmla="*/ 253719 h 253718"/>
                  <a:gd name="connsiteX5" fmla="*/ 0 w 140358"/>
                  <a:gd name="connsiteY5" fmla="*/ 253719 h 253718"/>
                  <a:gd name="connsiteX6" fmla="*/ 0 w 140358"/>
                  <a:gd name="connsiteY6" fmla="*/ 4768 h 253718"/>
                  <a:gd name="connsiteX7" fmla="*/ 41317 w 140358"/>
                  <a:gd name="connsiteY7" fmla="*/ 4768 h 253718"/>
                  <a:gd name="connsiteX8" fmla="*/ 45013 w 140358"/>
                  <a:gd name="connsiteY8" fmla="*/ 42905 h 253718"/>
                  <a:gd name="connsiteX9" fmla="*/ 46615 w 140358"/>
                  <a:gd name="connsiteY9" fmla="*/ 42905 h 253718"/>
                  <a:gd name="connsiteX10" fmla="*/ 115470 w 140358"/>
                  <a:gd name="connsiteY10" fmla="*/ 0 h 253718"/>
                  <a:gd name="connsiteX11" fmla="*/ 140359 w 140358"/>
                  <a:gd name="connsiteY11" fmla="*/ 4236 h 25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0358" h="253718">
                    <a:moveTo>
                      <a:pt x="140359" y="4236"/>
                    </a:moveTo>
                    <a:lnTo>
                      <a:pt x="140359" y="44492"/>
                    </a:lnTo>
                    <a:cubicBezTo>
                      <a:pt x="132946" y="43434"/>
                      <a:pt x="125532" y="42905"/>
                      <a:pt x="118654" y="42905"/>
                    </a:cubicBezTo>
                    <a:cubicBezTo>
                      <a:pt x="72550" y="42905"/>
                      <a:pt x="46615" y="68857"/>
                      <a:pt x="46615" y="123418"/>
                    </a:cubicBezTo>
                    <a:lnTo>
                      <a:pt x="46615" y="253719"/>
                    </a:lnTo>
                    <a:lnTo>
                      <a:pt x="0" y="253719"/>
                    </a:lnTo>
                    <a:lnTo>
                      <a:pt x="0" y="4768"/>
                    </a:lnTo>
                    <a:lnTo>
                      <a:pt x="41317" y="4768"/>
                    </a:lnTo>
                    <a:lnTo>
                      <a:pt x="45013" y="42905"/>
                    </a:lnTo>
                    <a:lnTo>
                      <a:pt x="46615" y="42905"/>
                    </a:lnTo>
                    <a:cubicBezTo>
                      <a:pt x="58258" y="16420"/>
                      <a:pt x="84749" y="0"/>
                      <a:pt x="115470" y="0"/>
                    </a:cubicBezTo>
                    <a:cubicBezTo>
                      <a:pt x="124998" y="0"/>
                      <a:pt x="133480" y="1589"/>
                      <a:pt x="140359" y="42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" name="Vrije vorm: vorm 15">
                <a:extLst>
                  <a:ext uri="{FF2B5EF4-FFF2-40B4-BE49-F238E27FC236}">
                    <a16:creationId xmlns:a16="http://schemas.microsoft.com/office/drawing/2014/main" id="{716F3C7B-1534-A66E-D9E5-F9A137FF9B9C}"/>
                  </a:ext>
                </a:extLst>
              </p:cNvPr>
              <p:cNvSpPr/>
              <p:nvPr/>
            </p:nvSpPr>
            <p:spPr>
              <a:xfrm>
                <a:off x="4537063" y="3241078"/>
                <a:ext cx="63556" cy="357005"/>
              </a:xfrm>
              <a:custGeom>
                <a:avLst/>
                <a:gdLst>
                  <a:gd name="connsiteX0" fmla="*/ 0 w 63556"/>
                  <a:gd name="connsiteY0" fmla="*/ 31778 h 357005"/>
                  <a:gd name="connsiteX1" fmla="*/ 31789 w 63556"/>
                  <a:gd name="connsiteY1" fmla="*/ 0 h 357005"/>
                  <a:gd name="connsiteX2" fmla="*/ 63556 w 63556"/>
                  <a:gd name="connsiteY2" fmla="*/ 31778 h 357005"/>
                  <a:gd name="connsiteX3" fmla="*/ 31789 w 63556"/>
                  <a:gd name="connsiteY3" fmla="*/ 63559 h 357005"/>
                  <a:gd name="connsiteX4" fmla="*/ 0 w 63556"/>
                  <a:gd name="connsiteY4" fmla="*/ 31778 h 357005"/>
                  <a:gd name="connsiteX5" fmla="*/ 8482 w 63556"/>
                  <a:gd name="connsiteY5" fmla="*/ 108055 h 357005"/>
                  <a:gd name="connsiteX6" fmla="*/ 55075 w 63556"/>
                  <a:gd name="connsiteY6" fmla="*/ 108055 h 357005"/>
                  <a:gd name="connsiteX7" fmla="*/ 55075 w 63556"/>
                  <a:gd name="connsiteY7" fmla="*/ 357006 h 357005"/>
                  <a:gd name="connsiteX8" fmla="*/ 8482 w 63556"/>
                  <a:gd name="connsiteY8" fmla="*/ 357006 h 357005"/>
                  <a:gd name="connsiteX9" fmla="*/ 8482 w 63556"/>
                  <a:gd name="connsiteY9" fmla="*/ 108055 h 357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556" h="357005">
                    <a:moveTo>
                      <a:pt x="0" y="31778"/>
                    </a:moveTo>
                    <a:cubicBezTo>
                      <a:pt x="0" y="13771"/>
                      <a:pt x="14292" y="0"/>
                      <a:pt x="31789" y="0"/>
                    </a:cubicBezTo>
                    <a:cubicBezTo>
                      <a:pt x="49265" y="0"/>
                      <a:pt x="63556" y="13771"/>
                      <a:pt x="63556" y="31778"/>
                    </a:cubicBezTo>
                    <a:cubicBezTo>
                      <a:pt x="63556" y="49788"/>
                      <a:pt x="49265" y="63559"/>
                      <a:pt x="31789" y="63559"/>
                    </a:cubicBezTo>
                    <a:cubicBezTo>
                      <a:pt x="14292" y="63559"/>
                      <a:pt x="0" y="49788"/>
                      <a:pt x="0" y="31778"/>
                    </a:cubicBezTo>
                    <a:close/>
                    <a:moveTo>
                      <a:pt x="8482" y="108055"/>
                    </a:moveTo>
                    <a:lnTo>
                      <a:pt x="55075" y="108055"/>
                    </a:lnTo>
                    <a:lnTo>
                      <a:pt x="55075" y="357006"/>
                    </a:lnTo>
                    <a:lnTo>
                      <a:pt x="8482" y="357006"/>
                    </a:lnTo>
                    <a:lnTo>
                      <a:pt x="8482" y="108055"/>
                    </a:ln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" name="Vrije vorm: vorm 16">
                <a:extLst>
                  <a:ext uri="{FF2B5EF4-FFF2-40B4-BE49-F238E27FC236}">
                    <a16:creationId xmlns:a16="http://schemas.microsoft.com/office/drawing/2014/main" id="{E27FB8D0-447D-11C5-CDA6-B8960DA0A526}"/>
                  </a:ext>
                </a:extLst>
              </p:cNvPr>
              <p:cNvSpPr/>
              <p:nvPr/>
            </p:nvSpPr>
            <p:spPr>
              <a:xfrm>
                <a:off x="4663352" y="3342777"/>
                <a:ext cx="217695" cy="255306"/>
              </a:xfrm>
              <a:custGeom>
                <a:avLst/>
                <a:gdLst>
                  <a:gd name="connsiteX0" fmla="*/ 217695 w 217695"/>
                  <a:gd name="connsiteY0" fmla="*/ 97991 h 255306"/>
                  <a:gd name="connsiteX1" fmla="*/ 217695 w 217695"/>
                  <a:gd name="connsiteY1" fmla="*/ 255306 h 255306"/>
                  <a:gd name="connsiteX2" fmla="*/ 171080 w 217695"/>
                  <a:gd name="connsiteY2" fmla="*/ 255306 h 255306"/>
                  <a:gd name="connsiteX3" fmla="*/ 171080 w 217695"/>
                  <a:gd name="connsiteY3" fmla="*/ 115998 h 255306"/>
                  <a:gd name="connsiteX4" fmla="*/ 114936 w 217695"/>
                  <a:gd name="connsiteY4" fmla="*/ 41313 h 255306"/>
                  <a:gd name="connsiteX5" fmla="*/ 46616 w 217695"/>
                  <a:gd name="connsiteY5" fmla="*/ 119707 h 255306"/>
                  <a:gd name="connsiteX6" fmla="*/ 46616 w 217695"/>
                  <a:gd name="connsiteY6" fmla="*/ 255306 h 255306"/>
                  <a:gd name="connsiteX7" fmla="*/ 0 w 217695"/>
                  <a:gd name="connsiteY7" fmla="*/ 255306 h 255306"/>
                  <a:gd name="connsiteX8" fmla="*/ 0 w 217695"/>
                  <a:gd name="connsiteY8" fmla="*/ 6356 h 255306"/>
                  <a:gd name="connsiteX9" fmla="*/ 41852 w 217695"/>
                  <a:gd name="connsiteY9" fmla="*/ 6356 h 255306"/>
                  <a:gd name="connsiteX10" fmla="*/ 45013 w 217695"/>
                  <a:gd name="connsiteY10" fmla="*/ 39723 h 255306"/>
                  <a:gd name="connsiteX11" fmla="*/ 46616 w 217695"/>
                  <a:gd name="connsiteY11" fmla="*/ 39723 h 255306"/>
                  <a:gd name="connsiteX12" fmla="*/ 127648 w 217695"/>
                  <a:gd name="connsiteY12" fmla="*/ 0 h 255306"/>
                  <a:gd name="connsiteX13" fmla="*/ 217695 w 217695"/>
                  <a:gd name="connsiteY13" fmla="*/ 97991 h 255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7695" h="255306">
                    <a:moveTo>
                      <a:pt x="217695" y="97991"/>
                    </a:moveTo>
                    <a:lnTo>
                      <a:pt x="217695" y="255306"/>
                    </a:lnTo>
                    <a:lnTo>
                      <a:pt x="171080" y="255306"/>
                    </a:lnTo>
                    <a:lnTo>
                      <a:pt x="171080" y="115998"/>
                    </a:lnTo>
                    <a:cubicBezTo>
                      <a:pt x="171080" y="60914"/>
                      <a:pt x="150955" y="41313"/>
                      <a:pt x="114936" y="41313"/>
                    </a:cubicBezTo>
                    <a:cubicBezTo>
                      <a:pt x="73619" y="41313"/>
                      <a:pt x="46616" y="67270"/>
                      <a:pt x="46616" y="119707"/>
                    </a:cubicBezTo>
                    <a:lnTo>
                      <a:pt x="46616" y="255306"/>
                    </a:lnTo>
                    <a:lnTo>
                      <a:pt x="0" y="255306"/>
                    </a:lnTo>
                    <a:lnTo>
                      <a:pt x="0" y="6356"/>
                    </a:lnTo>
                    <a:lnTo>
                      <a:pt x="41852" y="6356"/>
                    </a:lnTo>
                    <a:lnTo>
                      <a:pt x="45013" y="39723"/>
                    </a:lnTo>
                    <a:lnTo>
                      <a:pt x="46616" y="39723"/>
                    </a:lnTo>
                    <a:cubicBezTo>
                      <a:pt x="62488" y="14828"/>
                      <a:pt x="92163" y="0"/>
                      <a:pt x="127648" y="0"/>
                    </a:cubicBezTo>
                    <a:cubicBezTo>
                      <a:pt x="182211" y="0"/>
                      <a:pt x="217695" y="35487"/>
                      <a:pt x="217695" y="97991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" name="Vrije vorm: vorm 17">
                <a:extLst>
                  <a:ext uri="{FF2B5EF4-FFF2-40B4-BE49-F238E27FC236}">
                    <a16:creationId xmlns:a16="http://schemas.microsoft.com/office/drawing/2014/main" id="{3F8AD11C-0FAC-B1FB-06BE-9120A08558B9}"/>
                  </a:ext>
                </a:extLst>
              </p:cNvPr>
              <p:cNvSpPr/>
              <p:nvPr/>
            </p:nvSpPr>
            <p:spPr>
              <a:xfrm>
                <a:off x="4923144" y="3342777"/>
                <a:ext cx="246300" cy="380311"/>
              </a:xfrm>
              <a:custGeom>
                <a:avLst/>
                <a:gdLst>
                  <a:gd name="connsiteX0" fmla="*/ 246301 w 246300"/>
                  <a:gd name="connsiteY0" fmla="*/ 28602 h 380311"/>
                  <a:gd name="connsiteX1" fmla="*/ 200197 w 246300"/>
                  <a:gd name="connsiteY1" fmla="*/ 32308 h 380311"/>
                  <a:gd name="connsiteX2" fmla="*/ 221390 w 246300"/>
                  <a:gd name="connsiteY2" fmla="*/ 91105 h 380311"/>
                  <a:gd name="connsiteX3" fmla="*/ 121815 w 246300"/>
                  <a:gd name="connsiteY3" fmla="*/ 182208 h 380311"/>
                  <a:gd name="connsiteX4" fmla="*/ 76802 w 246300"/>
                  <a:gd name="connsiteY4" fmla="*/ 173736 h 380311"/>
                  <a:gd name="connsiteX5" fmla="*/ 52960 w 246300"/>
                  <a:gd name="connsiteY5" fmla="*/ 199158 h 380311"/>
                  <a:gd name="connsiteX6" fmla="*/ 83681 w 246300"/>
                  <a:gd name="connsiteY6" fmla="*/ 220876 h 380311"/>
                  <a:gd name="connsiteX7" fmla="*/ 164201 w 246300"/>
                  <a:gd name="connsiteY7" fmla="*/ 220876 h 380311"/>
                  <a:gd name="connsiteX8" fmla="*/ 246301 w 246300"/>
                  <a:gd name="connsiteY8" fmla="*/ 293970 h 380311"/>
                  <a:gd name="connsiteX9" fmla="*/ 119166 w 246300"/>
                  <a:gd name="connsiteY9" fmla="*/ 380311 h 380311"/>
                  <a:gd name="connsiteX10" fmla="*/ 0 w 246300"/>
                  <a:gd name="connsiteY10" fmla="*/ 305626 h 380311"/>
                  <a:gd name="connsiteX11" fmla="*/ 35485 w 246300"/>
                  <a:gd name="connsiteY11" fmla="*/ 249478 h 380311"/>
                  <a:gd name="connsiteX12" fmla="*/ 10574 w 246300"/>
                  <a:gd name="connsiteY12" fmla="*/ 206044 h 380311"/>
                  <a:gd name="connsiteX13" fmla="*/ 48196 w 246300"/>
                  <a:gd name="connsiteY13" fmla="*/ 155194 h 380311"/>
                  <a:gd name="connsiteX14" fmla="*/ 22239 w 246300"/>
                  <a:gd name="connsiteY14" fmla="*/ 91105 h 380311"/>
                  <a:gd name="connsiteX15" fmla="*/ 121815 w 246300"/>
                  <a:gd name="connsiteY15" fmla="*/ 0 h 380311"/>
                  <a:gd name="connsiteX16" fmla="*/ 246301 w 246300"/>
                  <a:gd name="connsiteY16" fmla="*/ 0 h 380311"/>
                  <a:gd name="connsiteX17" fmla="*/ 246301 w 246300"/>
                  <a:gd name="connsiteY17" fmla="*/ 28602 h 380311"/>
                  <a:gd name="connsiteX18" fmla="*/ 154650 w 246300"/>
                  <a:gd name="connsiteY18" fmla="*/ 261662 h 380311"/>
                  <a:gd name="connsiteX19" fmla="*/ 84727 w 246300"/>
                  <a:gd name="connsiteY19" fmla="*/ 261662 h 380311"/>
                  <a:gd name="connsiteX20" fmla="*/ 44478 w 246300"/>
                  <a:gd name="connsiteY20" fmla="*/ 298740 h 380311"/>
                  <a:gd name="connsiteX21" fmla="*/ 122349 w 246300"/>
                  <a:gd name="connsiteY21" fmla="*/ 340583 h 380311"/>
                  <a:gd name="connsiteX22" fmla="*/ 201800 w 246300"/>
                  <a:gd name="connsiteY22" fmla="*/ 295032 h 380311"/>
                  <a:gd name="connsiteX23" fmla="*/ 154650 w 246300"/>
                  <a:gd name="connsiteY23" fmla="*/ 261662 h 380311"/>
                  <a:gd name="connsiteX24" fmla="*/ 177958 w 246300"/>
                  <a:gd name="connsiteY24" fmla="*/ 91105 h 380311"/>
                  <a:gd name="connsiteX25" fmla="*/ 121815 w 246300"/>
                  <a:gd name="connsiteY25" fmla="*/ 36545 h 380311"/>
                  <a:gd name="connsiteX26" fmla="*/ 65671 w 246300"/>
                  <a:gd name="connsiteY26" fmla="*/ 91105 h 380311"/>
                  <a:gd name="connsiteX27" fmla="*/ 121815 w 246300"/>
                  <a:gd name="connsiteY27" fmla="*/ 145129 h 380311"/>
                  <a:gd name="connsiteX28" fmla="*/ 177958 w 246300"/>
                  <a:gd name="connsiteY28" fmla="*/ 91105 h 380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46300" h="380311">
                    <a:moveTo>
                      <a:pt x="246301" y="28602"/>
                    </a:moveTo>
                    <a:lnTo>
                      <a:pt x="200197" y="32308"/>
                    </a:lnTo>
                    <a:cubicBezTo>
                      <a:pt x="213977" y="47671"/>
                      <a:pt x="221390" y="67800"/>
                      <a:pt x="221390" y="91105"/>
                    </a:cubicBezTo>
                    <a:cubicBezTo>
                      <a:pt x="221390" y="144072"/>
                      <a:pt x="181676" y="182208"/>
                      <a:pt x="121815" y="182208"/>
                    </a:cubicBezTo>
                    <a:cubicBezTo>
                      <a:pt x="104874" y="182208"/>
                      <a:pt x="90025" y="179029"/>
                      <a:pt x="76802" y="173736"/>
                    </a:cubicBezTo>
                    <a:cubicBezTo>
                      <a:pt x="62488" y="176385"/>
                      <a:pt x="52960" y="186447"/>
                      <a:pt x="52960" y="199158"/>
                    </a:cubicBezTo>
                    <a:cubicBezTo>
                      <a:pt x="52960" y="212929"/>
                      <a:pt x="64091" y="220876"/>
                      <a:pt x="83681" y="220876"/>
                    </a:cubicBezTo>
                    <a:lnTo>
                      <a:pt x="164201" y="220876"/>
                    </a:lnTo>
                    <a:cubicBezTo>
                      <a:pt x="216626" y="220876"/>
                      <a:pt x="246301" y="247361"/>
                      <a:pt x="246301" y="293970"/>
                    </a:cubicBezTo>
                    <a:cubicBezTo>
                      <a:pt x="246301" y="346941"/>
                      <a:pt x="206030" y="380311"/>
                      <a:pt x="119166" y="380311"/>
                    </a:cubicBezTo>
                    <a:cubicBezTo>
                      <a:pt x="39714" y="380311"/>
                      <a:pt x="0" y="351178"/>
                      <a:pt x="0" y="305626"/>
                    </a:cubicBezTo>
                    <a:cubicBezTo>
                      <a:pt x="0" y="280199"/>
                      <a:pt x="12711" y="260604"/>
                      <a:pt x="35485" y="249478"/>
                    </a:cubicBezTo>
                    <a:cubicBezTo>
                      <a:pt x="19590" y="239943"/>
                      <a:pt x="10574" y="225113"/>
                      <a:pt x="10574" y="206044"/>
                    </a:cubicBezTo>
                    <a:cubicBezTo>
                      <a:pt x="10574" y="181678"/>
                      <a:pt x="25934" y="163141"/>
                      <a:pt x="48196" y="155194"/>
                    </a:cubicBezTo>
                    <a:cubicBezTo>
                      <a:pt x="31767" y="139306"/>
                      <a:pt x="22239" y="117058"/>
                      <a:pt x="22239" y="91105"/>
                    </a:cubicBezTo>
                    <a:cubicBezTo>
                      <a:pt x="22239" y="38136"/>
                      <a:pt x="61976" y="0"/>
                      <a:pt x="121815" y="0"/>
                    </a:cubicBezTo>
                    <a:lnTo>
                      <a:pt x="246301" y="0"/>
                    </a:lnTo>
                    <a:lnTo>
                      <a:pt x="246301" y="28602"/>
                    </a:lnTo>
                    <a:close/>
                    <a:moveTo>
                      <a:pt x="154650" y="261662"/>
                    </a:moveTo>
                    <a:lnTo>
                      <a:pt x="84727" y="261662"/>
                    </a:lnTo>
                    <a:cubicBezTo>
                      <a:pt x="60373" y="261662"/>
                      <a:pt x="44478" y="277020"/>
                      <a:pt x="44478" y="298740"/>
                    </a:cubicBezTo>
                    <a:cubicBezTo>
                      <a:pt x="44478" y="324693"/>
                      <a:pt x="67252" y="340583"/>
                      <a:pt x="122349" y="340583"/>
                    </a:cubicBezTo>
                    <a:cubicBezTo>
                      <a:pt x="179027" y="340583"/>
                      <a:pt x="201800" y="323633"/>
                      <a:pt x="201800" y="295032"/>
                    </a:cubicBezTo>
                    <a:cubicBezTo>
                      <a:pt x="201800" y="273843"/>
                      <a:pt x="189089" y="261662"/>
                      <a:pt x="154650" y="261662"/>
                    </a:cubicBezTo>
                    <a:close/>
                    <a:moveTo>
                      <a:pt x="177958" y="91105"/>
                    </a:moveTo>
                    <a:cubicBezTo>
                      <a:pt x="177958" y="58265"/>
                      <a:pt x="156765" y="36545"/>
                      <a:pt x="121815" y="36545"/>
                    </a:cubicBezTo>
                    <a:cubicBezTo>
                      <a:pt x="86864" y="36545"/>
                      <a:pt x="65671" y="58265"/>
                      <a:pt x="65671" y="91105"/>
                    </a:cubicBezTo>
                    <a:cubicBezTo>
                      <a:pt x="65671" y="123413"/>
                      <a:pt x="86864" y="145129"/>
                      <a:pt x="121815" y="145129"/>
                    </a:cubicBezTo>
                    <a:cubicBezTo>
                      <a:pt x="156765" y="145129"/>
                      <a:pt x="177958" y="123413"/>
                      <a:pt x="177958" y="91105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" name="Vrije vorm: vorm 18">
                <a:extLst>
                  <a:ext uri="{FF2B5EF4-FFF2-40B4-BE49-F238E27FC236}">
                    <a16:creationId xmlns:a16="http://schemas.microsoft.com/office/drawing/2014/main" id="{CA594DFC-0E1D-BAD7-FE8B-E0A3915F890E}"/>
                  </a:ext>
                </a:extLst>
              </p:cNvPr>
              <p:cNvSpPr/>
              <p:nvPr/>
            </p:nvSpPr>
            <p:spPr>
              <a:xfrm>
                <a:off x="5191395" y="3342777"/>
                <a:ext cx="201800" cy="261661"/>
              </a:xfrm>
              <a:custGeom>
                <a:avLst/>
                <a:gdLst>
                  <a:gd name="connsiteX0" fmla="*/ 0 w 201800"/>
                  <a:gd name="connsiteY0" fmla="*/ 180091 h 261661"/>
                  <a:gd name="connsiteX1" fmla="*/ 46593 w 201800"/>
                  <a:gd name="connsiteY1" fmla="*/ 180091 h 261661"/>
                  <a:gd name="connsiteX2" fmla="*/ 103806 w 201800"/>
                  <a:gd name="connsiteY2" fmla="*/ 224055 h 261661"/>
                  <a:gd name="connsiteX3" fmla="*/ 156766 w 201800"/>
                  <a:gd name="connsiteY3" fmla="*/ 185919 h 261661"/>
                  <a:gd name="connsiteX4" fmla="*/ 106454 w 201800"/>
                  <a:gd name="connsiteY4" fmla="*/ 149898 h 261661"/>
                  <a:gd name="connsiteX5" fmla="*/ 76268 w 201800"/>
                  <a:gd name="connsiteY5" fmla="*/ 144072 h 261661"/>
                  <a:gd name="connsiteX6" fmla="*/ 3695 w 201800"/>
                  <a:gd name="connsiteY6" fmla="*/ 76272 h 261661"/>
                  <a:gd name="connsiteX7" fmla="*/ 101691 w 201800"/>
                  <a:gd name="connsiteY7" fmla="*/ 0 h 261661"/>
                  <a:gd name="connsiteX8" fmla="*/ 197571 w 201800"/>
                  <a:gd name="connsiteY8" fmla="*/ 74685 h 261661"/>
                  <a:gd name="connsiteX9" fmla="*/ 150955 w 201800"/>
                  <a:gd name="connsiteY9" fmla="*/ 74685 h 261661"/>
                  <a:gd name="connsiteX10" fmla="*/ 99041 w 201800"/>
                  <a:gd name="connsiteY10" fmla="*/ 37606 h 261661"/>
                  <a:gd name="connsiteX11" fmla="*/ 48708 w 201800"/>
                  <a:gd name="connsiteY11" fmla="*/ 73623 h 261661"/>
                  <a:gd name="connsiteX12" fmla="*/ 98507 w 201800"/>
                  <a:gd name="connsiteY12" fmla="*/ 106463 h 261661"/>
                  <a:gd name="connsiteX13" fmla="*/ 128716 w 201800"/>
                  <a:gd name="connsiteY13" fmla="*/ 112292 h 261661"/>
                  <a:gd name="connsiteX14" fmla="*/ 201800 w 201800"/>
                  <a:gd name="connsiteY14" fmla="*/ 182206 h 261661"/>
                  <a:gd name="connsiteX15" fmla="*/ 103271 w 201800"/>
                  <a:gd name="connsiteY15" fmla="*/ 261662 h 261661"/>
                  <a:gd name="connsiteX16" fmla="*/ 0 w 201800"/>
                  <a:gd name="connsiteY16" fmla="*/ 180091 h 26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1800" h="261661">
                    <a:moveTo>
                      <a:pt x="0" y="180091"/>
                    </a:moveTo>
                    <a:lnTo>
                      <a:pt x="46593" y="180091"/>
                    </a:lnTo>
                    <a:cubicBezTo>
                      <a:pt x="50311" y="208693"/>
                      <a:pt x="72038" y="224055"/>
                      <a:pt x="103806" y="224055"/>
                    </a:cubicBezTo>
                    <a:cubicBezTo>
                      <a:pt x="136129" y="224055"/>
                      <a:pt x="156766" y="208163"/>
                      <a:pt x="156766" y="185919"/>
                    </a:cubicBezTo>
                    <a:cubicBezTo>
                      <a:pt x="156766" y="168435"/>
                      <a:pt x="144076" y="157313"/>
                      <a:pt x="106454" y="149898"/>
                    </a:cubicBezTo>
                    <a:lnTo>
                      <a:pt x="76268" y="144072"/>
                    </a:lnTo>
                    <a:cubicBezTo>
                      <a:pt x="27003" y="134535"/>
                      <a:pt x="3695" y="112292"/>
                      <a:pt x="3695" y="76272"/>
                    </a:cubicBezTo>
                    <a:cubicBezTo>
                      <a:pt x="3695" y="32308"/>
                      <a:pt x="40783" y="0"/>
                      <a:pt x="101691" y="0"/>
                    </a:cubicBezTo>
                    <a:cubicBezTo>
                      <a:pt x="157834" y="0"/>
                      <a:pt x="193319" y="27014"/>
                      <a:pt x="197571" y="74685"/>
                    </a:cubicBezTo>
                    <a:lnTo>
                      <a:pt x="150955" y="74685"/>
                    </a:lnTo>
                    <a:cubicBezTo>
                      <a:pt x="148306" y="51377"/>
                      <a:pt x="130297" y="37606"/>
                      <a:pt x="99041" y="37606"/>
                    </a:cubicBezTo>
                    <a:cubicBezTo>
                      <a:pt x="67274" y="37606"/>
                      <a:pt x="48708" y="51907"/>
                      <a:pt x="48708" y="73623"/>
                    </a:cubicBezTo>
                    <a:cubicBezTo>
                      <a:pt x="48708" y="88986"/>
                      <a:pt x="57724" y="98521"/>
                      <a:pt x="98507" y="106463"/>
                    </a:cubicBezTo>
                    <a:lnTo>
                      <a:pt x="128716" y="112292"/>
                    </a:lnTo>
                    <a:cubicBezTo>
                      <a:pt x="179027" y="121826"/>
                      <a:pt x="201800" y="144072"/>
                      <a:pt x="201800" y="182206"/>
                    </a:cubicBezTo>
                    <a:cubicBezTo>
                      <a:pt x="201800" y="228819"/>
                      <a:pt x="165247" y="261662"/>
                      <a:pt x="103271" y="261662"/>
                    </a:cubicBezTo>
                    <a:cubicBezTo>
                      <a:pt x="42898" y="261662"/>
                      <a:pt x="3695" y="230411"/>
                      <a:pt x="0" y="180091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" name="Vrije vorm: vorm 19">
                <a:extLst>
                  <a:ext uri="{FF2B5EF4-FFF2-40B4-BE49-F238E27FC236}">
                    <a16:creationId xmlns:a16="http://schemas.microsoft.com/office/drawing/2014/main" id="{6892A273-7B2C-0624-0B51-FF87FA48E591}"/>
                  </a:ext>
                </a:extLst>
              </p:cNvPr>
              <p:cNvSpPr/>
              <p:nvPr/>
            </p:nvSpPr>
            <p:spPr>
              <a:xfrm>
                <a:off x="5449138" y="3227307"/>
                <a:ext cx="221412" cy="370776"/>
              </a:xfrm>
              <a:custGeom>
                <a:avLst/>
                <a:gdLst>
                  <a:gd name="connsiteX0" fmla="*/ 160505 w 221412"/>
                  <a:gd name="connsiteY0" fmla="*/ 370777 h 370776"/>
                  <a:gd name="connsiteX1" fmla="*/ 48218 w 221412"/>
                  <a:gd name="connsiteY1" fmla="*/ 252655 h 370776"/>
                  <a:gd name="connsiteX2" fmla="*/ 46616 w 221412"/>
                  <a:gd name="connsiteY2" fmla="*/ 252655 h 370776"/>
                  <a:gd name="connsiteX3" fmla="*/ 46616 w 221412"/>
                  <a:gd name="connsiteY3" fmla="*/ 370777 h 370776"/>
                  <a:gd name="connsiteX4" fmla="*/ 0 w 221412"/>
                  <a:gd name="connsiteY4" fmla="*/ 370777 h 370776"/>
                  <a:gd name="connsiteX5" fmla="*/ 0 w 221412"/>
                  <a:gd name="connsiteY5" fmla="*/ 0 h 370776"/>
                  <a:gd name="connsiteX6" fmla="*/ 46616 w 221412"/>
                  <a:gd name="connsiteY6" fmla="*/ 0 h 370776"/>
                  <a:gd name="connsiteX7" fmla="*/ 46616 w 221412"/>
                  <a:gd name="connsiteY7" fmla="*/ 228292 h 370776"/>
                  <a:gd name="connsiteX8" fmla="*/ 47684 w 221412"/>
                  <a:gd name="connsiteY8" fmla="*/ 228292 h 370776"/>
                  <a:gd name="connsiteX9" fmla="*/ 158391 w 221412"/>
                  <a:gd name="connsiteY9" fmla="*/ 121826 h 370776"/>
                  <a:gd name="connsiteX10" fmla="*/ 218230 w 221412"/>
                  <a:gd name="connsiteY10" fmla="*/ 121826 h 370776"/>
                  <a:gd name="connsiteX11" fmla="*/ 95880 w 221412"/>
                  <a:gd name="connsiteY11" fmla="*/ 239414 h 370776"/>
                  <a:gd name="connsiteX12" fmla="*/ 221413 w 221412"/>
                  <a:gd name="connsiteY12" fmla="*/ 370777 h 370776"/>
                  <a:gd name="connsiteX13" fmla="*/ 160505 w 221412"/>
                  <a:gd name="connsiteY13" fmla="*/ 370777 h 370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1412" h="370776">
                    <a:moveTo>
                      <a:pt x="160505" y="370777"/>
                    </a:moveTo>
                    <a:lnTo>
                      <a:pt x="48218" y="252655"/>
                    </a:lnTo>
                    <a:lnTo>
                      <a:pt x="46616" y="252655"/>
                    </a:lnTo>
                    <a:lnTo>
                      <a:pt x="46616" y="370777"/>
                    </a:lnTo>
                    <a:lnTo>
                      <a:pt x="0" y="370777"/>
                    </a:lnTo>
                    <a:lnTo>
                      <a:pt x="0" y="0"/>
                    </a:lnTo>
                    <a:lnTo>
                      <a:pt x="46616" y="0"/>
                    </a:lnTo>
                    <a:lnTo>
                      <a:pt x="46616" y="228292"/>
                    </a:lnTo>
                    <a:lnTo>
                      <a:pt x="47684" y="228292"/>
                    </a:lnTo>
                    <a:lnTo>
                      <a:pt x="158391" y="121826"/>
                    </a:lnTo>
                    <a:lnTo>
                      <a:pt x="218230" y="121826"/>
                    </a:lnTo>
                    <a:lnTo>
                      <a:pt x="95880" y="239414"/>
                    </a:lnTo>
                    <a:lnTo>
                      <a:pt x="221413" y="370777"/>
                    </a:lnTo>
                    <a:lnTo>
                      <a:pt x="160505" y="370777"/>
                    </a:ln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Vrije vorm: vorm 20">
                <a:extLst>
                  <a:ext uri="{FF2B5EF4-FFF2-40B4-BE49-F238E27FC236}">
                    <a16:creationId xmlns:a16="http://schemas.microsoft.com/office/drawing/2014/main" id="{1B775934-D685-80E4-4346-F3AF204970BA}"/>
                  </a:ext>
                </a:extLst>
              </p:cNvPr>
              <p:cNvSpPr/>
              <p:nvPr/>
            </p:nvSpPr>
            <p:spPr>
              <a:xfrm>
                <a:off x="5691343" y="3342777"/>
                <a:ext cx="218229" cy="261661"/>
              </a:xfrm>
              <a:custGeom>
                <a:avLst/>
                <a:gdLst>
                  <a:gd name="connsiteX0" fmla="*/ 218229 w 218229"/>
                  <a:gd name="connsiteY0" fmla="*/ 96929 h 261661"/>
                  <a:gd name="connsiteX1" fmla="*/ 218229 w 218229"/>
                  <a:gd name="connsiteY1" fmla="*/ 255306 h 261661"/>
                  <a:gd name="connsiteX2" fmla="*/ 176378 w 218229"/>
                  <a:gd name="connsiteY2" fmla="*/ 255306 h 261661"/>
                  <a:gd name="connsiteX3" fmla="*/ 173216 w 218229"/>
                  <a:gd name="connsiteY3" fmla="*/ 221406 h 261661"/>
                  <a:gd name="connsiteX4" fmla="*/ 171614 w 218229"/>
                  <a:gd name="connsiteY4" fmla="*/ 221406 h 261661"/>
                  <a:gd name="connsiteX5" fmla="*/ 83703 w 218229"/>
                  <a:gd name="connsiteY5" fmla="*/ 261662 h 261661"/>
                  <a:gd name="connsiteX6" fmla="*/ 0 w 218229"/>
                  <a:gd name="connsiteY6" fmla="*/ 190156 h 261661"/>
                  <a:gd name="connsiteX7" fmla="*/ 87398 w 218229"/>
                  <a:gd name="connsiteY7" fmla="*/ 113879 h 261661"/>
                  <a:gd name="connsiteX8" fmla="*/ 172148 w 218229"/>
                  <a:gd name="connsiteY8" fmla="*/ 102227 h 261661"/>
                  <a:gd name="connsiteX9" fmla="*/ 172148 w 218229"/>
                  <a:gd name="connsiteY9" fmla="*/ 96929 h 261661"/>
                  <a:gd name="connsiteX10" fmla="*/ 113890 w 218229"/>
                  <a:gd name="connsiteY10" fmla="*/ 39723 h 261661"/>
                  <a:gd name="connsiteX11" fmla="*/ 56144 w 218229"/>
                  <a:gd name="connsiteY11" fmla="*/ 86337 h 261661"/>
                  <a:gd name="connsiteX12" fmla="*/ 8482 w 218229"/>
                  <a:gd name="connsiteY12" fmla="*/ 86337 h 261661"/>
                  <a:gd name="connsiteX13" fmla="*/ 115470 w 218229"/>
                  <a:gd name="connsiteY13" fmla="*/ 0 h 261661"/>
                  <a:gd name="connsiteX14" fmla="*/ 218229 w 218229"/>
                  <a:gd name="connsiteY14" fmla="*/ 96929 h 261661"/>
                  <a:gd name="connsiteX15" fmla="*/ 172148 w 218229"/>
                  <a:gd name="connsiteY15" fmla="*/ 148308 h 261661"/>
                  <a:gd name="connsiteX16" fmla="*/ 172148 w 218229"/>
                  <a:gd name="connsiteY16" fmla="*/ 137714 h 261661"/>
                  <a:gd name="connsiteX17" fmla="*/ 102759 w 218229"/>
                  <a:gd name="connsiteY17" fmla="*/ 147249 h 261661"/>
                  <a:gd name="connsiteX18" fmla="*/ 47662 w 218229"/>
                  <a:gd name="connsiteY18" fmla="*/ 188564 h 261661"/>
                  <a:gd name="connsiteX19" fmla="*/ 93765 w 218229"/>
                  <a:gd name="connsiteY19" fmla="*/ 222994 h 261661"/>
                  <a:gd name="connsiteX20" fmla="*/ 172148 w 218229"/>
                  <a:gd name="connsiteY20" fmla="*/ 148308 h 26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8229" h="261661">
                    <a:moveTo>
                      <a:pt x="218229" y="96929"/>
                    </a:moveTo>
                    <a:lnTo>
                      <a:pt x="218229" y="255306"/>
                    </a:lnTo>
                    <a:lnTo>
                      <a:pt x="176378" y="255306"/>
                    </a:lnTo>
                    <a:lnTo>
                      <a:pt x="173216" y="221406"/>
                    </a:lnTo>
                    <a:lnTo>
                      <a:pt x="171614" y="221406"/>
                    </a:lnTo>
                    <a:cubicBezTo>
                      <a:pt x="155719" y="244712"/>
                      <a:pt x="121837" y="261662"/>
                      <a:pt x="83703" y="261662"/>
                    </a:cubicBezTo>
                    <a:cubicBezTo>
                      <a:pt x="32835" y="261662"/>
                      <a:pt x="0" y="231998"/>
                      <a:pt x="0" y="190156"/>
                    </a:cubicBezTo>
                    <a:cubicBezTo>
                      <a:pt x="0" y="149370"/>
                      <a:pt x="30187" y="121826"/>
                      <a:pt x="87398" y="113879"/>
                    </a:cubicBezTo>
                    <a:lnTo>
                      <a:pt x="172148" y="102227"/>
                    </a:lnTo>
                    <a:lnTo>
                      <a:pt x="172148" y="96929"/>
                    </a:lnTo>
                    <a:cubicBezTo>
                      <a:pt x="172148" y="58793"/>
                      <a:pt x="153070" y="39723"/>
                      <a:pt x="113890" y="39723"/>
                    </a:cubicBezTo>
                    <a:cubicBezTo>
                      <a:pt x="77336" y="39723"/>
                      <a:pt x="58258" y="56673"/>
                      <a:pt x="56144" y="86337"/>
                    </a:cubicBezTo>
                    <a:lnTo>
                      <a:pt x="8482" y="86337"/>
                    </a:lnTo>
                    <a:cubicBezTo>
                      <a:pt x="12199" y="32838"/>
                      <a:pt x="51914" y="0"/>
                      <a:pt x="115470" y="0"/>
                    </a:cubicBezTo>
                    <a:cubicBezTo>
                      <a:pt x="181164" y="0"/>
                      <a:pt x="218229" y="35487"/>
                      <a:pt x="218229" y="96929"/>
                    </a:cubicBezTo>
                    <a:close/>
                    <a:moveTo>
                      <a:pt x="172148" y="148308"/>
                    </a:moveTo>
                    <a:lnTo>
                      <a:pt x="172148" y="137714"/>
                    </a:lnTo>
                    <a:lnTo>
                      <a:pt x="102759" y="147249"/>
                    </a:lnTo>
                    <a:cubicBezTo>
                      <a:pt x="63045" y="152547"/>
                      <a:pt x="47662" y="167378"/>
                      <a:pt x="47662" y="188564"/>
                    </a:cubicBezTo>
                    <a:cubicBezTo>
                      <a:pt x="47662" y="209755"/>
                      <a:pt x="64091" y="222994"/>
                      <a:pt x="93765" y="222994"/>
                    </a:cubicBezTo>
                    <a:cubicBezTo>
                      <a:pt x="139847" y="222994"/>
                      <a:pt x="172148" y="191213"/>
                      <a:pt x="172148" y="148308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2" name="Vrije vorm: vorm 21">
                <a:extLst>
                  <a:ext uri="{FF2B5EF4-FFF2-40B4-BE49-F238E27FC236}">
                    <a16:creationId xmlns:a16="http://schemas.microsoft.com/office/drawing/2014/main" id="{A06AB9CA-8DFF-B08C-93CE-A1A0BACDA876}"/>
                  </a:ext>
                </a:extLst>
              </p:cNvPr>
              <p:cNvSpPr/>
              <p:nvPr/>
            </p:nvSpPr>
            <p:spPr>
              <a:xfrm>
                <a:off x="5979206" y="3342777"/>
                <a:ext cx="373948" cy="255306"/>
              </a:xfrm>
              <a:custGeom>
                <a:avLst/>
                <a:gdLst>
                  <a:gd name="connsiteX0" fmla="*/ 373949 w 373948"/>
                  <a:gd name="connsiteY0" fmla="*/ 97991 h 255306"/>
                  <a:gd name="connsiteX1" fmla="*/ 373949 w 373948"/>
                  <a:gd name="connsiteY1" fmla="*/ 255306 h 255306"/>
                  <a:gd name="connsiteX2" fmla="*/ 327333 w 373948"/>
                  <a:gd name="connsiteY2" fmla="*/ 255306 h 255306"/>
                  <a:gd name="connsiteX3" fmla="*/ 327333 w 373948"/>
                  <a:gd name="connsiteY3" fmla="*/ 113879 h 255306"/>
                  <a:gd name="connsiteX4" fmla="*/ 274885 w 373948"/>
                  <a:gd name="connsiteY4" fmla="*/ 41313 h 255306"/>
                  <a:gd name="connsiteX5" fmla="*/ 210282 w 373948"/>
                  <a:gd name="connsiteY5" fmla="*/ 118649 h 255306"/>
                  <a:gd name="connsiteX6" fmla="*/ 210282 w 373948"/>
                  <a:gd name="connsiteY6" fmla="*/ 255306 h 255306"/>
                  <a:gd name="connsiteX7" fmla="*/ 163666 w 373948"/>
                  <a:gd name="connsiteY7" fmla="*/ 255306 h 255306"/>
                  <a:gd name="connsiteX8" fmla="*/ 163666 w 373948"/>
                  <a:gd name="connsiteY8" fmla="*/ 113879 h 255306"/>
                  <a:gd name="connsiteX9" fmla="*/ 111753 w 373948"/>
                  <a:gd name="connsiteY9" fmla="*/ 41313 h 255306"/>
                  <a:gd name="connsiteX10" fmla="*/ 46593 w 373948"/>
                  <a:gd name="connsiteY10" fmla="*/ 118649 h 255306"/>
                  <a:gd name="connsiteX11" fmla="*/ 46593 w 373948"/>
                  <a:gd name="connsiteY11" fmla="*/ 255306 h 255306"/>
                  <a:gd name="connsiteX12" fmla="*/ 0 w 373948"/>
                  <a:gd name="connsiteY12" fmla="*/ 255306 h 255306"/>
                  <a:gd name="connsiteX13" fmla="*/ 0 w 373948"/>
                  <a:gd name="connsiteY13" fmla="*/ 6356 h 255306"/>
                  <a:gd name="connsiteX14" fmla="*/ 41829 w 373948"/>
                  <a:gd name="connsiteY14" fmla="*/ 6356 h 255306"/>
                  <a:gd name="connsiteX15" fmla="*/ 45013 w 373948"/>
                  <a:gd name="connsiteY15" fmla="*/ 39723 h 255306"/>
                  <a:gd name="connsiteX16" fmla="*/ 46593 w 373948"/>
                  <a:gd name="connsiteY16" fmla="*/ 39723 h 255306"/>
                  <a:gd name="connsiteX17" fmla="*/ 124464 w 373948"/>
                  <a:gd name="connsiteY17" fmla="*/ 0 h 255306"/>
                  <a:gd name="connsiteX18" fmla="*/ 199151 w 373948"/>
                  <a:gd name="connsiteY18" fmla="*/ 46609 h 255306"/>
                  <a:gd name="connsiteX19" fmla="*/ 200732 w 373948"/>
                  <a:gd name="connsiteY19" fmla="*/ 46609 h 255306"/>
                  <a:gd name="connsiteX20" fmla="*/ 287084 w 373948"/>
                  <a:gd name="connsiteY20" fmla="*/ 0 h 255306"/>
                  <a:gd name="connsiteX21" fmla="*/ 373949 w 373948"/>
                  <a:gd name="connsiteY21" fmla="*/ 97991 h 255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73948" h="255306">
                    <a:moveTo>
                      <a:pt x="373949" y="97991"/>
                    </a:moveTo>
                    <a:lnTo>
                      <a:pt x="373949" y="255306"/>
                    </a:lnTo>
                    <a:lnTo>
                      <a:pt x="327333" y="255306"/>
                    </a:lnTo>
                    <a:lnTo>
                      <a:pt x="327333" y="113879"/>
                    </a:lnTo>
                    <a:cubicBezTo>
                      <a:pt x="327333" y="62501"/>
                      <a:pt x="308277" y="41313"/>
                      <a:pt x="274885" y="41313"/>
                    </a:cubicBezTo>
                    <a:cubicBezTo>
                      <a:pt x="236773" y="41313"/>
                      <a:pt x="210282" y="68857"/>
                      <a:pt x="210282" y="118649"/>
                    </a:cubicBezTo>
                    <a:lnTo>
                      <a:pt x="210282" y="255306"/>
                    </a:lnTo>
                    <a:lnTo>
                      <a:pt x="163666" y="255306"/>
                    </a:lnTo>
                    <a:lnTo>
                      <a:pt x="163666" y="113879"/>
                    </a:lnTo>
                    <a:cubicBezTo>
                      <a:pt x="163666" y="61972"/>
                      <a:pt x="145123" y="41313"/>
                      <a:pt x="111753" y="41313"/>
                    </a:cubicBezTo>
                    <a:cubicBezTo>
                      <a:pt x="73619" y="41313"/>
                      <a:pt x="46593" y="68327"/>
                      <a:pt x="46593" y="118649"/>
                    </a:cubicBezTo>
                    <a:lnTo>
                      <a:pt x="46593" y="255306"/>
                    </a:lnTo>
                    <a:lnTo>
                      <a:pt x="0" y="255306"/>
                    </a:lnTo>
                    <a:lnTo>
                      <a:pt x="0" y="6356"/>
                    </a:lnTo>
                    <a:lnTo>
                      <a:pt x="41829" y="6356"/>
                    </a:lnTo>
                    <a:lnTo>
                      <a:pt x="45013" y="39723"/>
                    </a:lnTo>
                    <a:lnTo>
                      <a:pt x="46593" y="39723"/>
                    </a:lnTo>
                    <a:cubicBezTo>
                      <a:pt x="62488" y="14828"/>
                      <a:pt x="92674" y="0"/>
                      <a:pt x="124464" y="0"/>
                    </a:cubicBezTo>
                    <a:cubicBezTo>
                      <a:pt x="157834" y="0"/>
                      <a:pt x="185371" y="15888"/>
                      <a:pt x="199151" y="46609"/>
                    </a:cubicBezTo>
                    <a:lnTo>
                      <a:pt x="200732" y="46609"/>
                    </a:lnTo>
                    <a:cubicBezTo>
                      <a:pt x="217161" y="19065"/>
                      <a:pt x="249462" y="0"/>
                      <a:pt x="287084" y="0"/>
                    </a:cubicBezTo>
                    <a:cubicBezTo>
                      <a:pt x="338464" y="0"/>
                      <a:pt x="373949" y="35487"/>
                      <a:pt x="373949" y="97991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3" name="Vrije vorm: vorm 22">
                <a:extLst>
                  <a:ext uri="{FF2B5EF4-FFF2-40B4-BE49-F238E27FC236}">
                    <a16:creationId xmlns:a16="http://schemas.microsoft.com/office/drawing/2014/main" id="{C976266A-0070-BD67-2A79-62B78E65C41F}"/>
                  </a:ext>
                </a:extLst>
              </p:cNvPr>
              <p:cNvSpPr/>
              <p:nvPr/>
            </p:nvSpPr>
            <p:spPr>
              <a:xfrm>
                <a:off x="6408541" y="3342777"/>
                <a:ext cx="246300" cy="261661"/>
              </a:xfrm>
              <a:custGeom>
                <a:avLst/>
                <a:gdLst>
                  <a:gd name="connsiteX0" fmla="*/ 244720 w 246300"/>
                  <a:gd name="connsiteY0" fmla="*/ 141955 h 261661"/>
                  <a:gd name="connsiteX1" fmla="*/ 47684 w 246300"/>
                  <a:gd name="connsiteY1" fmla="*/ 141955 h 261661"/>
                  <a:gd name="connsiteX2" fmla="*/ 129250 w 246300"/>
                  <a:gd name="connsiteY2" fmla="*/ 221406 h 261661"/>
                  <a:gd name="connsiteX3" fmla="*/ 198639 w 246300"/>
                  <a:gd name="connsiteY3" fmla="*/ 182208 h 261661"/>
                  <a:gd name="connsiteX4" fmla="*/ 242606 w 246300"/>
                  <a:gd name="connsiteY4" fmla="*/ 182208 h 261661"/>
                  <a:gd name="connsiteX5" fmla="*/ 127648 w 246300"/>
                  <a:gd name="connsiteY5" fmla="*/ 261662 h 261661"/>
                  <a:gd name="connsiteX6" fmla="*/ 0 w 246300"/>
                  <a:gd name="connsiteY6" fmla="*/ 132420 h 261661"/>
                  <a:gd name="connsiteX7" fmla="*/ 128182 w 246300"/>
                  <a:gd name="connsiteY7" fmla="*/ 0 h 261661"/>
                  <a:gd name="connsiteX8" fmla="*/ 246301 w 246300"/>
                  <a:gd name="connsiteY8" fmla="*/ 121826 h 261661"/>
                  <a:gd name="connsiteX9" fmla="*/ 244720 w 246300"/>
                  <a:gd name="connsiteY9" fmla="*/ 141955 h 261661"/>
                  <a:gd name="connsiteX10" fmla="*/ 49799 w 246300"/>
                  <a:gd name="connsiteY10" fmla="*/ 105406 h 261661"/>
                  <a:gd name="connsiteX11" fmla="*/ 199151 w 246300"/>
                  <a:gd name="connsiteY11" fmla="*/ 105406 h 261661"/>
                  <a:gd name="connsiteX12" fmla="*/ 128182 w 246300"/>
                  <a:gd name="connsiteY12" fmla="*/ 38664 h 261661"/>
                  <a:gd name="connsiteX13" fmla="*/ 49799 w 246300"/>
                  <a:gd name="connsiteY13" fmla="*/ 105406 h 26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300" h="261661">
                    <a:moveTo>
                      <a:pt x="244720" y="141955"/>
                    </a:moveTo>
                    <a:lnTo>
                      <a:pt x="47684" y="141955"/>
                    </a:lnTo>
                    <a:cubicBezTo>
                      <a:pt x="51379" y="194392"/>
                      <a:pt x="84750" y="221406"/>
                      <a:pt x="129250" y="221406"/>
                    </a:cubicBezTo>
                    <a:cubicBezTo>
                      <a:pt x="160505" y="221406"/>
                      <a:pt x="185928" y="207635"/>
                      <a:pt x="198639" y="182208"/>
                    </a:cubicBezTo>
                    <a:lnTo>
                      <a:pt x="242606" y="182208"/>
                    </a:lnTo>
                    <a:cubicBezTo>
                      <a:pt x="229360" y="231468"/>
                      <a:pt x="183791" y="261662"/>
                      <a:pt x="127648" y="261662"/>
                    </a:cubicBezTo>
                    <a:cubicBezTo>
                      <a:pt x="52982" y="261662"/>
                      <a:pt x="0" y="209220"/>
                      <a:pt x="0" y="132420"/>
                    </a:cubicBezTo>
                    <a:cubicBezTo>
                      <a:pt x="0" y="54026"/>
                      <a:pt x="55097" y="0"/>
                      <a:pt x="128182" y="0"/>
                    </a:cubicBezTo>
                    <a:cubicBezTo>
                      <a:pt x="197036" y="0"/>
                      <a:pt x="246301" y="48201"/>
                      <a:pt x="246301" y="121826"/>
                    </a:cubicBezTo>
                    <a:cubicBezTo>
                      <a:pt x="246301" y="129241"/>
                      <a:pt x="245767" y="135069"/>
                      <a:pt x="244720" y="141955"/>
                    </a:cubicBezTo>
                    <a:close/>
                    <a:moveTo>
                      <a:pt x="49799" y="105406"/>
                    </a:moveTo>
                    <a:lnTo>
                      <a:pt x="199151" y="105406"/>
                    </a:lnTo>
                    <a:cubicBezTo>
                      <a:pt x="193341" y="60384"/>
                      <a:pt x="166316" y="38664"/>
                      <a:pt x="128182" y="38664"/>
                    </a:cubicBezTo>
                    <a:cubicBezTo>
                      <a:pt x="88445" y="38664"/>
                      <a:pt x="58258" y="62501"/>
                      <a:pt x="49799" y="105406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4" name="Vrije vorm: vorm 23">
                <a:extLst>
                  <a:ext uri="{FF2B5EF4-FFF2-40B4-BE49-F238E27FC236}">
                    <a16:creationId xmlns:a16="http://schemas.microsoft.com/office/drawing/2014/main" id="{246B735D-7C02-9C61-EE15-C7545D1973BD}"/>
                  </a:ext>
                </a:extLst>
              </p:cNvPr>
              <p:cNvSpPr/>
              <p:nvPr/>
            </p:nvSpPr>
            <p:spPr>
              <a:xfrm>
                <a:off x="6711965" y="3344364"/>
                <a:ext cx="140358" cy="253718"/>
              </a:xfrm>
              <a:custGeom>
                <a:avLst/>
                <a:gdLst>
                  <a:gd name="connsiteX0" fmla="*/ 140359 w 140358"/>
                  <a:gd name="connsiteY0" fmla="*/ 4236 h 253718"/>
                  <a:gd name="connsiteX1" fmla="*/ 140359 w 140358"/>
                  <a:gd name="connsiteY1" fmla="*/ 44492 h 253718"/>
                  <a:gd name="connsiteX2" fmla="*/ 118654 w 140358"/>
                  <a:gd name="connsiteY2" fmla="*/ 42905 h 253718"/>
                  <a:gd name="connsiteX3" fmla="*/ 46615 w 140358"/>
                  <a:gd name="connsiteY3" fmla="*/ 123418 h 253718"/>
                  <a:gd name="connsiteX4" fmla="*/ 46615 w 140358"/>
                  <a:gd name="connsiteY4" fmla="*/ 253719 h 253718"/>
                  <a:gd name="connsiteX5" fmla="*/ 0 w 140358"/>
                  <a:gd name="connsiteY5" fmla="*/ 253719 h 253718"/>
                  <a:gd name="connsiteX6" fmla="*/ 0 w 140358"/>
                  <a:gd name="connsiteY6" fmla="*/ 4768 h 253718"/>
                  <a:gd name="connsiteX7" fmla="*/ 41317 w 140358"/>
                  <a:gd name="connsiteY7" fmla="*/ 4768 h 253718"/>
                  <a:gd name="connsiteX8" fmla="*/ 45035 w 140358"/>
                  <a:gd name="connsiteY8" fmla="*/ 42905 h 253718"/>
                  <a:gd name="connsiteX9" fmla="*/ 46615 w 140358"/>
                  <a:gd name="connsiteY9" fmla="*/ 42905 h 253718"/>
                  <a:gd name="connsiteX10" fmla="*/ 115470 w 140358"/>
                  <a:gd name="connsiteY10" fmla="*/ 0 h 253718"/>
                  <a:gd name="connsiteX11" fmla="*/ 140359 w 140358"/>
                  <a:gd name="connsiteY11" fmla="*/ 4236 h 25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0358" h="253718">
                    <a:moveTo>
                      <a:pt x="140359" y="4236"/>
                    </a:moveTo>
                    <a:lnTo>
                      <a:pt x="140359" y="44492"/>
                    </a:lnTo>
                    <a:cubicBezTo>
                      <a:pt x="132946" y="43434"/>
                      <a:pt x="125532" y="42905"/>
                      <a:pt x="118654" y="42905"/>
                    </a:cubicBezTo>
                    <a:cubicBezTo>
                      <a:pt x="72572" y="42905"/>
                      <a:pt x="46615" y="68857"/>
                      <a:pt x="46615" y="123418"/>
                    </a:cubicBezTo>
                    <a:lnTo>
                      <a:pt x="46615" y="253719"/>
                    </a:lnTo>
                    <a:lnTo>
                      <a:pt x="0" y="253719"/>
                    </a:lnTo>
                    <a:lnTo>
                      <a:pt x="0" y="4768"/>
                    </a:lnTo>
                    <a:lnTo>
                      <a:pt x="41317" y="4768"/>
                    </a:lnTo>
                    <a:lnTo>
                      <a:pt x="45035" y="42905"/>
                    </a:lnTo>
                    <a:lnTo>
                      <a:pt x="46615" y="42905"/>
                    </a:lnTo>
                    <a:cubicBezTo>
                      <a:pt x="58280" y="16420"/>
                      <a:pt x="84749" y="0"/>
                      <a:pt x="115470" y="0"/>
                    </a:cubicBezTo>
                    <a:cubicBezTo>
                      <a:pt x="125020" y="0"/>
                      <a:pt x="133480" y="1589"/>
                      <a:pt x="140359" y="42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0B92D226-FA00-DA9F-A190-1BF78AADC435}"/>
                </a:ext>
              </a:extLst>
            </p:cNvPr>
            <p:cNvSpPr/>
            <p:nvPr/>
          </p:nvSpPr>
          <p:spPr>
            <a:xfrm>
              <a:off x="1677855" y="2998503"/>
              <a:ext cx="1023815" cy="1116777"/>
            </a:xfrm>
            <a:custGeom>
              <a:avLst/>
              <a:gdLst>
                <a:gd name="connsiteX0" fmla="*/ 562384 w 1023815"/>
                <a:gd name="connsiteY0" fmla="*/ 1116778 h 1116777"/>
                <a:gd name="connsiteX1" fmla="*/ 340960 w 1023815"/>
                <a:gd name="connsiteY1" fmla="*/ 1116778 h 1116777"/>
                <a:gd name="connsiteX2" fmla="*/ 340960 w 1023815"/>
                <a:gd name="connsiteY2" fmla="*/ 918118 h 1116777"/>
                <a:gd name="connsiteX3" fmla="*/ 562393 w 1023815"/>
                <a:gd name="connsiteY3" fmla="*/ 696685 h 1116777"/>
                <a:gd name="connsiteX4" fmla="*/ 681922 w 1023815"/>
                <a:gd name="connsiteY4" fmla="*/ 696685 h 1116777"/>
                <a:gd name="connsiteX5" fmla="*/ 681922 w 1023815"/>
                <a:gd name="connsiteY5" fmla="*/ 395930 h 1116777"/>
                <a:gd name="connsiteX6" fmla="*/ 653525 w 1023815"/>
                <a:gd name="connsiteY6" fmla="*/ 329947 h 1116777"/>
                <a:gd name="connsiteX7" fmla="*/ 427631 w 1023815"/>
                <a:gd name="connsiteY7" fmla="*/ 116101 h 1116777"/>
                <a:gd name="connsiteX8" fmla="*/ 356174 w 1023815"/>
                <a:gd name="connsiteY8" fmla="*/ 116101 h 1116777"/>
                <a:gd name="connsiteX9" fmla="*/ 130278 w 1023815"/>
                <a:gd name="connsiteY9" fmla="*/ 329947 h 1116777"/>
                <a:gd name="connsiteX10" fmla="*/ 101883 w 1023815"/>
                <a:gd name="connsiteY10" fmla="*/ 395930 h 1116777"/>
                <a:gd name="connsiteX11" fmla="*/ 101883 w 1023815"/>
                <a:gd name="connsiteY11" fmla="*/ 719394 h 1116777"/>
                <a:gd name="connsiteX12" fmla="*/ 217589 w 1023815"/>
                <a:gd name="connsiteY12" fmla="*/ 854190 h 1116777"/>
                <a:gd name="connsiteX13" fmla="*/ 238244 w 1023815"/>
                <a:gd name="connsiteY13" fmla="*/ 878219 h 1116777"/>
                <a:gd name="connsiteX14" fmla="*/ 238252 w 1023815"/>
                <a:gd name="connsiteY14" fmla="*/ 931914 h 1116777"/>
                <a:gd name="connsiteX15" fmla="*/ 211452 w 1023815"/>
                <a:gd name="connsiteY15" fmla="*/ 956136 h 1116777"/>
                <a:gd name="connsiteX16" fmla="*/ 0 w 1023815"/>
                <a:gd name="connsiteY16" fmla="*/ 719394 h 1116777"/>
                <a:gd name="connsiteX17" fmla="*/ 0 w 1023815"/>
                <a:gd name="connsiteY17" fmla="*/ 395930 h 1116777"/>
                <a:gd name="connsiteX18" fmla="*/ 60238 w 1023815"/>
                <a:gd name="connsiteY18" fmla="*/ 255959 h 1116777"/>
                <a:gd name="connsiteX19" fmla="*/ 286132 w 1023815"/>
                <a:gd name="connsiteY19" fmla="*/ 42110 h 1116777"/>
                <a:gd name="connsiteX20" fmla="*/ 497672 w 1023815"/>
                <a:gd name="connsiteY20" fmla="*/ 42110 h 1116777"/>
                <a:gd name="connsiteX21" fmla="*/ 723568 w 1023815"/>
                <a:gd name="connsiteY21" fmla="*/ 255959 h 1116777"/>
                <a:gd name="connsiteX22" fmla="*/ 783804 w 1023815"/>
                <a:gd name="connsiteY22" fmla="*/ 395930 h 1116777"/>
                <a:gd name="connsiteX23" fmla="*/ 783804 w 1023815"/>
                <a:gd name="connsiteY23" fmla="*/ 696685 h 1116777"/>
                <a:gd name="connsiteX24" fmla="*/ 999486 w 1023815"/>
                <a:gd name="connsiteY24" fmla="*/ 696685 h 1116777"/>
                <a:gd name="connsiteX25" fmla="*/ 1023816 w 1023815"/>
                <a:gd name="connsiteY25" fmla="*/ 721017 h 1116777"/>
                <a:gd name="connsiteX26" fmla="*/ 1023816 w 1023815"/>
                <a:gd name="connsiteY26" fmla="*/ 774238 h 1116777"/>
                <a:gd name="connsiteX27" fmla="*/ 999486 w 1023815"/>
                <a:gd name="connsiteY27" fmla="*/ 798569 h 1116777"/>
                <a:gd name="connsiteX28" fmla="*/ 783804 w 1023815"/>
                <a:gd name="connsiteY28" fmla="*/ 798569 h 1116777"/>
                <a:gd name="connsiteX29" fmla="*/ 783804 w 1023815"/>
                <a:gd name="connsiteY29" fmla="*/ 895356 h 1116777"/>
                <a:gd name="connsiteX30" fmla="*/ 562384 w 1023815"/>
                <a:gd name="connsiteY30" fmla="*/ 1116775 h 1116777"/>
                <a:gd name="connsiteX31" fmla="*/ 442844 w 1023815"/>
                <a:gd name="connsiteY31" fmla="*/ 1014898 h 1116777"/>
                <a:gd name="connsiteX32" fmla="*/ 562382 w 1023815"/>
                <a:gd name="connsiteY32" fmla="*/ 1014898 h 1116777"/>
                <a:gd name="connsiteX33" fmla="*/ 681922 w 1023815"/>
                <a:gd name="connsiteY33" fmla="*/ 895356 h 1116777"/>
                <a:gd name="connsiteX34" fmla="*/ 681922 w 1023815"/>
                <a:gd name="connsiteY34" fmla="*/ 798569 h 1116777"/>
                <a:gd name="connsiteX35" fmla="*/ 562391 w 1023815"/>
                <a:gd name="connsiteY35" fmla="*/ 798569 h 1116777"/>
                <a:gd name="connsiteX36" fmla="*/ 442844 w 1023815"/>
                <a:gd name="connsiteY36" fmla="*/ 918118 h 1116777"/>
                <a:gd name="connsiteX37" fmla="*/ 442844 w 1023815"/>
                <a:gd name="connsiteY37" fmla="*/ 1014898 h 111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023815" h="1116777">
                  <a:moveTo>
                    <a:pt x="562384" y="1116778"/>
                  </a:moveTo>
                  <a:lnTo>
                    <a:pt x="340960" y="1116778"/>
                  </a:lnTo>
                  <a:lnTo>
                    <a:pt x="340960" y="918118"/>
                  </a:lnTo>
                  <a:cubicBezTo>
                    <a:pt x="340960" y="795825"/>
                    <a:pt x="440100" y="696685"/>
                    <a:pt x="562393" y="696685"/>
                  </a:cubicBezTo>
                  <a:lnTo>
                    <a:pt x="681922" y="696685"/>
                  </a:lnTo>
                  <a:lnTo>
                    <a:pt x="681922" y="395930"/>
                  </a:lnTo>
                  <a:cubicBezTo>
                    <a:pt x="681922" y="371080"/>
                    <a:pt x="671572" y="347030"/>
                    <a:pt x="653525" y="329947"/>
                  </a:cubicBezTo>
                  <a:lnTo>
                    <a:pt x="427631" y="116101"/>
                  </a:lnTo>
                  <a:cubicBezTo>
                    <a:pt x="407593" y="97134"/>
                    <a:pt x="376211" y="97134"/>
                    <a:pt x="356174" y="116101"/>
                  </a:cubicBezTo>
                  <a:lnTo>
                    <a:pt x="130278" y="329947"/>
                  </a:lnTo>
                  <a:cubicBezTo>
                    <a:pt x="112150" y="347106"/>
                    <a:pt x="101883" y="370968"/>
                    <a:pt x="101883" y="395930"/>
                  </a:cubicBezTo>
                  <a:lnTo>
                    <a:pt x="101883" y="719394"/>
                  </a:lnTo>
                  <a:cubicBezTo>
                    <a:pt x="101883" y="787563"/>
                    <a:pt x="152165" y="844210"/>
                    <a:pt x="217589" y="854190"/>
                  </a:cubicBezTo>
                  <a:cubicBezTo>
                    <a:pt x="229466" y="856002"/>
                    <a:pt x="238241" y="866204"/>
                    <a:pt x="238244" y="878219"/>
                  </a:cubicBezTo>
                  <a:lnTo>
                    <a:pt x="238252" y="931914"/>
                  </a:lnTo>
                  <a:cubicBezTo>
                    <a:pt x="238255" y="946328"/>
                    <a:pt x="225775" y="957746"/>
                    <a:pt x="211452" y="956136"/>
                  </a:cubicBezTo>
                  <a:cubicBezTo>
                    <a:pt x="92642" y="942777"/>
                    <a:pt x="0" y="841699"/>
                    <a:pt x="0" y="719394"/>
                  </a:cubicBezTo>
                  <a:lnTo>
                    <a:pt x="0" y="395930"/>
                  </a:lnTo>
                  <a:cubicBezTo>
                    <a:pt x="0" y="343217"/>
                    <a:pt x="21956" y="292198"/>
                    <a:pt x="60238" y="255959"/>
                  </a:cubicBezTo>
                  <a:lnTo>
                    <a:pt x="286132" y="42110"/>
                  </a:lnTo>
                  <a:cubicBezTo>
                    <a:pt x="345441" y="-14036"/>
                    <a:pt x="438361" y="-14038"/>
                    <a:pt x="497672" y="42110"/>
                  </a:cubicBezTo>
                  <a:lnTo>
                    <a:pt x="723568" y="255959"/>
                  </a:lnTo>
                  <a:cubicBezTo>
                    <a:pt x="761849" y="292200"/>
                    <a:pt x="783804" y="343217"/>
                    <a:pt x="783804" y="395930"/>
                  </a:cubicBezTo>
                  <a:lnTo>
                    <a:pt x="783804" y="696685"/>
                  </a:lnTo>
                  <a:lnTo>
                    <a:pt x="999486" y="696685"/>
                  </a:lnTo>
                  <a:cubicBezTo>
                    <a:pt x="1012923" y="696685"/>
                    <a:pt x="1023816" y="707580"/>
                    <a:pt x="1023816" y="721017"/>
                  </a:cubicBezTo>
                  <a:lnTo>
                    <a:pt x="1023816" y="774238"/>
                  </a:lnTo>
                  <a:cubicBezTo>
                    <a:pt x="1023816" y="787675"/>
                    <a:pt x="1012923" y="798569"/>
                    <a:pt x="999486" y="798569"/>
                  </a:cubicBezTo>
                  <a:lnTo>
                    <a:pt x="783804" y="798569"/>
                  </a:lnTo>
                  <a:lnTo>
                    <a:pt x="783804" y="895356"/>
                  </a:lnTo>
                  <a:cubicBezTo>
                    <a:pt x="783804" y="1017643"/>
                    <a:pt x="684671" y="1116775"/>
                    <a:pt x="562384" y="1116775"/>
                  </a:cubicBezTo>
                  <a:close/>
                  <a:moveTo>
                    <a:pt x="442844" y="1014898"/>
                  </a:moveTo>
                  <a:lnTo>
                    <a:pt x="562382" y="1014898"/>
                  </a:lnTo>
                  <a:cubicBezTo>
                    <a:pt x="628296" y="1014898"/>
                    <a:pt x="681922" y="961270"/>
                    <a:pt x="681922" y="895356"/>
                  </a:cubicBezTo>
                  <a:lnTo>
                    <a:pt x="681922" y="798569"/>
                  </a:lnTo>
                  <a:lnTo>
                    <a:pt x="562391" y="798569"/>
                  </a:lnTo>
                  <a:cubicBezTo>
                    <a:pt x="496472" y="798569"/>
                    <a:pt x="442844" y="852197"/>
                    <a:pt x="442844" y="918118"/>
                  </a:cubicBezTo>
                  <a:lnTo>
                    <a:pt x="442844" y="1014898"/>
                  </a:lnTo>
                  <a:close/>
                </a:path>
              </a:pathLst>
            </a:custGeom>
            <a:solidFill>
              <a:schemeClr val="bg1"/>
            </a:solidFill>
            <a:ln w="22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4F94C61F-9F38-8683-9692-11A735413CF0}"/>
                </a:ext>
              </a:extLst>
            </p:cNvPr>
            <p:cNvSpPr/>
            <p:nvPr/>
          </p:nvSpPr>
          <p:spPr>
            <a:xfrm>
              <a:off x="2240236" y="3797072"/>
              <a:ext cx="221421" cy="318208"/>
            </a:xfrm>
            <a:custGeom>
              <a:avLst/>
              <a:gdLst>
                <a:gd name="connsiteX0" fmla="*/ 0 w 221421"/>
                <a:gd name="connsiteY0" fmla="*/ 318208 h 318208"/>
                <a:gd name="connsiteX1" fmla="*/ 0 w 221421"/>
                <a:gd name="connsiteY1" fmla="*/ 216328 h 318208"/>
                <a:gd name="connsiteX2" fmla="*/ 119540 w 221421"/>
                <a:gd name="connsiteY2" fmla="*/ 96786 h 318208"/>
                <a:gd name="connsiteX3" fmla="*/ 119540 w 221421"/>
                <a:gd name="connsiteY3" fmla="*/ 0 h 318208"/>
                <a:gd name="connsiteX4" fmla="*/ 221422 w 221421"/>
                <a:gd name="connsiteY4" fmla="*/ 0 h 318208"/>
                <a:gd name="connsiteX5" fmla="*/ 221422 w 221421"/>
                <a:gd name="connsiteY5" fmla="*/ 96786 h 318208"/>
                <a:gd name="connsiteX6" fmla="*/ 0 w 221421"/>
                <a:gd name="connsiteY6" fmla="*/ 318208 h 31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421" h="318208">
                  <a:moveTo>
                    <a:pt x="0" y="318208"/>
                  </a:moveTo>
                  <a:lnTo>
                    <a:pt x="0" y="216328"/>
                  </a:lnTo>
                  <a:cubicBezTo>
                    <a:pt x="65914" y="216328"/>
                    <a:pt x="119540" y="162700"/>
                    <a:pt x="119540" y="96786"/>
                  </a:cubicBezTo>
                  <a:lnTo>
                    <a:pt x="119540" y="0"/>
                  </a:lnTo>
                  <a:lnTo>
                    <a:pt x="221422" y="0"/>
                  </a:lnTo>
                  <a:lnTo>
                    <a:pt x="221422" y="96786"/>
                  </a:lnTo>
                  <a:cubicBezTo>
                    <a:pt x="221422" y="218880"/>
                    <a:pt x="122093" y="318208"/>
                    <a:pt x="0" y="318208"/>
                  </a:cubicBezTo>
                  <a:close/>
                </a:path>
              </a:pathLst>
            </a:custGeom>
            <a:solidFill>
              <a:schemeClr val="bg1">
                <a:alpha val="79000"/>
              </a:schemeClr>
            </a:solidFill>
            <a:ln w="22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2B7EDE4E-6011-AE0D-BA83-7A1B7636FC58}"/>
                </a:ext>
              </a:extLst>
            </p:cNvPr>
            <p:cNvSpPr/>
            <p:nvPr/>
          </p:nvSpPr>
          <p:spPr>
            <a:xfrm>
              <a:off x="2018815" y="3695188"/>
              <a:ext cx="682855" cy="221432"/>
            </a:xfrm>
            <a:custGeom>
              <a:avLst/>
              <a:gdLst>
                <a:gd name="connsiteX0" fmla="*/ 101884 w 682855"/>
                <a:gd name="connsiteY0" fmla="*/ 221433 h 221432"/>
                <a:gd name="connsiteX1" fmla="*/ 0 w 682855"/>
                <a:gd name="connsiteY1" fmla="*/ 221433 h 221432"/>
                <a:gd name="connsiteX2" fmla="*/ 221431 w 682855"/>
                <a:gd name="connsiteY2" fmla="*/ 0 h 221432"/>
                <a:gd name="connsiteX3" fmla="*/ 658526 w 682855"/>
                <a:gd name="connsiteY3" fmla="*/ 0 h 221432"/>
                <a:gd name="connsiteX4" fmla="*/ 682855 w 682855"/>
                <a:gd name="connsiteY4" fmla="*/ 24332 h 221432"/>
                <a:gd name="connsiteX5" fmla="*/ 682855 w 682855"/>
                <a:gd name="connsiteY5" fmla="*/ 77552 h 221432"/>
                <a:gd name="connsiteX6" fmla="*/ 658526 w 682855"/>
                <a:gd name="connsiteY6" fmla="*/ 101884 h 221432"/>
                <a:gd name="connsiteX7" fmla="*/ 221431 w 682855"/>
                <a:gd name="connsiteY7" fmla="*/ 101884 h 221432"/>
                <a:gd name="connsiteX8" fmla="*/ 101884 w 682855"/>
                <a:gd name="connsiteY8" fmla="*/ 221433 h 22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2855" h="221432">
                  <a:moveTo>
                    <a:pt x="101884" y="221433"/>
                  </a:moveTo>
                  <a:lnTo>
                    <a:pt x="0" y="221433"/>
                  </a:lnTo>
                  <a:cubicBezTo>
                    <a:pt x="0" y="99335"/>
                    <a:pt x="99333" y="0"/>
                    <a:pt x="221431" y="0"/>
                  </a:cubicBezTo>
                  <a:lnTo>
                    <a:pt x="658526" y="0"/>
                  </a:lnTo>
                  <a:cubicBezTo>
                    <a:pt x="671963" y="0"/>
                    <a:pt x="682855" y="10895"/>
                    <a:pt x="682855" y="24332"/>
                  </a:cubicBezTo>
                  <a:lnTo>
                    <a:pt x="682855" y="77552"/>
                  </a:lnTo>
                  <a:cubicBezTo>
                    <a:pt x="682855" y="90989"/>
                    <a:pt x="671963" y="101884"/>
                    <a:pt x="658526" y="101884"/>
                  </a:cubicBezTo>
                  <a:lnTo>
                    <a:pt x="221431" y="101884"/>
                  </a:lnTo>
                  <a:cubicBezTo>
                    <a:pt x="155512" y="101884"/>
                    <a:pt x="101884" y="155512"/>
                    <a:pt x="101884" y="221433"/>
                  </a:cubicBezTo>
                  <a:close/>
                </a:path>
              </a:pathLst>
            </a:custGeom>
            <a:solidFill>
              <a:schemeClr val="bg1"/>
            </a:solidFill>
            <a:ln w="22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7" name="Tijdelijke aanduiding voor tekst 7">
            <a:extLst>
              <a:ext uri="{FF2B5EF4-FFF2-40B4-BE49-F238E27FC236}">
                <a16:creationId xmlns:a16="http://schemas.microsoft.com/office/drawing/2014/main" id="{F61CD731-A340-4BCE-289D-C92A59DB5D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1783" y="4616199"/>
            <a:ext cx="5092700" cy="9574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T 070-3110555</a:t>
            </a:r>
          </a:p>
          <a:p>
            <a:pPr lvl="0"/>
            <a:r>
              <a:rPr lang="nl-NL"/>
              <a:t>E info@waarderingskamer.nl</a:t>
            </a:r>
          </a:p>
          <a:p>
            <a:pPr lvl="0"/>
            <a:r>
              <a:rPr lang="nl-NL"/>
              <a:t>www.waarderingskamer.nl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4113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 Beda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248E1F1-4E9F-E763-880C-F7980DD42B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246658" y="6872514"/>
            <a:ext cx="1107141" cy="288000"/>
          </a:xfrm>
        </p:spPr>
        <p:txBody>
          <a:bodyPr/>
          <a:lstStyle/>
          <a:p>
            <a:fld id="{AF524CCF-8B23-4FE6-AEF8-D0EE8DF5D8E9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0DD2F7D-A6A2-BEA7-A857-F4496E0F3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6709" y="6872514"/>
            <a:ext cx="8018582" cy="288000"/>
          </a:xfrm>
        </p:spPr>
        <p:txBody>
          <a:bodyPr/>
          <a:lstStyle/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70B26C-EDF9-C473-9A7A-6AB4F604F42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872514"/>
            <a:ext cx="1107142" cy="288000"/>
          </a:xfrm>
        </p:spPr>
        <p:txBody>
          <a:bodyPr/>
          <a:lstStyle/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6" name="Title Placeholder 1" hidden="1">
            <a:extLst>
              <a:ext uri="{FF2B5EF4-FFF2-40B4-BE49-F238E27FC236}">
                <a16:creationId xmlns:a16="http://schemas.microsoft.com/office/drawing/2014/main" id="{CD6FB7E2-1443-4F93-BA98-C4A87E783A84}"/>
              </a:ext>
            </a:extLst>
          </p:cNvPr>
          <p:cNvSpPr txBox="1">
            <a:spLocks/>
          </p:cNvSpPr>
          <p:nvPr userDrawn="1"/>
        </p:nvSpPr>
        <p:spPr>
          <a:xfrm>
            <a:off x="1269873" y="4229222"/>
            <a:ext cx="4577011" cy="12628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2000" b="0" i="0" spc="0" baseline="0">
                <a:solidFill>
                  <a:srgbClr val="05355A"/>
                </a:solidFill>
                <a:latin typeface="Montserrat" pitchFamily="2" charset="77"/>
              </a:rPr>
              <a:t>T 070-3110555</a:t>
            </a:r>
          </a:p>
          <a:p>
            <a:pPr>
              <a:lnSpc>
                <a:spcPct val="100000"/>
              </a:lnSpc>
            </a:pPr>
            <a:r>
              <a:rPr lang="nl-NL" sz="2000" b="0" i="0" spc="0" baseline="0">
                <a:solidFill>
                  <a:srgbClr val="05355A"/>
                </a:solidFill>
                <a:latin typeface="Montserrat" pitchFamily="2" charset="77"/>
              </a:rPr>
              <a:t>E info@waarderingskamer.nl</a:t>
            </a:r>
          </a:p>
          <a:p>
            <a:pPr>
              <a:lnSpc>
                <a:spcPct val="100000"/>
              </a:lnSpc>
            </a:pPr>
            <a:r>
              <a:rPr lang="nl-NL" sz="2000" b="0" i="0" spc="0" baseline="0">
                <a:solidFill>
                  <a:srgbClr val="05355A"/>
                </a:solidFill>
                <a:latin typeface="Montserrat" pitchFamily="2" charset="77"/>
              </a:rPr>
              <a:t>www.waarderingskamer.nl</a:t>
            </a:r>
            <a:endParaRPr lang="nl-NL" sz="2000" b="0" i="0" spc="0" baseline="0" dirty="0">
              <a:solidFill>
                <a:srgbClr val="05355A"/>
              </a:solidFill>
              <a:latin typeface="Montserrat" pitchFamily="2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138776E-9008-656C-6418-7081606EC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314" r="11639"/>
          <a:stretch/>
        </p:blipFill>
        <p:spPr>
          <a:xfrm>
            <a:off x="1199538" y="2252312"/>
            <a:ext cx="4752000" cy="1956072"/>
          </a:xfrm>
          <a:prstGeom prst="rect">
            <a:avLst/>
          </a:prstGeom>
        </p:spPr>
      </p:pic>
      <p:sp>
        <p:nvSpPr>
          <p:cNvPr id="2" name="Titel 16">
            <a:extLst>
              <a:ext uri="{FF2B5EF4-FFF2-40B4-BE49-F238E27FC236}">
                <a16:creationId xmlns:a16="http://schemas.microsoft.com/office/drawing/2014/main" id="{E94CE52F-490E-AC0A-F7E4-485AB6AF0D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464" y="2336977"/>
            <a:ext cx="5113335" cy="174965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Bedankt!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92775AFA-4828-FAFE-212C-135440C0BB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0465" y="4383492"/>
            <a:ext cx="5101879" cy="442232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Voornaam Achternaam</a:t>
            </a:r>
          </a:p>
        </p:txBody>
      </p:sp>
      <p:sp>
        <p:nvSpPr>
          <p:cNvPr id="9" name="Tijdelijke aanduiding voor tekst 4">
            <a:extLst>
              <a:ext uri="{FF2B5EF4-FFF2-40B4-BE49-F238E27FC236}">
                <a16:creationId xmlns:a16="http://schemas.microsoft.com/office/drawing/2014/main" id="{4C2E38EC-9E35-FB1C-2D7D-D36D277E1A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3304" y="5469924"/>
            <a:ext cx="3989041" cy="39143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nl-NL" sz="1600" b="0" smtClean="0">
                <a:solidFill>
                  <a:schemeClr val="accent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marL="228600" lvl="0" indent="-228600"/>
            <a:r>
              <a:rPr lang="nl-NL" dirty="0"/>
              <a:t>[e-mail]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E9F54A2-297B-8084-A24A-4C4C8BA63F4D}"/>
              </a:ext>
            </a:extLst>
          </p:cNvPr>
          <p:cNvSpPr txBox="1"/>
          <p:nvPr userDrawn="1"/>
        </p:nvSpPr>
        <p:spPr>
          <a:xfrm>
            <a:off x="6240463" y="5005115"/>
            <a:ext cx="3989041" cy="402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nl-NL" sz="2000" b="1" dirty="0">
                <a:solidFill>
                  <a:schemeClr val="accent1"/>
                </a:solidFill>
                <a:effectLst/>
                <a:latin typeface="Tenorite" panose="00000500000000000000" pitchFamily="2" charset="0"/>
                <a:ea typeface="Tenorite" panose="00000500000000000000" pitchFamily="2" charset="0"/>
                <a:cs typeface="Myanmar Text" panose="020B0502040204020203" pitchFamily="34" charset="0"/>
              </a:rPr>
              <a:t>Contact</a:t>
            </a:r>
            <a:endParaRPr lang="nl-NL" sz="1400" dirty="0">
              <a:solidFill>
                <a:schemeClr val="accent1"/>
              </a:solidFill>
              <a:effectLst/>
              <a:latin typeface="Tenorite" panose="00000500000000000000" pitchFamily="2" charset="0"/>
              <a:ea typeface="Tenorite" panose="00000500000000000000" pitchFamily="2" charset="0"/>
              <a:cs typeface="Myanmar Text" panose="020B0502040204020203" pitchFamily="34" charset="0"/>
            </a:endParaRPr>
          </a:p>
        </p:txBody>
      </p:sp>
      <p:sp>
        <p:nvSpPr>
          <p:cNvPr id="11" name="Tijdelijke aanduiding voor tekst 4">
            <a:extLst>
              <a:ext uri="{FF2B5EF4-FFF2-40B4-BE49-F238E27FC236}">
                <a16:creationId xmlns:a16="http://schemas.microsoft.com/office/drawing/2014/main" id="{D2B22E7E-CE36-FA01-CCCA-768C89BD6C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53303" y="5856137"/>
            <a:ext cx="3989041" cy="39142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nl-NL" sz="1600" b="0" smtClean="0">
                <a:solidFill>
                  <a:schemeClr val="accent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marL="228600" lvl="0" indent="-228600"/>
            <a:r>
              <a:rPr lang="nl-NL" dirty="0"/>
              <a:t>[Telefoon]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A3BFFB5-3346-B9D7-8BFD-4EBEF5DE2052}"/>
              </a:ext>
            </a:extLst>
          </p:cNvPr>
          <p:cNvSpPr txBox="1"/>
          <p:nvPr userDrawn="1"/>
        </p:nvSpPr>
        <p:spPr>
          <a:xfrm>
            <a:off x="6245908" y="5437340"/>
            <a:ext cx="1139268" cy="756214"/>
          </a:xfrm>
          <a:prstGeom prst="rect">
            <a:avLst/>
          </a:prstGeom>
          <a:noFill/>
        </p:spPr>
        <p:txBody>
          <a:bodyPr wrap="none" lIns="72000" tIns="72000" rIns="72000" bIns="72000" anchor="ctr" anchorCtr="0">
            <a:spAutoFit/>
          </a:bodyPr>
          <a:lstStyle/>
          <a:p>
            <a:pPr marL="0" lvl="0" indent="0">
              <a:lnSpc>
                <a:spcPct val="130000"/>
              </a:lnSpc>
              <a:buNone/>
            </a:pPr>
            <a:r>
              <a:rPr lang="nl-NL" sz="1600" b="1" dirty="0">
                <a:solidFill>
                  <a:schemeClr val="accent1"/>
                </a:solidFill>
              </a:rPr>
              <a:t>E-mail:</a:t>
            </a:r>
          </a:p>
          <a:p>
            <a:pPr marL="0" lvl="0" indent="0">
              <a:lnSpc>
                <a:spcPct val="130000"/>
              </a:lnSpc>
              <a:buNone/>
            </a:pPr>
            <a:r>
              <a:rPr lang="nl-NL" sz="1600" b="1" dirty="0">
                <a:solidFill>
                  <a:schemeClr val="accent1"/>
                </a:solidFill>
              </a:rPr>
              <a:t>Telefoon:</a:t>
            </a:r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87C98C6B-DAF8-4F14-5D8E-3223359CAA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6350" y="4358092"/>
            <a:ext cx="5092700" cy="9574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05355A"/>
                </a:solidFill>
              </a:defRPr>
            </a:lvl1pPr>
          </a:lstStyle>
          <a:p>
            <a:pPr lvl="0"/>
            <a:r>
              <a:rPr lang="nl-NL"/>
              <a:t>T 070-3110555</a:t>
            </a:r>
          </a:p>
          <a:p>
            <a:pPr lvl="0"/>
            <a:r>
              <a:rPr lang="nl-NL"/>
              <a:t>E info@waarderingskamer.nl</a:t>
            </a:r>
          </a:p>
          <a:p>
            <a:pPr lvl="0"/>
            <a:r>
              <a:rPr lang="nl-NL"/>
              <a:t>www.waarderingskamer.nl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787215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 Thanks (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248E1F1-4E9F-E763-880C-F7980DD42B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246658" y="6872514"/>
            <a:ext cx="1107141" cy="288000"/>
          </a:xfrm>
        </p:spPr>
        <p:txBody>
          <a:bodyPr/>
          <a:lstStyle/>
          <a:p>
            <a:fld id="{AF524CCF-8B23-4FE6-AEF8-D0EE8DF5D8E9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0DD2F7D-A6A2-BEA7-A857-F4496E0F3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6709" y="6872514"/>
            <a:ext cx="8018582" cy="288000"/>
          </a:xfrm>
        </p:spPr>
        <p:txBody>
          <a:bodyPr/>
          <a:lstStyle/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70B26C-EDF9-C473-9A7A-6AB4F604F42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872514"/>
            <a:ext cx="1107142" cy="288000"/>
          </a:xfrm>
        </p:spPr>
        <p:txBody>
          <a:bodyPr/>
          <a:lstStyle/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6" name="Title Placeholder 1" hidden="1">
            <a:extLst>
              <a:ext uri="{FF2B5EF4-FFF2-40B4-BE49-F238E27FC236}">
                <a16:creationId xmlns:a16="http://schemas.microsoft.com/office/drawing/2014/main" id="{CD6FB7E2-1443-4F93-BA98-C4A87E783A84}"/>
              </a:ext>
            </a:extLst>
          </p:cNvPr>
          <p:cNvSpPr txBox="1">
            <a:spLocks/>
          </p:cNvSpPr>
          <p:nvPr userDrawn="1"/>
        </p:nvSpPr>
        <p:spPr>
          <a:xfrm>
            <a:off x="1269873" y="4229222"/>
            <a:ext cx="4577011" cy="12628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2000" b="0" i="0" spc="0" baseline="0">
                <a:solidFill>
                  <a:srgbClr val="05355A"/>
                </a:solidFill>
                <a:latin typeface="Montserrat" pitchFamily="2" charset="77"/>
              </a:rPr>
              <a:t>T 070-3110555</a:t>
            </a:r>
          </a:p>
          <a:p>
            <a:pPr>
              <a:lnSpc>
                <a:spcPct val="100000"/>
              </a:lnSpc>
            </a:pPr>
            <a:r>
              <a:rPr lang="nl-NL" sz="2000" b="0" i="0" spc="0" baseline="0">
                <a:solidFill>
                  <a:srgbClr val="05355A"/>
                </a:solidFill>
                <a:latin typeface="Montserrat" pitchFamily="2" charset="77"/>
              </a:rPr>
              <a:t>E info@waarderingskamer.nl</a:t>
            </a:r>
          </a:p>
          <a:p>
            <a:pPr>
              <a:lnSpc>
                <a:spcPct val="100000"/>
              </a:lnSpc>
            </a:pPr>
            <a:r>
              <a:rPr lang="nl-NL" sz="2000" b="0" i="0" spc="0" baseline="0">
                <a:solidFill>
                  <a:srgbClr val="05355A"/>
                </a:solidFill>
                <a:latin typeface="Montserrat" pitchFamily="2" charset="77"/>
              </a:rPr>
              <a:t>www.waarderingskamer.nl</a:t>
            </a:r>
            <a:endParaRPr lang="nl-NL" sz="2000" b="0" i="0" spc="0" baseline="0" dirty="0">
              <a:solidFill>
                <a:srgbClr val="05355A"/>
              </a:solidFill>
              <a:latin typeface="Montserrat" pitchFamily="2" charset="77"/>
            </a:endParaRPr>
          </a:p>
        </p:txBody>
      </p:sp>
      <p:sp>
        <p:nvSpPr>
          <p:cNvPr id="2" name="Titel 16">
            <a:extLst>
              <a:ext uri="{FF2B5EF4-FFF2-40B4-BE49-F238E27FC236}">
                <a16:creationId xmlns:a16="http://schemas.microsoft.com/office/drawing/2014/main" id="{E94CE52F-490E-AC0A-F7E4-485AB6AF0D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464" y="2336977"/>
            <a:ext cx="5113335" cy="174965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 dirty="0" err="1"/>
              <a:t>Thanks</a:t>
            </a:r>
            <a:r>
              <a:rPr lang="nl-NL" dirty="0"/>
              <a:t>!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92775AFA-4828-FAFE-212C-135440C0BB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0465" y="4383492"/>
            <a:ext cx="5101879" cy="442232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Voornaam Achternaam</a:t>
            </a:r>
          </a:p>
        </p:txBody>
      </p:sp>
      <p:sp>
        <p:nvSpPr>
          <p:cNvPr id="9" name="Tijdelijke aanduiding voor tekst 4">
            <a:extLst>
              <a:ext uri="{FF2B5EF4-FFF2-40B4-BE49-F238E27FC236}">
                <a16:creationId xmlns:a16="http://schemas.microsoft.com/office/drawing/2014/main" id="{4C2E38EC-9E35-FB1C-2D7D-D36D277E1A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3304" y="5469924"/>
            <a:ext cx="3989041" cy="39143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nl-NL" sz="1600" b="0" smtClean="0">
                <a:solidFill>
                  <a:schemeClr val="accent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marL="228600" lvl="0" indent="-228600"/>
            <a:r>
              <a:rPr lang="nl-NL" dirty="0"/>
              <a:t>[e-mail]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E9F54A2-297B-8084-A24A-4C4C8BA63F4D}"/>
              </a:ext>
            </a:extLst>
          </p:cNvPr>
          <p:cNvSpPr txBox="1"/>
          <p:nvPr userDrawn="1"/>
        </p:nvSpPr>
        <p:spPr>
          <a:xfrm>
            <a:off x="6240463" y="5005115"/>
            <a:ext cx="3989041" cy="402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nl-NL" sz="2000" b="1" dirty="0">
                <a:solidFill>
                  <a:schemeClr val="accent1"/>
                </a:solidFill>
                <a:effectLst/>
                <a:latin typeface="Tenorite" panose="00000500000000000000" pitchFamily="2" charset="0"/>
                <a:ea typeface="Tenorite" panose="00000500000000000000" pitchFamily="2" charset="0"/>
                <a:cs typeface="Myanmar Text" panose="020B0502040204020203" pitchFamily="34" charset="0"/>
              </a:rPr>
              <a:t>Contact</a:t>
            </a:r>
            <a:endParaRPr lang="nl-NL" sz="1400" dirty="0">
              <a:solidFill>
                <a:schemeClr val="accent1"/>
              </a:solidFill>
              <a:effectLst/>
              <a:latin typeface="Tenorite" panose="00000500000000000000" pitchFamily="2" charset="0"/>
              <a:ea typeface="Tenorite" panose="00000500000000000000" pitchFamily="2" charset="0"/>
              <a:cs typeface="Myanmar Text" panose="020B0502040204020203" pitchFamily="34" charset="0"/>
            </a:endParaRPr>
          </a:p>
        </p:txBody>
      </p:sp>
      <p:sp>
        <p:nvSpPr>
          <p:cNvPr id="11" name="Tijdelijke aanduiding voor tekst 4">
            <a:extLst>
              <a:ext uri="{FF2B5EF4-FFF2-40B4-BE49-F238E27FC236}">
                <a16:creationId xmlns:a16="http://schemas.microsoft.com/office/drawing/2014/main" id="{D2B22E7E-CE36-FA01-CCCA-768C89BD6C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53303" y="5856137"/>
            <a:ext cx="3989041" cy="39142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nl-NL" sz="1600" b="0" smtClean="0">
                <a:solidFill>
                  <a:schemeClr val="accent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marL="228600" lvl="0" indent="-228600"/>
            <a:r>
              <a:rPr lang="nl-NL" dirty="0"/>
              <a:t>[Telefoon]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A3BFFB5-3346-B9D7-8BFD-4EBEF5DE2052}"/>
              </a:ext>
            </a:extLst>
          </p:cNvPr>
          <p:cNvSpPr txBox="1"/>
          <p:nvPr userDrawn="1"/>
        </p:nvSpPr>
        <p:spPr>
          <a:xfrm>
            <a:off x="6245908" y="5437340"/>
            <a:ext cx="897215" cy="756214"/>
          </a:xfrm>
          <a:prstGeom prst="rect">
            <a:avLst/>
          </a:prstGeom>
          <a:noFill/>
        </p:spPr>
        <p:txBody>
          <a:bodyPr wrap="none" lIns="72000" tIns="72000" rIns="72000" bIns="72000" anchor="ctr" anchorCtr="0">
            <a:spAutoFit/>
          </a:bodyPr>
          <a:lstStyle/>
          <a:p>
            <a:pPr marL="0" lvl="0" indent="0">
              <a:lnSpc>
                <a:spcPct val="130000"/>
              </a:lnSpc>
              <a:buNone/>
            </a:pPr>
            <a:r>
              <a:rPr lang="nl-NL" sz="1600" b="1" dirty="0">
                <a:solidFill>
                  <a:schemeClr val="accent1"/>
                </a:solidFill>
              </a:rPr>
              <a:t>E-mail:</a:t>
            </a:r>
          </a:p>
          <a:p>
            <a:pPr marL="0" lvl="0" indent="0">
              <a:lnSpc>
                <a:spcPct val="130000"/>
              </a:lnSpc>
              <a:buNone/>
            </a:pPr>
            <a:r>
              <a:rPr lang="nl-NL" sz="1600" b="1" dirty="0">
                <a:solidFill>
                  <a:schemeClr val="accent1"/>
                </a:solidFill>
              </a:rPr>
              <a:t>Phone:</a:t>
            </a:r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87C98C6B-DAF8-4F14-5D8E-3223359CAA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6350" y="4358092"/>
            <a:ext cx="4675186" cy="9574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05355A"/>
                </a:solidFill>
              </a:defRPr>
            </a:lvl1pPr>
          </a:lstStyle>
          <a:p>
            <a:pPr lvl="0"/>
            <a:r>
              <a:rPr lang="nl-NL"/>
              <a:t>T +31 (0)70-3110555</a:t>
            </a:r>
          </a:p>
          <a:p>
            <a:pPr lvl="0"/>
            <a:r>
              <a:rPr lang="nl-NL"/>
              <a:t>E info@waarderingskamer.nl</a:t>
            </a:r>
          </a:p>
          <a:p>
            <a:pPr lvl="0"/>
            <a:r>
              <a:rPr lang="nl-NL"/>
              <a:t>www.waarderingskamer.nl</a:t>
            </a:r>
            <a:endParaRPr lang="nl-NL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5B433EF-FC75-A6E6-7CCB-E4911B187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7775" y="2594984"/>
            <a:ext cx="4716000" cy="11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014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slide Bedankt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248E1F1-4E9F-E763-880C-F7980DD42B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246658" y="6872514"/>
            <a:ext cx="1107141" cy="28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524CCF-8B23-4FE6-AEF8-D0EE8DF5D8E9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0DD2F7D-A6A2-BEA7-A857-F4496E0F3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6709" y="6872514"/>
            <a:ext cx="8018582" cy="28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70B26C-EDF9-C473-9A7A-6AB4F604F42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872514"/>
            <a:ext cx="1107142" cy="28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6" name="Title Placeholder 1" hidden="1">
            <a:extLst>
              <a:ext uri="{FF2B5EF4-FFF2-40B4-BE49-F238E27FC236}">
                <a16:creationId xmlns:a16="http://schemas.microsoft.com/office/drawing/2014/main" id="{CD6FB7E2-1443-4F93-BA98-C4A87E783A84}"/>
              </a:ext>
            </a:extLst>
          </p:cNvPr>
          <p:cNvSpPr txBox="1">
            <a:spLocks/>
          </p:cNvSpPr>
          <p:nvPr userDrawn="1"/>
        </p:nvSpPr>
        <p:spPr>
          <a:xfrm>
            <a:off x="747486" y="4144926"/>
            <a:ext cx="5198607" cy="12628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2000" b="0" i="0" spc="0" baseline="0">
                <a:solidFill>
                  <a:schemeClr val="bg1"/>
                </a:solidFill>
                <a:latin typeface="Montserrat" pitchFamily="2" charset="77"/>
              </a:rPr>
              <a:t>T 070-3110555</a:t>
            </a:r>
          </a:p>
          <a:p>
            <a:pPr>
              <a:lnSpc>
                <a:spcPct val="100000"/>
              </a:lnSpc>
            </a:pPr>
            <a:r>
              <a:rPr lang="nl-NL" sz="2000" b="0" i="0" spc="0" baseline="0">
                <a:solidFill>
                  <a:schemeClr val="bg1"/>
                </a:solidFill>
                <a:latin typeface="Montserrat" pitchFamily="2" charset="77"/>
              </a:rPr>
              <a:t>E info@waarderingskamer.nl</a:t>
            </a:r>
          </a:p>
          <a:p>
            <a:pPr>
              <a:lnSpc>
                <a:spcPct val="100000"/>
              </a:lnSpc>
            </a:pPr>
            <a:r>
              <a:rPr lang="nl-NL" sz="2000" b="0" i="0" spc="0" baseline="0">
                <a:solidFill>
                  <a:schemeClr val="bg1"/>
                </a:solidFill>
                <a:latin typeface="Montserrat" pitchFamily="2" charset="77"/>
              </a:rPr>
              <a:t>www.waarderingskamer.nl</a:t>
            </a:r>
            <a:endParaRPr lang="nl-NL" sz="2000" b="0" i="0" spc="0" baseline="0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138776E-9008-656C-6418-7081606EC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147" y="1678768"/>
            <a:ext cx="4761059" cy="2069296"/>
          </a:xfrm>
          <a:prstGeom prst="rect">
            <a:avLst/>
          </a:prstGeom>
        </p:spPr>
      </p:pic>
      <p:sp>
        <p:nvSpPr>
          <p:cNvPr id="8" name="Titel 16">
            <a:extLst>
              <a:ext uri="{FF2B5EF4-FFF2-40B4-BE49-F238E27FC236}">
                <a16:creationId xmlns:a16="http://schemas.microsoft.com/office/drawing/2014/main" id="{91924A27-F66F-C1D9-F094-E24462DA93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464" y="2336977"/>
            <a:ext cx="5113335" cy="174965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Bedankt!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5EAAB3E5-F8DE-2915-33ED-DE0612B1CA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0465" y="4383492"/>
            <a:ext cx="5101879" cy="442232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Voornaam Achternaam</a:t>
            </a:r>
          </a:p>
        </p:txBody>
      </p:sp>
      <p:sp>
        <p:nvSpPr>
          <p:cNvPr id="10" name="Tijdelijke aanduiding voor tekst 4">
            <a:extLst>
              <a:ext uri="{FF2B5EF4-FFF2-40B4-BE49-F238E27FC236}">
                <a16:creationId xmlns:a16="http://schemas.microsoft.com/office/drawing/2014/main" id="{2CD504B0-BE4E-10A7-DC70-D3DF07ACC4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3304" y="5469924"/>
            <a:ext cx="3989041" cy="39143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nl-NL" sz="1600" b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marL="228600" lvl="0" indent="-228600"/>
            <a:r>
              <a:rPr lang="nl-NL" dirty="0"/>
              <a:t>[e-mail]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017E201-8484-3F4C-72D5-52FA0BFC31CA}"/>
              </a:ext>
            </a:extLst>
          </p:cNvPr>
          <p:cNvSpPr txBox="1"/>
          <p:nvPr userDrawn="1"/>
        </p:nvSpPr>
        <p:spPr>
          <a:xfrm>
            <a:off x="6240463" y="5005115"/>
            <a:ext cx="3989041" cy="402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nl-NL" sz="2000" b="1" dirty="0">
                <a:solidFill>
                  <a:srgbClr val="FFFFFF"/>
                </a:solidFill>
                <a:effectLst/>
                <a:latin typeface="Tenorite" panose="00000500000000000000" pitchFamily="2" charset="0"/>
                <a:ea typeface="Tenorite" panose="00000500000000000000" pitchFamily="2" charset="0"/>
                <a:cs typeface="Myanmar Text" panose="020B0502040204020203" pitchFamily="34" charset="0"/>
              </a:rPr>
              <a:t>Contact</a:t>
            </a:r>
            <a:endParaRPr lang="nl-NL" sz="1400" dirty="0">
              <a:solidFill>
                <a:srgbClr val="3C3C3C"/>
              </a:solidFill>
              <a:effectLst/>
              <a:latin typeface="Tenorite" panose="00000500000000000000" pitchFamily="2" charset="0"/>
              <a:ea typeface="Tenorite" panose="00000500000000000000" pitchFamily="2" charset="0"/>
              <a:cs typeface="Myanmar Text" panose="020B0502040204020203" pitchFamily="34" charset="0"/>
            </a:endParaRPr>
          </a:p>
        </p:txBody>
      </p:sp>
      <p:sp>
        <p:nvSpPr>
          <p:cNvPr id="12" name="Tijdelijke aanduiding voor tekst 4">
            <a:extLst>
              <a:ext uri="{FF2B5EF4-FFF2-40B4-BE49-F238E27FC236}">
                <a16:creationId xmlns:a16="http://schemas.microsoft.com/office/drawing/2014/main" id="{083E1C01-32A0-785C-5D28-C3DDDBE5A0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53303" y="5856137"/>
            <a:ext cx="3989041" cy="39142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nl-NL" sz="1600" b="0" smtClean="0">
                <a:solidFill>
                  <a:schemeClr val="bg1"/>
                </a:solidFill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marL="228600" lvl="0" indent="-228600"/>
            <a:r>
              <a:rPr lang="nl-NL" dirty="0"/>
              <a:t>[Telefoon]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21D9F8F-C3A7-2D28-C109-FBDD13F43B84}"/>
              </a:ext>
            </a:extLst>
          </p:cNvPr>
          <p:cNvSpPr txBox="1"/>
          <p:nvPr userDrawn="1"/>
        </p:nvSpPr>
        <p:spPr>
          <a:xfrm>
            <a:off x="6245908" y="5437340"/>
            <a:ext cx="1139268" cy="756214"/>
          </a:xfrm>
          <a:prstGeom prst="rect">
            <a:avLst/>
          </a:prstGeom>
          <a:noFill/>
        </p:spPr>
        <p:txBody>
          <a:bodyPr wrap="none" lIns="72000" tIns="72000" rIns="72000" bIns="72000" anchor="ctr" anchorCtr="0">
            <a:spAutoFit/>
          </a:bodyPr>
          <a:lstStyle/>
          <a:p>
            <a:pPr marL="0" lvl="0" indent="0">
              <a:lnSpc>
                <a:spcPct val="130000"/>
              </a:lnSpc>
              <a:buNone/>
            </a:pPr>
            <a:r>
              <a:rPr lang="nl-NL" sz="1600" b="1" dirty="0">
                <a:solidFill>
                  <a:schemeClr val="bg1"/>
                </a:solidFill>
              </a:rPr>
              <a:t>E-mail:</a:t>
            </a:r>
          </a:p>
          <a:p>
            <a:pPr marL="0" lvl="0" indent="0">
              <a:lnSpc>
                <a:spcPct val="130000"/>
              </a:lnSpc>
              <a:buNone/>
            </a:pPr>
            <a:r>
              <a:rPr lang="nl-NL" sz="1600" b="1" dirty="0">
                <a:solidFill>
                  <a:schemeClr val="bg1"/>
                </a:solidFill>
              </a:rPr>
              <a:t>Telefoon:</a:t>
            </a:r>
          </a:p>
        </p:txBody>
      </p:sp>
      <p:sp>
        <p:nvSpPr>
          <p:cNvPr id="2" name="Tijdelijke aanduiding voor tekst 7" hidden="1">
            <a:extLst>
              <a:ext uri="{FF2B5EF4-FFF2-40B4-BE49-F238E27FC236}">
                <a16:creationId xmlns:a16="http://schemas.microsoft.com/office/drawing/2014/main" id="{66C76146-EDB6-A80F-98BF-19F4A9F087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7486" y="4272227"/>
            <a:ext cx="5092700" cy="9574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T 070-3110555</a:t>
            </a:r>
          </a:p>
          <a:p>
            <a:pPr lvl="0"/>
            <a:r>
              <a:rPr lang="nl-NL"/>
              <a:t>E info@waarderingskamer.nl</a:t>
            </a:r>
          </a:p>
          <a:p>
            <a:pPr lvl="0"/>
            <a:r>
              <a:rPr lang="nl-NL"/>
              <a:t>www.waarderingskamer.nl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7084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Toez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1CA7BE4-0173-1A19-AECD-83A2BE7866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2513" y="402772"/>
            <a:ext cx="11397344" cy="4136572"/>
          </a:xfrm>
          <a:solidFill>
            <a:schemeClr val="bg1">
              <a:lumMod val="95000"/>
            </a:schemeClr>
          </a:solidFill>
        </p:spPr>
        <p:txBody>
          <a:bodyPr tIns="396000"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Voeg afbeelding via Office lint toe</a:t>
            </a:r>
          </a:p>
          <a:p>
            <a:endParaRPr lang="nl-NL" dirty="0"/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70998511-BAAC-02CC-924B-727743F1C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183218"/>
            <a:ext cx="1065439" cy="143728"/>
          </a:xfrm>
          <a:solidFill>
            <a:schemeClr val="accent6"/>
          </a:solidFill>
        </p:spPr>
        <p:txBody>
          <a:bodyPr>
            <a:noAutofit/>
          </a:bodyPr>
          <a:lstStyle>
            <a:lvl1pPr marL="0" indent="0" algn="ctr">
              <a:buNone/>
              <a:defRPr sz="6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98A55A-54F0-3FDF-A670-E2F8FF9EC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9037" y="3197727"/>
            <a:ext cx="8092964" cy="2305855"/>
          </a:xfrm>
          <a:solidFill>
            <a:schemeClr val="accent1"/>
          </a:solidFill>
        </p:spPr>
        <p:txBody>
          <a:bodyPr lIns="432000" rIns="180000"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FADF9BF-CA64-7DDA-B6BB-654742A72E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804998"/>
            <a:ext cx="2926944" cy="1247459"/>
          </a:xfrm>
        </p:spPr>
        <p:txBody>
          <a:bodyPr lIns="72000" anchor="ctr">
            <a:norm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subtitel of auteur toe te 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4FA624-21FC-5F9D-5DBE-9F114EA5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16182" y="6868885"/>
            <a:ext cx="1107142" cy="288000"/>
          </a:xfrm>
        </p:spPr>
        <p:txBody>
          <a:bodyPr/>
          <a:lstStyle/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A50B28-8919-76DA-EB19-E8033A90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2537" y="6868885"/>
            <a:ext cx="6626927" cy="288000"/>
          </a:xfrm>
        </p:spPr>
        <p:txBody>
          <a:bodyPr/>
          <a:lstStyle/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442609-0FE6-60A3-D8FF-6E9234D71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677" y="6868885"/>
            <a:ext cx="1107141" cy="288000"/>
          </a:xfrm>
        </p:spPr>
        <p:txBody>
          <a:bodyPr/>
          <a:lstStyle/>
          <a:p>
            <a:fld id="{AF524CCF-8B23-4FE6-AEF8-D0EE8DF5D8E9}" type="slidenum">
              <a:rPr lang="nl-NL" smtClean="0"/>
              <a:t>‹nr.›</a:t>
            </a:fld>
            <a:endParaRPr lang="nl-NL" dirty="0"/>
          </a:p>
        </p:txBody>
      </p:sp>
      <p:grpSp>
        <p:nvGrpSpPr>
          <p:cNvPr id="52" name="Graphic 2">
            <a:extLst>
              <a:ext uri="{FF2B5EF4-FFF2-40B4-BE49-F238E27FC236}">
                <a16:creationId xmlns:a16="http://schemas.microsoft.com/office/drawing/2014/main" id="{6D6F097C-6AB7-08B9-F246-1B54863BD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63501" y="5699323"/>
            <a:ext cx="4169143" cy="899802"/>
            <a:chOff x="4763501" y="5699323"/>
            <a:chExt cx="4169143" cy="899802"/>
          </a:xfrm>
        </p:grpSpPr>
        <p:grpSp>
          <p:nvGrpSpPr>
            <p:cNvPr id="53" name="Graphic 2">
              <a:extLst>
                <a:ext uri="{FF2B5EF4-FFF2-40B4-BE49-F238E27FC236}">
                  <a16:creationId xmlns:a16="http://schemas.microsoft.com/office/drawing/2014/main" id="{241AF1C4-2435-BD7C-839D-118D9659902A}"/>
                </a:ext>
              </a:extLst>
            </p:cNvPr>
            <p:cNvGrpSpPr/>
            <p:nvPr/>
          </p:nvGrpSpPr>
          <p:grpSpPr>
            <a:xfrm>
              <a:off x="5511873" y="5883673"/>
              <a:ext cx="3420771" cy="399457"/>
              <a:chOff x="5511873" y="5883673"/>
              <a:chExt cx="3420771" cy="399457"/>
            </a:xfrm>
            <a:solidFill>
              <a:srgbClr val="00315F"/>
            </a:solidFill>
          </p:grpSpPr>
          <p:sp>
            <p:nvSpPr>
              <p:cNvPr id="57" name="Vrije vorm: vorm 56">
                <a:extLst>
                  <a:ext uri="{FF2B5EF4-FFF2-40B4-BE49-F238E27FC236}">
                    <a16:creationId xmlns:a16="http://schemas.microsoft.com/office/drawing/2014/main" id="{9E6C7209-534A-EFEC-4360-BE40985B729A}"/>
                  </a:ext>
                </a:extLst>
              </p:cNvPr>
              <p:cNvSpPr/>
              <p:nvPr/>
            </p:nvSpPr>
            <p:spPr>
              <a:xfrm>
                <a:off x="5511873" y="5981830"/>
                <a:ext cx="317517" cy="200582"/>
              </a:xfrm>
              <a:custGeom>
                <a:avLst/>
                <a:gdLst>
                  <a:gd name="connsiteX0" fmla="*/ 0 w 317517"/>
                  <a:gd name="connsiteY0" fmla="*/ 0 h 200582"/>
                  <a:gd name="connsiteX1" fmla="*/ 38832 w 317517"/>
                  <a:gd name="connsiteY1" fmla="*/ 0 h 200582"/>
                  <a:gd name="connsiteX2" fmla="*/ 87061 w 317517"/>
                  <a:gd name="connsiteY2" fmla="*/ 152355 h 200582"/>
                  <a:gd name="connsiteX3" fmla="*/ 88337 w 317517"/>
                  <a:gd name="connsiteY3" fmla="*/ 152355 h 200582"/>
                  <a:gd name="connsiteX4" fmla="*/ 141689 w 317517"/>
                  <a:gd name="connsiteY4" fmla="*/ 0 h 200582"/>
                  <a:gd name="connsiteX5" fmla="*/ 175829 w 317517"/>
                  <a:gd name="connsiteY5" fmla="*/ 0 h 200582"/>
                  <a:gd name="connsiteX6" fmla="*/ 229173 w 317517"/>
                  <a:gd name="connsiteY6" fmla="*/ 152355 h 200582"/>
                  <a:gd name="connsiteX7" fmla="*/ 230456 w 317517"/>
                  <a:gd name="connsiteY7" fmla="*/ 152355 h 200582"/>
                  <a:gd name="connsiteX8" fmla="*/ 278680 w 317517"/>
                  <a:gd name="connsiteY8" fmla="*/ 0 h 200582"/>
                  <a:gd name="connsiteX9" fmla="*/ 317517 w 317517"/>
                  <a:gd name="connsiteY9" fmla="*/ 0 h 200582"/>
                  <a:gd name="connsiteX10" fmla="*/ 250512 w 317517"/>
                  <a:gd name="connsiteY10" fmla="*/ 200583 h 200582"/>
                  <a:gd name="connsiteX11" fmla="*/ 212103 w 317517"/>
                  <a:gd name="connsiteY11" fmla="*/ 200583 h 200582"/>
                  <a:gd name="connsiteX12" fmla="*/ 159182 w 317517"/>
                  <a:gd name="connsiteY12" fmla="*/ 49079 h 200582"/>
                  <a:gd name="connsiteX13" fmla="*/ 158330 w 317517"/>
                  <a:gd name="connsiteY13" fmla="*/ 49079 h 200582"/>
                  <a:gd name="connsiteX14" fmla="*/ 105414 w 317517"/>
                  <a:gd name="connsiteY14" fmla="*/ 200583 h 200582"/>
                  <a:gd name="connsiteX15" fmla="*/ 66998 w 317517"/>
                  <a:gd name="connsiteY15" fmla="*/ 200583 h 200582"/>
                  <a:gd name="connsiteX16" fmla="*/ 0 w 317517"/>
                  <a:gd name="connsiteY16" fmla="*/ 0 h 200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7517" h="200582">
                    <a:moveTo>
                      <a:pt x="0" y="0"/>
                    </a:moveTo>
                    <a:lnTo>
                      <a:pt x="38832" y="0"/>
                    </a:lnTo>
                    <a:lnTo>
                      <a:pt x="87061" y="152355"/>
                    </a:lnTo>
                    <a:lnTo>
                      <a:pt x="88337" y="152355"/>
                    </a:lnTo>
                    <a:lnTo>
                      <a:pt x="141689" y="0"/>
                    </a:lnTo>
                    <a:lnTo>
                      <a:pt x="175829" y="0"/>
                    </a:lnTo>
                    <a:lnTo>
                      <a:pt x="229173" y="152355"/>
                    </a:lnTo>
                    <a:lnTo>
                      <a:pt x="230456" y="152355"/>
                    </a:lnTo>
                    <a:lnTo>
                      <a:pt x="278680" y="0"/>
                    </a:lnTo>
                    <a:lnTo>
                      <a:pt x="317517" y="0"/>
                    </a:lnTo>
                    <a:lnTo>
                      <a:pt x="250512" y="200583"/>
                    </a:lnTo>
                    <a:lnTo>
                      <a:pt x="212103" y="200583"/>
                    </a:lnTo>
                    <a:lnTo>
                      <a:pt x="159182" y="49079"/>
                    </a:lnTo>
                    <a:lnTo>
                      <a:pt x="158330" y="49079"/>
                    </a:lnTo>
                    <a:lnTo>
                      <a:pt x="105414" y="200583"/>
                    </a:lnTo>
                    <a:lnTo>
                      <a:pt x="66998" y="200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8" name="Vrije vorm: vorm 57">
                <a:extLst>
                  <a:ext uri="{FF2B5EF4-FFF2-40B4-BE49-F238E27FC236}">
                    <a16:creationId xmlns:a16="http://schemas.microsoft.com/office/drawing/2014/main" id="{50CC95BC-44F4-9B0A-4545-728821D534F6}"/>
                  </a:ext>
                </a:extLst>
              </p:cNvPr>
              <p:cNvSpPr/>
              <p:nvPr/>
            </p:nvSpPr>
            <p:spPr>
              <a:xfrm>
                <a:off x="5848362" y="5976709"/>
                <a:ext cx="175835" cy="210824"/>
              </a:xfrm>
              <a:custGeom>
                <a:avLst/>
                <a:gdLst>
                  <a:gd name="connsiteX0" fmla="*/ 175836 w 175835"/>
                  <a:gd name="connsiteY0" fmla="*/ 78097 h 210824"/>
                  <a:gd name="connsiteX1" fmla="*/ 175836 w 175835"/>
                  <a:gd name="connsiteY1" fmla="*/ 205704 h 210824"/>
                  <a:gd name="connsiteX2" fmla="*/ 142119 w 175835"/>
                  <a:gd name="connsiteY2" fmla="*/ 205704 h 210824"/>
                  <a:gd name="connsiteX3" fmla="*/ 139554 w 175835"/>
                  <a:gd name="connsiteY3" fmla="*/ 178390 h 210824"/>
                  <a:gd name="connsiteX4" fmla="*/ 138279 w 175835"/>
                  <a:gd name="connsiteY4" fmla="*/ 178390 h 210824"/>
                  <a:gd name="connsiteX5" fmla="*/ 67434 w 175835"/>
                  <a:gd name="connsiteY5" fmla="*/ 210824 h 210824"/>
                  <a:gd name="connsiteX6" fmla="*/ 0 w 175835"/>
                  <a:gd name="connsiteY6" fmla="*/ 153211 h 210824"/>
                  <a:gd name="connsiteX7" fmla="*/ 70422 w 175835"/>
                  <a:gd name="connsiteY7" fmla="*/ 91754 h 210824"/>
                  <a:gd name="connsiteX8" fmla="*/ 138702 w 175835"/>
                  <a:gd name="connsiteY8" fmla="*/ 82366 h 210824"/>
                  <a:gd name="connsiteX9" fmla="*/ 138702 w 175835"/>
                  <a:gd name="connsiteY9" fmla="*/ 78097 h 210824"/>
                  <a:gd name="connsiteX10" fmla="*/ 91761 w 175835"/>
                  <a:gd name="connsiteY10" fmla="*/ 32006 h 210824"/>
                  <a:gd name="connsiteX11" fmla="*/ 45243 w 175835"/>
                  <a:gd name="connsiteY11" fmla="*/ 69563 h 210824"/>
                  <a:gd name="connsiteX12" fmla="*/ 6834 w 175835"/>
                  <a:gd name="connsiteY12" fmla="*/ 69563 h 210824"/>
                  <a:gd name="connsiteX13" fmla="*/ 93036 w 175835"/>
                  <a:gd name="connsiteY13" fmla="*/ 0 h 210824"/>
                  <a:gd name="connsiteX14" fmla="*/ 175836 w 175835"/>
                  <a:gd name="connsiteY14" fmla="*/ 78097 h 210824"/>
                  <a:gd name="connsiteX15" fmla="*/ 138702 w 175835"/>
                  <a:gd name="connsiteY15" fmla="*/ 119494 h 210824"/>
                  <a:gd name="connsiteX16" fmla="*/ 138702 w 175835"/>
                  <a:gd name="connsiteY16" fmla="*/ 110958 h 210824"/>
                  <a:gd name="connsiteX17" fmla="*/ 82800 w 175835"/>
                  <a:gd name="connsiteY17" fmla="*/ 118640 h 210824"/>
                  <a:gd name="connsiteX18" fmla="*/ 38409 w 175835"/>
                  <a:gd name="connsiteY18" fmla="*/ 151929 h 210824"/>
                  <a:gd name="connsiteX19" fmla="*/ 75543 w 175835"/>
                  <a:gd name="connsiteY19" fmla="*/ 179669 h 210824"/>
                  <a:gd name="connsiteX20" fmla="*/ 138702 w 175835"/>
                  <a:gd name="connsiteY20" fmla="*/ 119494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5" h="210824">
                    <a:moveTo>
                      <a:pt x="175836" y="78097"/>
                    </a:moveTo>
                    <a:lnTo>
                      <a:pt x="175836" y="205704"/>
                    </a:lnTo>
                    <a:lnTo>
                      <a:pt x="142119" y="205704"/>
                    </a:lnTo>
                    <a:lnTo>
                      <a:pt x="139554" y="178390"/>
                    </a:lnTo>
                    <a:lnTo>
                      <a:pt x="138279" y="178390"/>
                    </a:lnTo>
                    <a:cubicBezTo>
                      <a:pt x="125470" y="197168"/>
                      <a:pt x="98157" y="210824"/>
                      <a:pt x="67434" y="210824"/>
                    </a:cubicBezTo>
                    <a:cubicBezTo>
                      <a:pt x="26461" y="210824"/>
                      <a:pt x="0" y="186924"/>
                      <a:pt x="0" y="153211"/>
                    </a:cubicBezTo>
                    <a:cubicBezTo>
                      <a:pt x="0" y="120350"/>
                      <a:pt x="24327" y="98157"/>
                      <a:pt x="70422" y="91754"/>
                    </a:cubicBezTo>
                    <a:lnTo>
                      <a:pt x="138702" y="82366"/>
                    </a:lnTo>
                    <a:lnTo>
                      <a:pt x="138702" y="78097"/>
                    </a:lnTo>
                    <a:cubicBezTo>
                      <a:pt x="138702" y="47370"/>
                      <a:pt x="123336" y="32006"/>
                      <a:pt x="91761" y="32006"/>
                    </a:cubicBezTo>
                    <a:cubicBezTo>
                      <a:pt x="62313" y="32006"/>
                      <a:pt x="46947" y="45662"/>
                      <a:pt x="45243" y="69563"/>
                    </a:cubicBezTo>
                    <a:lnTo>
                      <a:pt x="6834" y="69563"/>
                    </a:lnTo>
                    <a:cubicBezTo>
                      <a:pt x="9820" y="26458"/>
                      <a:pt x="41826" y="0"/>
                      <a:pt x="93036" y="0"/>
                    </a:cubicBezTo>
                    <a:cubicBezTo>
                      <a:pt x="145957" y="0"/>
                      <a:pt x="175836" y="28592"/>
                      <a:pt x="175836" y="78097"/>
                    </a:cubicBezTo>
                    <a:close/>
                    <a:moveTo>
                      <a:pt x="138702" y="119494"/>
                    </a:moveTo>
                    <a:lnTo>
                      <a:pt x="138702" y="110958"/>
                    </a:lnTo>
                    <a:lnTo>
                      <a:pt x="82800" y="118640"/>
                    </a:lnTo>
                    <a:cubicBezTo>
                      <a:pt x="50787" y="122909"/>
                      <a:pt x="38409" y="134858"/>
                      <a:pt x="38409" y="151929"/>
                    </a:cubicBezTo>
                    <a:cubicBezTo>
                      <a:pt x="38409" y="169002"/>
                      <a:pt x="51641" y="179669"/>
                      <a:pt x="75543" y="179669"/>
                    </a:cubicBezTo>
                    <a:cubicBezTo>
                      <a:pt x="112671" y="179669"/>
                      <a:pt x="138702" y="154063"/>
                      <a:pt x="138702" y="119494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9" name="Vrije vorm: vorm 58">
                <a:extLst>
                  <a:ext uri="{FF2B5EF4-FFF2-40B4-BE49-F238E27FC236}">
                    <a16:creationId xmlns:a16="http://schemas.microsoft.com/office/drawing/2014/main" id="{16AD5AC6-17E2-FDDB-042C-FF64CBA4B213}"/>
                  </a:ext>
                </a:extLst>
              </p:cNvPr>
              <p:cNvSpPr/>
              <p:nvPr/>
            </p:nvSpPr>
            <p:spPr>
              <a:xfrm>
                <a:off x="6069876" y="5976709"/>
                <a:ext cx="175834" cy="210824"/>
              </a:xfrm>
              <a:custGeom>
                <a:avLst/>
                <a:gdLst>
                  <a:gd name="connsiteX0" fmla="*/ 175834 w 175834"/>
                  <a:gd name="connsiteY0" fmla="*/ 78097 h 210824"/>
                  <a:gd name="connsiteX1" fmla="*/ 175834 w 175834"/>
                  <a:gd name="connsiteY1" fmla="*/ 205704 h 210824"/>
                  <a:gd name="connsiteX2" fmla="*/ 142117 w 175834"/>
                  <a:gd name="connsiteY2" fmla="*/ 205704 h 210824"/>
                  <a:gd name="connsiteX3" fmla="*/ 139554 w 175834"/>
                  <a:gd name="connsiteY3" fmla="*/ 178390 h 210824"/>
                  <a:gd name="connsiteX4" fmla="*/ 138277 w 175834"/>
                  <a:gd name="connsiteY4" fmla="*/ 178390 h 210824"/>
                  <a:gd name="connsiteX5" fmla="*/ 67434 w 175834"/>
                  <a:gd name="connsiteY5" fmla="*/ 210824 h 210824"/>
                  <a:gd name="connsiteX6" fmla="*/ 0 w 175834"/>
                  <a:gd name="connsiteY6" fmla="*/ 153211 h 210824"/>
                  <a:gd name="connsiteX7" fmla="*/ 70420 w 175834"/>
                  <a:gd name="connsiteY7" fmla="*/ 91754 h 210824"/>
                  <a:gd name="connsiteX8" fmla="*/ 138700 w 175834"/>
                  <a:gd name="connsiteY8" fmla="*/ 82366 h 210824"/>
                  <a:gd name="connsiteX9" fmla="*/ 138700 w 175834"/>
                  <a:gd name="connsiteY9" fmla="*/ 78097 h 210824"/>
                  <a:gd name="connsiteX10" fmla="*/ 91759 w 175834"/>
                  <a:gd name="connsiteY10" fmla="*/ 32006 h 210824"/>
                  <a:gd name="connsiteX11" fmla="*/ 45241 w 175834"/>
                  <a:gd name="connsiteY11" fmla="*/ 69563 h 210824"/>
                  <a:gd name="connsiteX12" fmla="*/ 6832 w 175834"/>
                  <a:gd name="connsiteY12" fmla="*/ 69563 h 210824"/>
                  <a:gd name="connsiteX13" fmla="*/ 93036 w 175834"/>
                  <a:gd name="connsiteY13" fmla="*/ 0 h 210824"/>
                  <a:gd name="connsiteX14" fmla="*/ 175834 w 175834"/>
                  <a:gd name="connsiteY14" fmla="*/ 78097 h 210824"/>
                  <a:gd name="connsiteX15" fmla="*/ 138700 w 175834"/>
                  <a:gd name="connsiteY15" fmla="*/ 119494 h 210824"/>
                  <a:gd name="connsiteX16" fmla="*/ 138700 w 175834"/>
                  <a:gd name="connsiteY16" fmla="*/ 110958 h 210824"/>
                  <a:gd name="connsiteX17" fmla="*/ 82798 w 175834"/>
                  <a:gd name="connsiteY17" fmla="*/ 118640 h 210824"/>
                  <a:gd name="connsiteX18" fmla="*/ 38409 w 175834"/>
                  <a:gd name="connsiteY18" fmla="*/ 151929 h 210824"/>
                  <a:gd name="connsiteX19" fmla="*/ 75543 w 175834"/>
                  <a:gd name="connsiteY19" fmla="*/ 179669 h 210824"/>
                  <a:gd name="connsiteX20" fmla="*/ 138700 w 175834"/>
                  <a:gd name="connsiteY20" fmla="*/ 119494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4" h="210824">
                    <a:moveTo>
                      <a:pt x="175834" y="78097"/>
                    </a:moveTo>
                    <a:lnTo>
                      <a:pt x="175834" y="205704"/>
                    </a:lnTo>
                    <a:lnTo>
                      <a:pt x="142117" y="205704"/>
                    </a:lnTo>
                    <a:lnTo>
                      <a:pt x="139554" y="178390"/>
                    </a:lnTo>
                    <a:lnTo>
                      <a:pt x="138277" y="178390"/>
                    </a:lnTo>
                    <a:cubicBezTo>
                      <a:pt x="125470" y="197168"/>
                      <a:pt x="98157" y="210824"/>
                      <a:pt x="67434" y="210824"/>
                    </a:cubicBezTo>
                    <a:cubicBezTo>
                      <a:pt x="26460" y="210824"/>
                      <a:pt x="0" y="186924"/>
                      <a:pt x="0" y="153211"/>
                    </a:cubicBezTo>
                    <a:cubicBezTo>
                      <a:pt x="0" y="120350"/>
                      <a:pt x="24325" y="98157"/>
                      <a:pt x="70420" y="91754"/>
                    </a:cubicBezTo>
                    <a:lnTo>
                      <a:pt x="138700" y="82366"/>
                    </a:lnTo>
                    <a:lnTo>
                      <a:pt x="138700" y="78097"/>
                    </a:lnTo>
                    <a:cubicBezTo>
                      <a:pt x="138700" y="47370"/>
                      <a:pt x="123336" y="32006"/>
                      <a:pt x="91759" y="32006"/>
                    </a:cubicBezTo>
                    <a:cubicBezTo>
                      <a:pt x="62311" y="32006"/>
                      <a:pt x="46947" y="45662"/>
                      <a:pt x="45241" y="69563"/>
                    </a:cubicBezTo>
                    <a:lnTo>
                      <a:pt x="6832" y="69563"/>
                    </a:lnTo>
                    <a:cubicBezTo>
                      <a:pt x="9820" y="26458"/>
                      <a:pt x="41826" y="0"/>
                      <a:pt x="93036" y="0"/>
                    </a:cubicBezTo>
                    <a:cubicBezTo>
                      <a:pt x="145958" y="0"/>
                      <a:pt x="175834" y="28592"/>
                      <a:pt x="175834" y="78097"/>
                    </a:cubicBezTo>
                    <a:close/>
                    <a:moveTo>
                      <a:pt x="138700" y="119494"/>
                    </a:moveTo>
                    <a:lnTo>
                      <a:pt x="138700" y="110958"/>
                    </a:lnTo>
                    <a:lnTo>
                      <a:pt x="82798" y="118640"/>
                    </a:lnTo>
                    <a:cubicBezTo>
                      <a:pt x="50787" y="122909"/>
                      <a:pt x="38409" y="134858"/>
                      <a:pt x="38409" y="151929"/>
                    </a:cubicBezTo>
                    <a:cubicBezTo>
                      <a:pt x="38409" y="169002"/>
                      <a:pt x="51639" y="179669"/>
                      <a:pt x="75543" y="179669"/>
                    </a:cubicBezTo>
                    <a:cubicBezTo>
                      <a:pt x="112669" y="179669"/>
                      <a:pt x="138700" y="154063"/>
                      <a:pt x="138700" y="119494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0" name="Vrije vorm: vorm 59">
                <a:extLst>
                  <a:ext uri="{FF2B5EF4-FFF2-40B4-BE49-F238E27FC236}">
                    <a16:creationId xmlns:a16="http://schemas.microsoft.com/office/drawing/2014/main" id="{2E645797-56D9-7E27-B0CA-5255A90C148A}"/>
                  </a:ext>
                </a:extLst>
              </p:cNvPr>
              <p:cNvSpPr/>
              <p:nvPr/>
            </p:nvSpPr>
            <p:spPr>
              <a:xfrm>
                <a:off x="6301810" y="5977988"/>
                <a:ext cx="113085" cy="204424"/>
              </a:xfrm>
              <a:custGeom>
                <a:avLst/>
                <a:gdLst>
                  <a:gd name="connsiteX0" fmla="*/ 113085 w 113085"/>
                  <a:gd name="connsiteY0" fmla="*/ 3413 h 204424"/>
                  <a:gd name="connsiteX1" fmla="*/ 113085 w 113085"/>
                  <a:gd name="connsiteY1" fmla="*/ 35848 h 204424"/>
                  <a:gd name="connsiteX2" fmla="*/ 95597 w 113085"/>
                  <a:gd name="connsiteY2" fmla="*/ 34569 h 204424"/>
                  <a:gd name="connsiteX3" fmla="*/ 37557 w 113085"/>
                  <a:gd name="connsiteY3" fmla="*/ 99439 h 204424"/>
                  <a:gd name="connsiteX4" fmla="*/ 37557 w 113085"/>
                  <a:gd name="connsiteY4" fmla="*/ 204425 h 204424"/>
                  <a:gd name="connsiteX5" fmla="*/ 0 w 113085"/>
                  <a:gd name="connsiteY5" fmla="*/ 204425 h 204424"/>
                  <a:gd name="connsiteX6" fmla="*/ 0 w 113085"/>
                  <a:gd name="connsiteY6" fmla="*/ 3842 h 204424"/>
                  <a:gd name="connsiteX7" fmla="*/ 33286 w 113085"/>
                  <a:gd name="connsiteY7" fmla="*/ 3842 h 204424"/>
                  <a:gd name="connsiteX8" fmla="*/ 36275 w 113085"/>
                  <a:gd name="connsiteY8" fmla="*/ 34569 h 204424"/>
                  <a:gd name="connsiteX9" fmla="*/ 37555 w 113085"/>
                  <a:gd name="connsiteY9" fmla="*/ 34569 h 204424"/>
                  <a:gd name="connsiteX10" fmla="*/ 93036 w 113085"/>
                  <a:gd name="connsiteY10" fmla="*/ 0 h 204424"/>
                  <a:gd name="connsiteX11" fmla="*/ 113085 w 113085"/>
                  <a:gd name="connsiteY11" fmla="*/ 3413 h 204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085" h="204424">
                    <a:moveTo>
                      <a:pt x="113085" y="3413"/>
                    </a:moveTo>
                    <a:lnTo>
                      <a:pt x="113085" y="35848"/>
                    </a:lnTo>
                    <a:cubicBezTo>
                      <a:pt x="107113" y="34996"/>
                      <a:pt x="101140" y="34569"/>
                      <a:pt x="95597" y="34569"/>
                    </a:cubicBezTo>
                    <a:cubicBezTo>
                      <a:pt x="58465" y="34569"/>
                      <a:pt x="37557" y="55479"/>
                      <a:pt x="37557" y="99439"/>
                    </a:cubicBezTo>
                    <a:lnTo>
                      <a:pt x="37557" y="204425"/>
                    </a:lnTo>
                    <a:lnTo>
                      <a:pt x="0" y="204425"/>
                    </a:lnTo>
                    <a:lnTo>
                      <a:pt x="0" y="3842"/>
                    </a:lnTo>
                    <a:lnTo>
                      <a:pt x="33286" y="3842"/>
                    </a:lnTo>
                    <a:lnTo>
                      <a:pt x="36275" y="34569"/>
                    </a:lnTo>
                    <a:lnTo>
                      <a:pt x="37555" y="34569"/>
                    </a:lnTo>
                    <a:cubicBezTo>
                      <a:pt x="46947" y="13230"/>
                      <a:pt x="68286" y="0"/>
                      <a:pt x="93036" y="0"/>
                    </a:cubicBezTo>
                    <a:cubicBezTo>
                      <a:pt x="100727" y="0"/>
                      <a:pt x="107543" y="1281"/>
                      <a:pt x="113085" y="3413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1" name="Vrije vorm: vorm 60">
                <a:extLst>
                  <a:ext uri="{FF2B5EF4-FFF2-40B4-BE49-F238E27FC236}">
                    <a16:creationId xmlns:a16="http://schemas.microsoft.com/office/drawing/2014/main" id="{70B08FA7-6E15-BD1B-34A1-2FAC04026D66}"/>
                  </a:ext>
                </a:extLst>
              </p:cNvPr>
              <p:cNvSpPr/>
              <p:nvPr/>
            </p:nvSpPr>
            <p:spPr>
              <a:xfrm>
                <a:off x="6434877" y="5883673"/>
                <a:ext cx="201443" cy="303860"/>
              </a:xfrm>
              <a:custGeom>
                <a:avLst/>
                <a:gdLst>
                  <a:gd name="connsiteX0" fmla="*/ 201444 w 201443"/>
                  <a:gd name="connsiteY0" fmla="*/ 0 h 303860"/>
                  <a:gd name="connsiteX1" fmla="*/ 201444 w 201443"/>
                  <a:gd name="connsiteY1" fmla="*/ 298740 h 303860"/>
                  <a:gd name="connsiteX2" fmla="*/ 167741 w 201443"/>
                  <a:gd name="connsiteY2" fmla="*/ 298740 h 303860"/>
                  <a:gd name="connsiteX3" fmla="*/ 165176 w 201443"/>
                  <a:gd name="connsiteY3" fmla="*/ 271851 h 303860"/>
                  <a:gd name="connsiteX4" fmla="*/ 163885 w 201443"/>
                  <a:gd name="connsiteY4" fmla="*/ 271851 h 303860"/>
                  <a:gd name="connsiteX5" fmla="*/ 96032 w 201443"/>
                  <a:gd name="connsiteY5" fmla="*/ 303861 h 303860"/>
                  <a:gd name="connsiteX6" fmla="*/ 0 w 201443"/>
                  <a:gd name="connsiteY6" fmla="*/ 198447 h 303860"/>
                  <a:gd name="connsiteX7" fmla="*/ 96032 w 201443"/>
                  <a:gd name="connsiteY7" fmla="*/ 93036 h 303860"/>
                  <a:gd name="connsiteX8" fmla="*/ 162611 w 201443"/>
                  <a:gd name="connsiteY8" fmla="*/ 124615 h 303860"/>
                  <a:gd name="connsiteX9" fmla="*/ 163885 w 201443"/>
                  <a:gd name="connsiteY9" fmla="*/ 124615 h 303860"/>
                  <a:gd name="connsiteX10" fmla="*/ 163885 w 201443"/>
                  <a:gd name="connsiteY10" fmla="*/ 0 h 303860"/>
                  <a:gd name="connsiteX11" fmla="*/ 201444 w 201443"/>
                  <a:gd name="connsiteY11" fmla="*/ 0 h 303860"/>
                  <a:gd name="connsiteX12" fmla="*/ 165607 w 201443"/>
                  <a:gd name="connsiteY12" fmla="*/ 198447 h 303860"/>
                  <a:gd name="connsiteX13" fmla="*/ 102004 w 201443"/>
                  <a:gd name="connsiteY13" fmla="*/ 125470 h 303860"/>
                  <a:gd name="connsiteX14" fmla="*/ 38420 w 201443"/>
                  <a:gd name="connsiteY14" fmla="*/ 198447 h 303860"/>
                  <a:gd name="connsiteX15" fmla="*/ 102004 w 201443"/>
                  <a:gd name="connsiteY15" fmla="*/ 271426 h 303860"/>
                  <a:gd name="connsiteX16" fmla="*/ 165607 w 201443"/>
                  <a:gd name="connsiteY16" fmla="*/ 198447 h 303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1443" h="303860">
                    <a:moveTo>
                      <a:pt x="201444" y="0"/>
                    </a:moveTo>
                    <a:lnTo>
                      <a:pt x="201444" y="298740"/>
                    </a:lnTo>
                    <a:lnTo>
                      <a:pt x="167741" y="298740"/>
                    </a:lnTo>
                    <a:lnTo>
                      <a:pt x="165176" y="271851"/>
                    </a:lnTo>
                    <a:lnTo>
                      <a:pt x="163885" y="271851"/>
                    </a:lnTo>
                    <a:cubicBezTo>
                      <a:pt x="152370" y="290631"/>
                      <a:pt x="125913" y="303861"/>
                      <a:pt x="96032" y="303861"/>
                    </a:cubicBezTo>
                    <a:cubicBezTo>
                      <a:pt x="41397" y="303861"/>
                      <a:pt x="0" y="260331"/>
                      <a:pt x="0" y="198447"/>
                    </a:cubicBezTo>
                    <a:cubicBezTo>
                      <a:pt x="0" y="136566"/>
                      <a:pt x="41828" y="93036"/>
                      <a:pt x="96032" y="93036"/>
                    </a:cubicBezTo>
                    <a:cubicBezTo>
                      <a:pt x="123779" y="93036"/>
                      <a:pt x="150666" y="104984"/>
                      <a:pt x="162611" y="124615"/>
                    </a:cubicBezTo>
                    <a:lnTo>
                      <a:pt x="163885" y="124615"/>
                    </a:lnTo>
                    <a:lnTo>
                      <a:pt x="163885" y="0"/>
                    </a:lnTo>
                    <a:lnTo>
                      <a:pt x="201444" y="0"/>
                    </a:lnTo>
                    <a:close/>
                    <a:moveTo>
                      <a:pt x="165607" y="198447"/>
                    </a:moveTo>
                    <a:cubicBezTo>
                      <a:pt x="165607" y="153211"/>
                      <a:pt x="140837" y="125470"/>
                      <a:pt x="102004" y="125470"/>
                    </a:cubicBezTo>
                    <a:cubicBezTo>
                      <a:pt x="64033" y="125470"/>
                      <a:pt x="38420" y="153211"/>
                      <a:pt x="38420" y="198447"/>
                    </a:cubicBezTo>
                    <a:cubicBezTo>
                      <a:pt x="38420" y="243686"/>
                      <a:pt x="64033" y="271426"/>
                      <a:pt x="102004" y="271426"/>
                    </a:cubicBezTo>
                    <a:cubicBezTo>
                      <a:pt x="140837" y="271426"/>
                      <a:pt x="165607" y="243686"/>
                      <a:pt x="165607" y="198447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2" name="Vrije vorm: vorm 61">
                <a:extLst>
                  <a:ext uri="{FF2B5EF4-FFF2-40B4-BE49-F238E27FC236}">
                    <a16:creationId xmlns:a16="http://schemas.microsoft.com/office/drawing/2014/main" id="{107A22B1-368A-18F0-7883-96CB299B484B}"/>
                  </a:ext>
                </a:extLst>
              </p:cNvPr>
              <p:cNvSpPr/>
              <p:nvPr/>
            </p:nvSpPr>
            <p:spPr>
              <a:xfrm>
                <a:off x="6682004" y="5976709"/>
                <a:ext cx="198466" cy="210824"/>
              </a:xfrm>
              <a:custGeom>
                <a:avLst/>
                <a:gdLst>
                  <a:gd name="connsiteX0" fmla="*/ 197175 w 198466"/>
                  <a:gd name="connsiteY0" fmla="*/ 114375 h 210824"/>
                  <a:gd name="connsiteX1" fmla="*/ 38420 w 198466"/>
                  <a:gd name="connsiteY1" fmla="*/ 114375 h 210824"/>
                  <a:gd name="connsiteX2" fmla="*/ 104139 w 198466"/>
                  <a:gd name="connsiteY2" fmla="*/ 178390 h 210824"/>
                  <a:gd name="connsiteX3" fmla="*/ 160047 w 198466"/>
                  <a:gd name="connsiteY3" fmla="*/ 146808 h 210824"/>
                  <a:gd name="connsiteX4" fmla="*/ 195471 w 198466"/>
                  <a:gd name="connsiteY4" fmla="*/ 146808 h 210824"/>
                  <a:gd name="connsiteX5" fmla="*/ 102865 w 198466"/>
                  <a:gd name="connsiteY5" fmla="*/ 210824 h 210824"/>
                  <a:gd name="connsiteX6" fmla="*/ 0 w 198466"/>
                  <a:gd name="connsiteY6" fmla="*/ 106693 h 210824"/>
                  <a:gd name="connsiteX7" fmla="*/ 103296 w 198466"/>
                  <a:gd name="connsiteY7" fmla="*/ 0 h 210824"/>
                  <a:gd name="connsiteX8" fmla="*/ 198466 w 198466"/>
                  <a:gd name="connsiteY8" fmla="*/ 98157 h 210824"/>
                  <a:gd name="connsiteX9" fmla="*/ 197175 w 198466"/>
                  <a:gd name="connsiteY9" fmla="*/ 114375 h 210824"/>
                  <a:gd name="connsiteX10" fmla="*/ 40124 w 198466"/>
                  <a:gd name="connsiteY10" fmla="*/ 84927 h 210824"/>
                  <a:gd name="connsiteX11" fmla="*/ 160477 w 198466"/>
                  <a:gd name="connsiteY11" fmla="*/ 84927 h 210824"/>
                  <a:gd name="connsiteX12" fmla="*/ 103296 w 198466"/>
                  <a:gd name="connsiteY12" fmla="*/ 31152 h 210824"/>
                  <a:gd name="connsiteX13" fmla="*/ 40124 w 198466"/>
                  <a:gd name="connsiteY13" fmla="*/ 84927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8466" h="210824">
                    <a:moveTo>
                      <a:pt x="197175" y="114375"/>
                    </a:moveTo>
                    <a:lnTo>
                      <a:pt x="38420" y="114375"/>
                    </a:lnTo>
                    <a:cubicBezTo>
                      <a:pt x="41397" y="156624"/>
                      <a:pt x="68284" y="178390"/>
                      <a:pt x="104139" y="178390"/>
                    </a:cubicBezTo>
                    <a:cubicBezTo>
                      <a:pt x="129321" y="178390"/>
                      <a:pt x="149805" y="167295"/>
                      <a:pt x="160047" y="146808"/>
                    </a:cubicBezTo>
                    <a:lnTo>
                      <a:pt x="195471" y="146808"/>
                    </a:lnTo>
                    <a:cubicBezTo>
                      <a:pt x="184799" y="186497"/>
                      <a:pt x="148101" y="210824"/>
                      <a:pt x="102865" y="210824"/>
                    </a:cubicBezTo>
                    <a:cubicBezTo>
                      <a:pt x="42689" y="210824"/>
                      <a:pt x="0" y="168572"/>
                      <a:pt x="0" y="106693"/>
                    </a:cubicBezTo>
                    <a:cubicBezTo>
                      <a:pt x="0" y="43530"/>
                      <a:pt x="44393" y="0"/>
                      <a:pt x="103296" y="0"/>
                    </a:cubicBezTo>
                    <a:cubicBezTo>
                      <a:pt x="158773" y="0"/>
                      <a:pt x="198466" y="38836"/>
                      <a:pt x="198466" y="98157"/>
                    </a:cubicBezTo>
                    <a:cubicBezTo>
                      <a:pt x="198466" y="104132"/>
                      <a:pt x="198036" y="108827"/>
                      <a:pt x="197175" y="114375"/>
                    </a:cubicBezTo>
                    <a:close/>
                    <a:moveTo>
                      <a:pt x="40124" y="84927"/>
                    </a:moveTo>
                    <a:lnTo>
                      <a:pt x="160477" y="84927"/>
                    </a:lnTo>
                    <a:cubicBezTo>
                      <a:pt x="155778" y="48653"/>
                      <a:pt x="134021" y="31152"/>
                      <a:pt x="103296" y="31152"/>
                    </a:cubicBezTo>
                    <a:cubicBezTo>
                      <a:pt x="71279" y="31152"/>
                      <a:pt x="46958" y="50358"/>
                      <a:pt x="40124" y="84927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3" name="Vrije vorm: vorm 62">
                <a:extLst>
                  <a:ext uri="{FF2B5EF4-FFF2-40B4-BE49-F238E27FC236}">
                    <a16:creationId xmlns:a16="http://schemas.microsoft.com/office/drawing/2014/main" id="{C9F9A163-E27F-1E81-A14F-2D336CC727D0}"/>
                  </a:ext>
                </a:extLst>
              </p:cNvPr>
              <p:cNvSpPr/>
              <p:nvPr/>
            </p:nvSpPr>
            <p:spPr>
              <a:xfrm>
                <a:off x="6926495" y="5977988"/>
                <a:ext cx="113088" cy="204424"/>
              </a:xfrm>
              <a:custGeom>
                <a:avLst/>
                <a:gdLst>
                  <a:gd name="connsiteX0" fmla="*/ 113089 w 113088"/>
                  <a:gd name="connsiteY0" fmla="*/ 3413 h 204424"/>
                  <a:gd name="connsiteX1" fmla="*/ 113089 w 113088"/>
                  <a:gd name="connsiteY1" fmla="*/ 35848 h 204424"/>
                  <a:gd name="connsiteX2" fmla="*/ 95601 w 113088"/>
                  <a:gd name="connsiteY2" fmla="*/ 34569 h 204424"/>
                  <a:gd name="connsiteX3" fmla="*/ 37559 w 113088"/>
                  <a:gd name="connsiteY3" fmla="*/ 99439 h 204424"/>
                  <a:gd name="connsiteX4" fmla="*/ 37559 w 113088"/>
                  <a:gd name="connsiteY4" fmla="*/ 204425 h 204424"/>
                  <a:gd name="connsiteX5" fmla="*/ 0 w 113088"/>
                  <a:gd name="connsiteY5" fmla="*/ 204425 h 204424"/>
                  <a:gd name="connsiteX6" fmla="*/ 0 w 113088"/>
                  <a:gd name="connsiteY6" fmla="*/ 3842 h 204424"/>
                  <a:gd name="connsiteX7" fmla="*/ 33290 w 113088"/>
                  <a:gd name="connsiteY7" fmla="*/ 3842 h 204424"/>
                  <a:gd name="connsiteX8" fmla="*/ 36267 w 113088"/>
                  <a:gd name="connsiteY8" fmla="*/ 34569 h 204424"/>
                  <a:gd name="connsiteX9" fmla="*/ 37559 w 113088"/>
                  <a:gd name="connsiteY9" fmla="*/ 34569 h 204424"/>
                  <a:gd name="connsiteX10" fmla="*/ 93036 w 113088"/>
                  <a:gd name="connsiteY10" fmla="*/ 0 h 204424"/>
                  <a:gd name="connsiteX11" fmla="*/ 113089 w 113088"/>
                  <a:gd name="connsiteY11" fmla="*/ 3413 h 204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088" h="204424">
                    <a:moveTo>
                      <a:pt x="113089" y="3413"/>
                    </a:moveTo>
                    <a:lnTo>
                      <a:pt x="113089" y="35848"/>
                    </a:lnTo>
                    <a:cubicBezTo>
                      <a:pt x="107116" y="34996"/>
                      <a:pt x="101143" y="34569"/>
                      <a:pt x="95601" y="34569"/>
                    </a:cubicBezTo>
                    <a:cubicBezTo>
                      <a:pt x="58455" y="34569"/>
                      <a:pt x="37559" y="55479"/>
                      <a:pt x="37559" y="99439"/>
                    </a:cubicBezTo>
                    <a:lnTo>
                      <a:pt x="37559" y="204425"/>
                    </a:lnTo>
                    <a:lnTo>
                      <a:pt x="0" y="204425"/>
                    </a:lnTo>
                    <a:lnTo>
                      <a:pt x="0" y="3842"/>
                    </a:lnTo>
                    <a:lnTo>
                      <a:pt x="33290" y="3842"/>
                    </a:lnTo>
                    <a:lnTo>
                      <a:pt x="36267" y="34569"/>
                    </a:lnTo>
                    <a:lnTo>
                      <a:pt x="37559" y="34569"/>
                    </a:lnTo>
                    <a:cubicBezTo>
                      <a:pt x="46939" y="13230"/>
                      <a:pt x="68284" y="0"/>
                      <a:pt x="93036" y="0"/>
                    </a:cubicBezTo>
                    <a:cubicBezTo>
                      <a:pt x="100713" y="0"/>
                      <a:pt x="107547" y="1281"/>
                      <a:pt x="113089" y="3413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4" name="Vrije vorm: vorm 63">
                <a:extLst>
                  <a:ext uri="{FF2B5EF4-FFF2-40B4-BE49-F238E27FC236}">
                    <a16:creationId xmlns:a16="http://schemas.microsoft.com/office/drawing/2014/main" id="{519DC2CE-7456-232D-1708-AECB29A4620E}"/>
                  </a:ext>
                </a:extLst>
              </p:cNvPr>
              <p:cNvSpPr/>
              <p:nvPr/>
            </p:nvSpPr>
            <p:spPr>
              <a:xfrm>
                <a:off x="7067206" y="5894769"/>
                <a:ext cx="51208" cy="287644"/>
              </a:xfrm>
              <a:custGeom>
                <a:avLst/>
                <a:gdLst>
                  <a:gd name="connsiteX0" fmla="*/ 0 w 51208"/>
                  <a:gd name="connsiteY0" fmla="*/ 25604 h 287644"/>
                  <a:gd name="connsiteX1" fmla="*/ 25613 w 51208"/>
                  <a:gd name="connsiteY1" fmla="*/ 0 h 287644"/>
                  <a:gd name="connsiteX2" fmla="*/ 51208 w 51208"/>
                  <a:gd name="connsiteY2" fmla="*/ 25604 h 287644"/>
                  <a:gd name="connsiteX3" fmla="*/ 25613 w 51208"/>
                  <a:gd name="connsiteY3" fmla="*/ 51210 h 287644"/>
                  <a:gd name="connsiteX4" fmla="*/ 0 w 51208"/>
                  <a:gd name="connsiteY4" fmla="*/ 25604 h 287644"/>
                  <a:gd name="connsiteX5" fmla="*/ 6834 w 51208"/>
                  <a:gd name="connsiteY5" fmla="*/ 87061 h 287644"/>
                  <a:gd name="connsiteX6" fmla="*/ 44375 w 51208"/>
                  <a:gd name="connsiteY6" fmla="*/ 87061 h 287644"/>
                  <a:gd name="connsiteX7" fmla="*/ 44375 w 51208"/>
                  <a:gd name="connsiteY7" fmla="*/ 287644 h 287644"/>
                  <a:gd name="connsiteX8" fmla="*/ 6834 w 51208"/>
                  <a:gd name="connsiteY8" fmla="*/ 287644 h 287644"/>
                  <a:gd name="connsiteX9" fmla="*/ 6834 w 51208"/>
                  <a:gd name="connsiteY9" fmla="*/ 87061 h 287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208" h="287644">
                    <a:moveTo>
                      <a:pt x="0" y="25604"/>
                    </a:moveTo>
                    <a:cubicBezTo>
                      <a:pt x="0" y="11095"/>
                      <a:pt x="11515" y="0"/>
                      <a:pt x="25613" y="0"/>
                    </a:cubicBezTo>
                    <a:cubicBezTo>
                      <a:pt x="39693" y="0"/>
                      <a:pt x="51208" y="11095"/>
                      <a:pt x="51208" y="25604"/>
                    </a:cubicBezTo>
                    <a:cubicBezTo>
                      <a:pt x="51208" y="40115"/>
                      <a:pt x="39693" y="51210"/>
                      <a:pt x="25613" y="51210"/>
                    </a:cubicBezTo>
                    <a:cubicBezTo>
                      <a:pt x="11515" y="51210"/>
                      <a:pt x="0" y="40115"/>
                      <a:pt x="0" y="25604"/>
                    </a:cubicBezTo>
                    <a:close/>
                    <a:moveTo>
                      <a:pt x="6834" y="87061"/>
                    </a:moveTo>
                    <a:lnTo>
                      <a:pt x="44375" y="87061"/>
                    </a:lnTo>
                    <a:lnTo>
                      <a:pt x="44375" y="287644"/>
                    </a:lnTo>
                    <a:lnTo>
                      <a:pt x="6834" y="287644"/>
                    </a:lnTo>
                    <a:lnTo>
                      <a:pt x="6834" y="87061"/>
                    </a:ln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5" name="Vrije vorm: vorm 64">
                <a:extLst>
                  <a:ext uri="{FF2B5EF4-FFF2-40B4-BE49-F238E27FC236}">
                    <a16:creationId xmlns:a16="http://schemas.microsoft.com/office/drawing/2014/main" id="{C31FD650-A9B4-388A-CFB6-09CB9A8360E4}"/>
                  </a:ext>
                </a:extLst>
              </p:cNvPr>
              <p:cNvSpPr/>
              <p:nvPr/>
            </p:nvSpPr>
            <p:spPr>
              <a:xfrm>
                <a:off x="7168959" y="5976709"/>
                <a:ext cx="175400" cy="205703"/>
              </a:xfrm>
              <a:custGeom>
                <a:avLst/>
                <a:gdLst>
                  <a:gd name="connsiteX0" fmla="*/ 175400 w 175400"/>
                  <a:gd name="connsiteY0" fmla="*/ 78952 h 205703"/>
                  <a:gd name="connsiteX1" fmla="*/ 175400 w 175400"/>
                  <a:gd name="connsiteY1" fmla="*/ 205704 h 205703"/>
                  <a:gd name="connsiteX2" fmla="*/ 137841 w 175400"/>
                  <a:gd name="connsiteY2" fmla="*/ 205704 h 205703"/>
                  <a:gd name="connsiteX3" fmla="*/ 137841 w 175400"/>
                  <a:gd name="connsiteY3" fmla="*/ 93461 h 205703"/>
                  <a:gd name="connsiteX4" fmla="*/ 92606 w 175400"/>
                  <a:gd name="connsiteY4" fmla="*/ 33286 h 205703"/>
                  <a:gd name="connsiteX5" fmla="*/ 37559 w 175400"/>
                  <a:gd name="connsiteY5" fmla="*/ 96449 h 205703"/>
                  <a:gd name="connsiteX6" fmla="*/ 37559 w 175400"/>
                  <a:gd name="connsiteY6" fmla="*/ 205704 h 205703"/>
                  <a:gd name="connsiteX7" fmla="*/ 0 w 175400"/>
                  <a:gd name="connsiteY7" fmla="*/ 205704 h 205703"/>
                  <a:gd name="connsiteX8" fmla="*/ 0 w 175400"/>
                  <a:gd name="connsiteY8" fmla="*/ 5121 h 205703"/>
                  <a:gd name="connsiteX9" fmla="*/ 33721 w 175400"/>
                  <a:gd name="connsiteY9" fmla="*/ 5121 h 205703"/>
                  <a:gd name="connsiteX10" fmla="*/ 36267 w 175400"/>
                  <a:gd name="connsiteY10" fmla="*/ 32006 h 205703"/>
                  <a:gd name="connsiteX11" fmla="*/ 37559 w 175400"/>
                  <a:gd name="connsiteY11" fmla="*/ 32006 h 205703"/>
                  <a:gd name="connsiteX12" fmla="*/ 102847 w 175400"/>
                  <a:gd name="connsiteY12" fmla="*/ 0 h 205703"/>
                  <a:gd name="connsiteX13" fmla="*/ 175400 w 175400"/>
                  <a:gd name="connsiteY13" fmla="*/ 78952 h 20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5400" h="205703">
                    <a:moveTo>
                      <a:pt x="175400" y="78952"/>
                    </a:moveTo>
                    <a:lnTo>
                      <a:pt x="175400" y="205704"/>
                    </a:lnTo>
                    <a:lnTo>
                      <a:pt x="137841" y="205704"/>
                    </a:lnTo>
                    <a:lnTo>
                      <a:pt x="137841" y="93461"/>
                    </a:lnTo>
                    <a:cubicBezTo>
                      <a:pt x="137841" y="49079"/>
                      <a:pt x="121627" y="33286"/>
                      <a:pt x="92606" y="33286"/>
                    </a:cubicBezTo>
                    <a:cubicBezTo>
                      <a:pt x="59316" y="33286"/>
                      <a:pt x="37559" y="54200"/>
                      <a:pt x="37559" y="96449"/>
                    </a:cubicBezTo>
                    <a:lnTo>
                      <a:pt x="37559" y="205704"/>
                    </a:lnTo>
                    <a:lnTo>
                      <a:pt x="0" y="205704"/>
                    </a:lnTo>
                    <a:lnTo>
                      <a:pt x="0" y="5121"/>
                    </a:lnTo>
                    <a:lnTo>
                      <a:pt x="33721" y="5121"/>
                    </a:lnTo>
                    <a:lnTo>
                      <a:pt x="36267" y="32006"/>
                    </a:lnTo>
                    <a:lnTo>
                      <a:pt x="37559" y="32006"/>
                    </a:lnTo>
                    <a:cubicBezTo>
                      <a:pt x="50348" y="11947"/>
                      <a:pt x="74257" y="0"/>
                      <a:pt x="102847" y="0"/>
                    </a:cubicBezTo>
                    <a:cubicBezTo>
                      <a:pt x="146810" y="0"/>
                      <a:pt x="175400" y="28592"/>
                      <a:pt x="175400" y="78952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6" name="Vrije vorm: vorm 65">
                <a:extLst>
                  <a:ext uri="{FF2B5EF4-FFF2-40B4-BE49-F238E27FC236}">
                    <a16:creationId xmlns:a16="http://schemas.microsoft.com/office/drawing/2014/main" id="{98FF879D-219E-0E54-614B-61C5814E05BA}"/>
                  </a:ext>
                </a:extLst>
              </p:cNvPr>
              <p:cNvSpPr/>
              <p:nvPr/>
            </p:nvSpPr>
            <p:spPr>
              <a:xfrm>
                <a:off x="7378277" y="5976709"/>
                <a:ext cx="198448" cy="306421"/>
              </a:xfrm>
              <a:custGeom>
                <a:avLst/>
                <a:gdLst>
                  <a:gd name="connsiteX0" fmla="*/ 198448 w 198448"/>
                  <a:gd name="connsiteY0" fmla="*/ 23045 h 306421"/>
                  <a:gd name="connsiteX1" fmla="*/ 161302 w 198448"/>
                  <a:gd name="connsiteY1" fmla="*/ 26031 h 306421"/>
                  <a:gd name="connsiteX2" fmla="*/ 178377 w 198448"/>
                  <a:gd name="connsiteY2" fmla="*/ 73405 h 306421"/>
                  <a:gd name="connsiteX3" fmla="*/ 98148 w 198448"/>
                  <a:gd name="connsiteY3" fmla="*/ 146808 h 306421"/>
                  <a:gd name="connsiteX4" fmla="*/ 61881 w 198448"/>
                  <a:gd name="connsiteY4" fmla="*/ 139981 h 306421"/>
                  <a:gd name="connsiteX5" fmla="*/ 42671 w 198448"/>
                  <a:gd name="connsiteY5" fmla="*/ 160464 h 306421"/>
                  <a:gd name="connsiteX6" fmla="*/ 67423 w 198448"/>
                  <a:gd name="connsiteY6" fmla="*/ 177963 h 306421"/>
                  <a:gd name="connsiteX7" fmla="*/ 132299 w 198448"/>
                  <a:gd name="connsiteY7" fmla="*/ 177963 h 306421"/>
                  <a:gd name="connsiteX8" fmla="*/ 198448 w 198448"/>
                  <a:gd name="connsiteY8" fmla="*/ 236856 h 306421"/>
                  <a:gd name="connsiteX9" fmla="*/ 96013 w 198448"/>
                  <a:gd name="connsiteY9" fmla="*/ 306422 h 306421"/>
                  <a:gd name="connsiteX10" fmla="*/ 0 w 198448"/>
                  <a:gd name="connsiteY10" fmla="*/ 246247 h 306421"/>
                  <a:gd name="connsiteX11" fmla="*/ 28591 w 198448"/>
                  <a:gd name="connsiteY11" fmla="*/ 201008 h 306421"/>
                  <a:gd name="connsiteX12" fmla="*/ 8520 w 198448"/>
                  <a:gd name="connsiteY12" fmla="*/ 166012 h 306421"/>
                  <a:gd name="connsiteX13" fmla="*/ 38832 w 198448"/>
                  <a:gd name="connsiteY13" fmla="*/ 125042 h 306421"/>
                  <a:gd name="connsiteX14" fmla="*/ 17918 w 198448"/>
                  <a:gd name="connsiteY14" fmla="*/ 73405 h 306421"/>
                  <a:gd name="connsiteX15" fmla="*/ 98148 w 198448"/>
                  <a:gd name="connsiteY15" fmla="*/ 0 h 306421"/>
                  <a:gd name="connsiteX16" fmla="*/ 198448 w 198448"/>
                  <a:gd name="connsiteY16" fmla="*/ 0 h 306421"/>
                  <a:gd name="connsiteX17" fmla="*/ 198448 w 198448"/>
                  <a:gd name="connsiteY17" fmla="*/ 23045 h 306421"/>
                  <a:gd name="connsiteX18" fmla="*/ 124604 w 198448"/>
                  <a:gd name="connsiteY18" fmla="*/ 210824 h 306421"/>
                  <a:gd name="connsiteX19" fmla="*/ 68266 w 198448"/>
                  <a:gd name="connsiteY19" fmla="*/ 210824 h 306421"/>
                  <a:gd name="connsiteX20" fmla="*/ 35837 w 198448"/>
                  <a:gd name="connsiteY20" fmla="*/ 240699 h 306421"/>
                  <a:gd name="connsiteX21" fmla="*/ 98578 w 198448"/>
                  <a:gd name="connsiteY21" fmla="*/ 274413 h 306421"/>
                  <a:gd name="connsiteX22" fmla="*/ 162593 w 198448"/>
                  <a:gd name="connsiteY22" fmla="*/ 237711 h 306421"/>
                  <a:gd name="connsiteX23" fmla="*/ 124604 w 198448"/>
                  <a:gd name="connsiteY23" fmla="*/ 210824 h 306421"/>
                  <a:gd name="connsiteX24" fmla="*/ 143383 w 198448"/>
                  <a:gd name="connsiteY24" fmla="*/ 73405 h 306421"/>
                  <a:gd name="connsiteX25" fmla="*/ 98148 w 198448"/>
                  <a:gd name="connsiteY25" fmla="*/ 29444 h 306421"/>
                  <a:gd name="connsiteX26" fmla="*/ 52912 w 198448"/>
                  <a:gd name="connsiteY26" fmla="*/ 73405 h 306421"/>
                  <a:gd name="connsiteX27" fmla="*/ 98148 w 198448"/>
                  <a:gd name="connsiteY27" fmla="*/ 116933 h 306421"/>
                  <a:gd name="connsiteX28" fmla="*/ 143383 w 198448"/>
                  <a:gd name="connsiteY28" fmla="*/ 73405 h 30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98448" h="306421">
                    <a:moveTo>
                      <a:pt x="198448" y="23045"/>
                    </a:moveTo>
                    <a:lnTo>
                      <a:pt x="161302" y="26031"/>
                    </a:lnTo>
                    <a:cubicBezTo>
                      <a:pt x="172405" y="38409"/>
                      <a:pt x="178377" y="54627"/>
                      <a:pt x="178377" y="73405"/>
                    </a:cubicBezTo>
                    <a:cubicBezTo>
                      <a:pt x="178377" y="116081"/>
                      <a:pt x="146379" y="146808"/>
                      <a:pt x="98148" y="146808"/>
                    </a:cubicBezTo>
                    <a:cubicBezTo>
                      <a:pt x="84498" y="146808"/>
                      <a:pt x="72535" y="144246"/>
                      <a:pt x="61881" y="139981"/>
                    </a:cubicBezTo>
                    <a:cubicBezTo>
                      <a:pt x="50347" y="142115"/>
                      <a:pt x="42671" y="150223"/>
                      <a:pt x="42671" y="160464"/>
                    </a:cubicBezTo>
                    <a:cubicBezTo>
                      <a:pt x="42671" y="171560"/>
                      <a:pt x="51639" y="177963"/>
                      <a:pt x="67423" y="177963"/>
                    </a:cubicBezTo>
                    <a:lnTo>
                      <a:pt x="132299" y="177963"/>
                    </a:lnTo>
                    <a:cubicBezTo>
                      <a:pt x="174539" y="177963"/>
                      <a:pt x="198448" y="199302"/>
                      <a:pt x="198448" y="236856"/>
                    </a:cubicBezTo>
                    <a:cubicBezTo>
                      <a:pt x="198448" y="279535"/>
                      <a:pt x="166001" y="306422"/>
                      <a:pt x="96013" y="306422"/>
                    </a:cubicBezTo>
                    <a:cubicBezTo>
                      <a:pt x="31998" y="306422"/>
                      <a:pt x="0" y="282949"/>
                      <a:pt x="0" y="246247"/>
                    </a:cubicBezTo>
                    <a:cubicBezTo>
                      <a:pt x="0" y="225760"/>
                      <a:pt x="10242" y="209972"/>
                      <a:pt x="28591" y="201008"/>
                    </a:cubicBezTo>
                    <a:cubicBezTo>
                      <a:pt x="15784" y="193326"/>
                      <a:pt x="8520" y="181376"/>
                      <a:pt x="8520" y="166012"/>
                    </a:cubicBezTo>
                    <a:cubicBezTo>
                      <a:pt x="8520" y="146381"/>
                      <a:pt x="20896" y="131445"/>
                      <a:pt x="38832" y="125042"/>
                    </a:cubicBezTo>
                    <a:cubicBezTo>
                      <a:pt x="25595" y="112241"/>
                      <a:pt x="17918" y="94315"/>
                      <a:pt x="17918" y="73405"/>
                    </a:cubicBezTo>
                    <a:cubicBezTo>
                      <a:pt x="17918" y="30727"/>
                      <a:pt x="49935" y="0"/>
                      <a:pt x="98148" y="0"/>
                    </a:cubicBezTo>
                    <a:lnTo>
                      <a:pt x="198448" y="0"/>
                    </a:lnTo>
                    <a:lnTo>
                      <a:pt x="198448" y="23045"/>
                    </a:lnTo>
                    <a:close/>
                    <a:moveTo>
                      <a:pt x="124604" y="210824"/>
                    </a:moveTo>
                    <a:lnTo>
                      <a:pt x="68266" y="210824"/>
                    </a:lnTo>
                    <a:cubicBezTo>
                      <a:pt x="48643" y="210824"/>
                      <a:pt x="35837" y="223199"/>
                      <a:pt x="35837" y="240699"/>
                    </a:cubicBezTo>
                    <a:cubicBezTo>
                      <a:pt x="35837" y="261610"/>
                      <a:pt x="54186" y="274413"/>
                      <a:pt x="98578" y="274413"/>
                    </a:cubicBezTo>
                    <a:cubicBezTo>
                      <a:pt x="144244" y="274413"/>
                      <a:pt x="162593" y="260756"/>
                      <a:pt x="162593" y="237711"/>
                    </a:cubicBezTo>
                    <a:cubicBezTo>
                      <a:pt x="162593" y="220639"/>
                      <a:pt x="152352" y="210824"/>
                      <a:pt x="124604" y="210824"/>
                    </a:cubicBezTo>
                    <a:close/>
                    <a:moveTo>
                      <a:pt x="143383" y="73405"/>
                    </a:moveTo>
                    <a:cubicBezTo>
                      <a:pt x="143383" y="46945"/>
                      <a:pt x="126308" y="29444"/>
                      <a:pt x="98148" y="29444"/>
                    </a:cubicBezTo>
                    <a:cubicBezTo>
                      <a:pt x="69988" y="29444"/>
                      <a:pt x="52912" y="46945"/>
                      <a:pt x="52912" y="73405"/>
                    </a:cubicBezTo>
                    <a:cubicBezTo>
                      <a:pt x="52912" y="99436"/>
                      <a:pt x="69988" y="116933"/>
                      <a:pt x="98148" y="116933"/>
                    </a:cubicBezTo>
                    <a:cubicBezTo>
                      <a:pt x="126308" y="116933"/>
                      <a:pt x="143383" y="99436"/>
                      <a:pt x="143383" y="73405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7" name="Vrije vorm: vorm 66">
                <a:extLst>
                  <a:ext uri="{FF2B5EF4-FFF2-40B4-BE49-F238E27FC236}">
                    <a16:creationId xmlns:a16="http://schemas.microsoft.com/office/drawing/2014/main" id="{614D4243-8220-BEDA-7FDF-BA471A5C904E}"/>
                  </a:ext>
                </a:extLst>
              </p:cNvPr>
              <p:cNvSpPr/>
              <p:nvPr/>
            </p:nvSpPr>
            <p:spPr>
              <a:xfrm>
                <a:off x="7594411" y="5976709"/>
                <a:ext cx="162593" cy="210824"/>
              </a:xfrm>
              <a:custGeom>
                <a:avLst/>
                <a:gdLst>
                  <a:gd name="connsiteX0" fmla="*/ 0 w 162593"/>
                  <a:gd name="connsiteY0" fmla="*/ 145102 h 210824"/>
                  <a:gd name="connsiteX1" fmla="*/ 37541 w 162593"/>
                  <a:gd name="connsiteY1" fmla="*/ 145102 h 210824"/>
                  <a:gd name="connsiteX2" fmla="*/ 83638 w 162593"/>
                  <a:gd name="connsiteY2" fmla="*/ 180524 h 210824"/>
                  <a:gd name="connsiteX3" fmla="*/ 126308 w 162593"/>
                  <a:gd name="connsiteY3" fmla="*/ 149798 h 210824"/>
                  <a:gd name="connsiteX4" fmla="*/ 85772 w 162593"/>
                  <a:gd name="connsiteY4" fmla="*/ 120775 h 210824"/>
                  <a:gd name="connsiteX5" fmla="*/ 61450 w 162593"/>
                  <a:gd name="connsiteY5" fmla="*/ 116081 h 210824"/>
                  <a:gd name="connsiteX6" fmla="*/ 2977 w 162593"/>
                  <a:gd name="connsiteY6" fmla="*/ 61454 h 210824"/>
                  <a:gd name="connsiteX7" fmla="*/ 81934 w 162593"/>
                  <a:gd name="connsiteY7" fmla="*/ 0 h 210824"/>
                  <a:gd name="connsiteX8" fmla="*/ 159186 w 162593"/>
                  <a:gd name="connsiteY8" fmla="*/ 60175 h 210824"/>
                  <a:gd name="connsiteX9" fmla="*/ 121627 w 162593"/>
                  <a:gd name="connsiteY9" fmla="*/ 60175 h 210824"/>
                  <a:gd name="connsiteX10" fmla="*/ 79799 w 162593"/>
                  <a:gd name="connsiteY10" fmla="*/ 30300 h 210824"/>
                  <a:gd name="connsiteX11" fmla="*/ 39245 w 162593"/>
                  <a:gd name="connsiteY11" fmla="*/ 59319 h 210824"/>
                  <a:gd name="connsiteX12" fmla="*/ 79369 w 162593"/>
                  <a:gd name="connsiteY12" fmla="*/ 85779 h 210824"/>
                  <a:gd name="connsiteX13" fmla="*/ 103708 w 162593"/>
                  <a:gd name="connsiteY13" fmla="*/ 90475 h 210824"/>
                  <a:gd name="connsiteX14" fmla="*/ 162593 w 162593"/>
                  <a:gd name="connsiteY14" fmla="*/ 146806 h 210824"/>
                  <a:gd name="connsiteX15" fmla="*/ 83207 w 162593"/>
                  <a:gd name="connsiteY15" fmla="*/ 210824 h 210824"/>
                  <a:gd name="connsiteX16" fmla="*/ 0 w 162593"/>
                  <a:gd name="connsiteY16" fmla="*/ 145102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2593" h="210824">
                    <a:moveTo>
                      <a:pt x="0" y="145102"/>
                    </a:moveTo>
                    <a:lnTo>
                      <a:pt x="37541" y="145102"/>
                    </a:lnTo>
                    <a:cubicBezTo>
                      <a:pt x="40536" y="168147"/>
                      <a:pt x="58042" y="180524"/>
                      <a:pt x="83638" y="180524"/>
                    </a:cubicBezTo>
                    <a:cubicBezTo>
                      <a:pt x="109681" y="180524"/>
                      <a:pt x="126308" y="167720"/>
                      <a:pt x="126308" y="149798"/>
                    </a:cubicBezTo>
                    <a:cubicBezTo>
                      <a:pt x="126308" y="135710"/>
                      <a:pt x="116084" y="126749"/>
                      <a:pt x="85772" y="120775"/>
                    </a:cubicBezTo>
                    <a:lnTo>
                      <a:pt x="61450" y="116081"/>
                    </a:lnTo>
                    <a:cubicBezTo>
                      <a:pt x="21757" y="108397"/>
                      <a:pt x="2977" y="90475"/>
                      <a:pt x="2977" y="61454"/>
                    </a:cubicBezTo>
                    <a:cubicBezTo>
                      <a:pt x="2977" y="26031"/>
                      <a:pt x="32859" y="0"/>
                      <a:pt x="81934" y="0"/>
                    </a:cubicBezTo>
                    <a:cubicBezTo>
                      <a:pt x="127169" y="0"/>
                      <a:pt x="155760" y="21766"/>
                      <a:pt x="159186" y="60175"/>
                    </a:cubicBezTo>
                    <a:lnTo>
                      <a:pt x="121627" y="60175"/>
                    </a:lnTo>
                    <a:cubicBezTo>
                      <a:pt x="119492" y="41395"/>
                      <a:pt x="104982" y="30300"/>
                      <a:pt x="79799" y="30300"/>
                    </a:cubicBezTo>
                    <a:cubicBezTo>
                      <a:pt x="54204" y="30300"/>
                      <a:pt x="39245" y="41822"/>
                      <a:pt x="39245" y="59319"/>
                    </a:cubicBezTo>
                    <a:cubicBezTo>
                      <a:pt x="39245" y="71697"/>
                      <a:pt x="46509" y="79379"/>
                      <a:pt x="79369" y="85779"/>
                    </a:cubicBezTo>
                    <a:lnTo>
                      <a:pt x="103708" y="90475"/>
                    </a:lnTo>
                    <a:cubicBezTo>
                      <a:pt x="144245" y="98157"/>
                      <a:pt x="162593" y="116081"/>
                      <a:pt x="162593" y="146806"/>
                    </a:cubicBezTo>
                    <a:cubicBezTo>
                      <a:pt x="162593" y="184363"/>
                      <a:pt x="133142" y="210824"/>
                      <a:pt x="83207" y="210824"/>
                    </a:cubicBezTo>
                    <a:cubicBezTo>
                      <a:pt x="34563" y="210824"/>
                      <a:pt x="2977" y="185645"/>
                      <a:pt x="0" y="145102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8" name="Vrije vorm: vorm 67">
                <a:extLst>
                  <a:ext uri="{FF2B5EF4-FFF2-40B4-BE49-F238E27FC236}">
                    <a16:creationId xmlns:a16="http://schemas.microsoft.com/office/drawing/2014/main" id="{C91DB2F2-833A-3E34-07ED-0A5E93CAE625}"/>
                  </a:ext>
                </a:extLst>
              </p:cNvPr>
              <p:cNvSpPr/>
              <p:nvPr/>
            </p:nvSpPr>
            <p:spPr>
              <a:xfrm>
                <a:off x="7802078" y="5883673"/>
                <a:ext cx="178395" cy="298739"/>
              </a:xfrm>
              <a:custGeom>
                <a:avLst/>
                <a:gdLst>
                  <a:gd name="connsiteX0" fmla="*/ 129322 w 178395"/>
                  <a:gd name="connsiteY0" fmla="*/ 298740 h 298739"/>
                  <a:gd name="connsiteX1" fmla="*/ 38850 w 178395"/>
                  <a:gd name="connsiteY1" fmla="*/ 203567 h 298739"/>
                  <a:gd name="connsiteX2" fmla="*/ 37559 w 178395"/>
                  <a:gd name="connsiteY2" fmla="*/ 203567 h 298739"/>
                  <a:gd name="connsiteX3" fmla="*/ 37559 w 178395"/>
                  <a:gd name="connsiteY3" fmla="*/ 298740 h 298739"/>
                  <a:gd name="connsiteX4" fmla="*/ 0 w 178395"/>
                  <a:gd name="connsiteY4" fmla="*/ 298740 h 298739"/>
                  <a:gd name="connsiteX5" fmla="*/ 0 w 178395"/>
                  <a:gd name="connsiteY5" fmla="*/ 0 h 298739"/>
                  <a:gd name="connsiteX6" fmla="*/ 37559 w 178395"/>
                  <a:gd name="connsiteY6" fmla="*/ 0 h 298739"/>
                  <a:gd name="connsiteX7" fmla="*/ 37559 w 178395"/>
                  <a:gd name="connsiteY7" fmla="*/ 183938 h 298739"/>
                  <a:gd name="connsiteX8" fmla="*/ 38420 w 178395"/>
                  <a:gd name="connsiteY8" fmla="*/ 183938 h 298739"/>
                  <a:gd name="connsiteX9" fmla="*/ 127618 w 178395"/>
                  <a:gd name="connsiteY9" fmla="*/ 98157 h 298739"/>
                  <a:gd name="connsiteX10" fmla="*/ 175831 w 178395"/>
                  <a:gd name="connsiteY10" fmla="*/ 98157 h 298739"/>
                  <a:gd name="connsiteX11" fmla="*/ 77252 w 178395"/>
                  <a:gd name="connsiteY11" fmla="*/ 192899 h 298739"/>
                  <a:gd name="connsiteX12" fmla="*/ 178395 w 178395"/>
                  <a:gd name="connsiteY12" fmla="*/ 298740 h 298739"/>
                  <a:gd name="connsiteX13" fmla="*/ 129322 w 178395"/>
                  <a:gd name="connsiteY13" fmla="*/ 298740 h 298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8395" h="298739">
                    <a:moveTo>
                      <a:pt x="129322" y="298740"/>
                    </a:moveTo>
                    <a:lnTo>
                      <a:pt x="38850" y="203567"/>
                    </a:lnTo>
                    <a:lnTo>
                      <a:pt x="37559" y="203567"/>
                    </a:lnTo>
                    <a:lnTo>
                      <a:pt x="37559" y="298740"/>
                    </a:lnTo>
                    <a:lnTo>
                      <a:pt x="0" y="298740"/>
                    </a:lnTo>
                    <a:lnTo>
                      <a:pt x="0" y="0"/>
                    </a:lnTo>
                    <a:lnTo>
                      <a:pt x="37559" y="0"/>
                    </a:lnTo>
                    <a:lnTo>
                      <a:pt x="37559" y="183938"/>
                    </a:lnTo>
                    <a:lnTo>
                      <a:pt x="38420" y="183938"/>
                    </a:lnTo>
                    <a:lnTo>
                      <a:pt x="127618" y="98157"/>
                    </a:lnTo>
                    <a:lnTo>
                      <a:pt x="175831" y="98157"/>
                    </a:lnTo>
                    <a:lnTo>
                      <a:pt x="77252" y="192899"/>
                    </a:lnTo>
                    <a:lnTo>
                      <a:pt x="178395" y="298740"/>
                    </a:lnTo>
                    <a:lnTo>
                      <a:pt x="129322" y="298740"/>
                    </a:ln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9" name="Vrije vorm: vorm 68">
                <a:extLst>
                  <a:ext uri="{FF2B5EF4-FFF2-40B4-BE49-F238E27FC236}">
                    <a16:creationId xmlns:a16="http://schemas.microsoft.com/office/drawing/2014/main" id="{694AD317-C643-FAB8-693B-A41A0C119F9F}"/>
                  </a:ext>
                </a:extLst>
              </p:cNvPr>
              <p:cNvSpPr/>
              <p:nvPr/>
            </p:nvSpPr>
            <p:spPr>
              <a:xfrm>
                <a:off x="7997226" y="5976709"/>
                <a:ext cx="175830" cy="210824"/>
              </a:xfrm>
              <a:custGeom>
                <a:avLst/>
                <a:gdLst>
                  <a:gd name="connsiteX0" fmla="*/ 175830 w 175830"/>
                  <a:gd name="connsiteY0" fmla="*/ 78097 h 210824"/>
                  <a:gd name="connsiteX1" fmla="*/ 175830 w 175830"/>
                  <a:gd name="connsiteY1" fmla="*/ 205704 h 210824"/>
                  <a:gd name="connsiteX2" fmla="*/ 142110 w 175830"/>
                  <a:gd name="connsiteY2" fmla="*/ 205704 h 210824"/>
                  <a:gd name="connsiteX3" fmla="*/ 139563 w 175830"/>
                  <a:gd name="connsiteY3" fmla="*/ 178390 h 210824"/>
                  <a:gd name="connsiteX4" fmla="*/ 138272 w 175830"/>
                  <a:gd name="connsiteY4" fmla="*/ 178390 h 210824"/>
                  <a:gd name="connsiteX5" fmla="*/ 67441 w 175830"/>
                  <a:gd name="connsiteY5" fmla="*/ 210824 h 210824"/>
                  <a:gd name="connsiteX6" fmla="*/ 0 w 175830"/>
                  <a:gd name="connsiteY6" fmla="*/ 153211 h 210824"/>
                  <a:gd name="connsiteX7" fmla="*/ 70418 w 175830"/>
                  <a:gd name="connsiteY7" fmla="*/ 91754 h 210824"/>
                  <a:gd name="connsiteX8" fmla="*/ 138702 w 175830"/>
                  <a:gd name="connsiteY8" fmla="*/ 82366 h 210824"/>
                  <a:gd name="connsiteX9" fmla="*/ 138702 w 175830"/>
                  <a:gd name="connsiteY9" fmla="*/ 78097 h 210824"/>
                  <a:gd name="connsiteX10" fmla="*/ 91763 w 175830"/>
                  <a:gd name="connsiteY10" fmla="*/ 32006 h 210824"/>
                  <a:gd name="connsiteX11" fmla="*/ 45236 w 175830"/>
                  <a:gd name="connsiteY11" fmla="*/ 69563 h 210824"/>
                  <a:gd name="connsiteX12" fmla="*/ 6834 w 175830"/>
                  <a:gd name="connsiteY12" fmla="*/ 69563 h 210824"/>
                  <a:gd name="connsiteX13" fmla="*/ 93036 w 175830"/>
                  <a:gd name="connsiteY13" fmla="*/ 0 h 210824"/>
                  <a:gd name="connsiteX14" fmla="*/ 175830 w 175830"/>
                  <a:gd name="connsiteY14" fmla="*/ 78097 h 210824"/>
                  <a:gd name="connsiteX15" fmla="*/ 138702 w 175830"/>
                  <a:gd name="connsiteY15" fmla="*/ 119494 h 210824"/>
                  <a:gd name="connsiteX16" fmla="*/ 138702 w 175830"/>
                  <a:gd name="connsiteY16" fmla="*/ 110958 h 210824"/>
                  <a:gd name="connsiteX17" fmla="*/ 82794 w 175830"/>
                  <a:gd name="connsiteY17" fmla="*/ 118640 h 210824"/>
                  <a:gd name="connsiteX18" fmla="*/ 38402 w 175830"/>
                  <a:gd name="connsiteY18" fmla="*/ 151929 h 210824"/>
                  <a:gd name="connsiteX19" fmla="*/ 75548 w 175830"/>
                  <a:gd name="connsiteY19" fmla="*/ 179669 h 210824"/>
                  <a:gd name="connsiteX20" fmla="*/ 138702 w 175830"/>
                  <a:gd name="connsiteY20" fmla="*/ 119494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0" h="210824">
                    <a:moveTo>
                      <a:pt x="175830" y="78097"/>
                    </a:moveTo>
                    <a:lnTo>
                      <a:pt x="175830" y="205704"/>
                    </a:lnTo>
                    <a:lnTo>
                      <a:pt x="142110" y="205704"/>
                    </a:lnTo>
                    <a:lnTo>
                      <a:pt x="139563" y="178390"/>
                    </a:lnTo>
                    <a:lnTo>
                      <a:pt x="138272" y="178390"/>
                    </a:lnTo>
                    <a:cubicBezTo>
                      <a:pt x="125465" y="197168"/>
                      <a:pt x="98166" y="210824"/>
                      <a:pt x="67441" y="210824"/>
                    </a:cubicBezTo>
                    <a:cubicBezTo>
                      <a:pt x="26456" y="210824"/>
                      <a:pt x="0" y="186924"/>
                      <a:pt x="0" y="153211"/>
                    </a:cubicBezTo>
                    <a:cubicBezTo>
                      <a:pt x="0" y="120350"/>
                      <a:pt x="24322" y="98157"/>
                      <a:pt x="70418" y="91754"/>
                    </a:cubicBezTo>
                    <a:lnTo>
                      <a:pt x="138702" y="82366"/>
                    </a:lnTo>
                    <a:lnTo>
                      <a:pt x="138702" y="78097"/>
                    </a:lnTo>
                    <a:cubicBezTo>
                      <a:pt x="138702" y="47370"/>
                      <a:pt x="123331" y="32006"/>
                      <a:pt x="91763" y="32006"/>
                    </a:cubicBezTo>
                    <a:cubicBezTo>
                      <a:pt x="62311" y="32006"/>
                      <a:pt x="46940" y="45662"/>
                      <a:pt x="45236" y="69563"/>
                    </a:cubicBezTo>
                    <a:lnTo>
                      <a:pt x="6834" y="69563"/>
                    </a:lnTo>
                    <a:cubicBezTo>
                      <a:pt x="9829" y="26458"/>
                      <a:pt x="41828" y="0"/>
                      <a:pt x="93036" y="0"/>
                    </a:cubicBezTo>
                    <a:cubicBezTo>
                      <a:pt x="145966" y="0"/>
                      <a:pt x="175830" y="28592"/>
                      <a:pt x="175830" y="78097"/>
                    </a:cubicBezTo>
                    <a:close/>
                    <a:moveTo>
                      <a:pt x="138702" y="119494"/>
                    </a:moveTo>
                    <a:lnTo>
                      <a:pt x="138702" y="110958"/>
                    </a:lnTo>
                    <a:lnTo>
                      <a:pt x="82794" y="118640"/>
                    </a:lnTo>
                    <a:cubicBezTo>
                      <a:pt x="50796" y="122909"/>
                      <a:pt x="38402" y="134858"/>
                      <a:pt x="38402" y="151929"/>
                    </a:cubicBezTo>
                    <a:cubicBezTo>
                      <a:pt x="38402" y="169002"/>
                      <a:pt x="51639" y="179669"/>
                      <a:pt x="75548" y="179669"/>
                    </a:cubicBezTo>
                    <a:cubicBezTo>
                      <a:pt x="112676" y="179669"/>
                      <a:pt x="138702" y="154063"/>
                      <a:pt x="138702" y="119494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0" name="Vrije vorm: vorm 69">
                <a:extLst>
                  <a:ext uri="{FF2B5EF4-FFF2-40B4-BE49-F238E27FC236}">
                    <a16:creationId xmlns:a16="http://schemas.microsoft.com/office/drawing/2014/main" id="{F8656F20-2CB0-B120-2B07-D4CF4ED2E49C}"/>
                  </a:ext>
                </a:extLst>
              </p:cNvPr>
              <p:cNvSpPr/>
              <p:nvPr/>
            </p:nvSpPr>
            <p:spPr>
              <a:xfrm>
                <a:off x="8229162" y="5976709"/>
                <a:ext cx="301295" cy="205703"/>
              </a:xfrm>
              <a:custGeom>
                <a:avLst/>
                <a:gdLst>
                  <a:gd name="connsiteX0" fmla="*/ 301296 w 301295"/>
                  <a:gd name="connsiteY0" fmla="*/ 78952 h 205703"/>
                  <a:gd name="connsiteX1" fmla="*/ 301296 w 301295"/>
                  <a:gd name="connsiteY1" fmla="*/ 205704 h 205703"/>
                  <a:gd name="connsiteX2" fmla="*/ 263737 w 301295"/>
                  <a:gd name="connsiteY2" fmla="*/ 205704 h 205703"/>
                  <a:gd name="connsiteX3" fmla="*/ 263737 w 301295"/>
                  <a:gd name="connsiteY3" fmla="*/ 91754 h 205703"/>
                  <a:gd name="connsiteX4" fmla="*/ 221478 w 301295"/>
                  <a:gd name="connsiteY4" fmla="*/ 33286 h 205703"/>
                  <a:gd name="connsiteX5" fmla="*/ 169427 w 301295"/>
                  <a:gd name="connsiteY5" fmla="*/ 95597 h 205703"/>
                  <a:gd name="connsiteX6" fmla="*/ 169427 w 301295"/>
                  <a:gd name="connsiteY6" fmla="*/ 205704 h 205703"/>
                  <a:gd name="connsiteX7" fmla="*/ 131868 w 301295"/>
                  <a:gd name="connsiteY7" fmla="*/ 205704 h 205703"/>
                  <a:gd name="connsiteX8" fmla="*/ 131868 w 301295"/>
                  <a:gd name="connsiteY8" fmla="*/ 91754 h 205703"/>
                  <a:gd name="connsiteX9" fmla="*/ 90041 w 301295"/>
                  <a:gd name="connsiteY9" fmla="*/ 33286 h 205703"/>
                  <a:gd name="connsiteX10" fmla="*/ 37541 w 301295"/>
                  <a:gd name="connsiteY10" fmla="*/ 95597 h 205703"/>
                  <a:gd name="connsiteX11" fmla="*/ 37541 w 301295"/>
                  <a:gd name="connsiteY11" fmla="*/ 205704 h 205703"/>
                  <a:gd name="connsiteX12" fmla="*/ 0 w 301295"/>
                  <a:gd name="connsiteY12" fmla="*/ 205704 h 205703"/>
                  <a:gd name="connsiteX13" fmla="*/ 0 w 301295"/>
                  <a:gd name="connsiteY13" fmla="*/ 5121 h 205703"/>
                  <a:gd name="connsiteX14" fmla="*/ 33702 w 301295"/>
                  <a:gd name="connsiteY14" fmla="*/ 5121 h 205703"/>
                  <a:gd name="connsiteX15" fmla="*/ 36267 w 301295"/>
                  <a:gd name="connsiteY15" fmla="*/ 32006 h 205703"/>
                  <a:gd name="connsiteX16" fmla="*/ 37541 w 301295"/>
                  <a:gd name="connsiteY16" fmla="*/ 32006 h 205703"/>
                  <a:gd name="connsiteX17" fmla="*/ 100282 w 301295"/>
                  <a:gd name="connsiteY17" fmla="*/ 0 h 205703"/>
                  <a:gd name="connsiteX18" fmla="*/ 160459 w 301295"/>
                  <a:gd name="connsiteY18" fmla="*/ 37553 h 205703"/>
                  <a:gd name="connsiteX19" fmla="*/ 161732 w 301295"/>
                  <a:gd name="connsiteY19" fmla="*/ 37553 h 205703"/>
                  <a:gd name="connsiteX20" fmla="*/ 231308 w 301295"/>
                  <a:gd name="connsiteY20" fmla="*/ 0 h 205703"/>
                  <a:gd name="connsiteX21" fmla="*/ 301296 w 301295"/>
                  <a:gd name="connsiteY21" fmla="*/ 78952 h 20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1295" h="205703">
                    <a:moveTo>
                      <a:pt x="301296" y="78952"/>
                    </a:moveTo>
                    <a:lnTo>
                      <a:pt x="301296" y="205704"/>
                    </a:lnTo>
                    <a:lnTo>
                      <a:pt x="263737" y="205704"/>
                    </a:lnTo>
                    <a:lnTo>
                      <a:pt x="263737" y="91754"/>
                    </a:lnTo>
                    <a:cubicBezTo>
                      <a:pt x="263737" y="50358"/>
                      <a:pt x="248383" y="33286"/>
                      <a:pt x="221478" y="33286"/>
                    </a:cubicBezTo>
                    <a:cubicBezTo>
                      <a:pt x="190772" y="33286"/>
                      <a:pt x="169427" y="55479"/>
                      <a:pt x="169427" y="95597"/>
                    </a:cubicBezTo>
                    <a:lnTo>
                      <a:pt x="169427" y="205704"/>
                    </a:lnTo>
                    <a:lnTo>
                      <a:pt x="131868" y="205704"/>
                    </a:lnTo>
                    <a:lnTo>
                      <a:pt x="131868" y="91754"/>
                    </a:lnTo>
                    <a:cubicBezTo>
                      <a:pt x="131868" y="49931"/>
                      <a:pt x="116927" y="33286"/>
                      <a:pt x="90041" y="33286"/>
                    </a:cubicBezTo>
                    <a:cubicBezTo>
                      <a:pt x="59316" y="33286"/>
                      <a:pt x="37541" y="55052"/>
                      <a:pt x="37541" y="95597"/>
                    </a:cubicBezTo>
                    <a:lnTo>
                      <a:pt x="37541" y="205704"/>
                    </a:lnTo>
                    <a:lnTo>
                      <a:pt x="0" y="205704"/>
                    </a:lnTo>
                    <a:lnTo>
                      <a:pt x="0" y="5121"/>
                    </a:lnTo>
                    <a:lnTo>
                      <a:pt x="33702" y="5121"/>
                    </a:lnTo>
                    <a:lnTo>
                      <a:pt x="36267" y="32006"/>
                    </a:lnTo>
                    <a:lnTo>
                      <a:pt x="37541" y="32006"/>
                    </a:lnTo>
                    <a:cubicBezTo>
                      <a:pt x="50347" y="11947"/>
                      <a:pt x="74669" y="0"/>
                      <a:pt x="100282" y="0"/>
                    </a:cubicBezTo>
                    <a:cubicBezTo>
                      <a:pt x="127169" y="0"/>
                      <a:pt x="149356" y="12801"/>
                      <a:pt x="160459" y="37553"/>
                    </a:cubicBezTo>
                    <a:lnTo>
                      <a:pt x="161732" y="37553"/>
                    </a:lnTo>
                    <a:cubicBezTo>
                      <a:pt x="174970" y="15361"/>
                      <a:pt x="200995" y="0"/>
                      <a:pt x="231308" y="0"/>
                    </a:cubicBezTo>
                    <a:cubicBezTo>
                      <a:pt x="272705" y="0"/>
                      <a:pt x="301296" y="28592"/>
                      <a:pt x="301296" y="78952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1" name="Vrije vorm: vorm 70">
                <a:extLst>
                  <a:ext uri="{FF2B5EF4-FFF2-40B4-BE49-F238E27FC236}">
                    <a16:creationId xmlns:a16="http://schemas.microsoft.com/office/drawing/2014/main" id="{5C1B4A41-49C7-3852-4114-7EDDCE9CFDC2}"/>
                  </a:ext>
                </a:extLst>
              </p:cNvPr>
              <p:cNvSpPr/>
              <p:nvPr/>
            </p:nvSpPr>
            <p:spPr>
              <a:xfrm>
                <a:off x="8575083" y="5976709"/>
                <a:ext cx="198448" cy="210824"/>
              </a:xfrm>
              <a:custGeom>
                <a:avLst/>
                <a:gdLst>
                  <a:gd name="connsiteX0" fmla="*/ 197175 w 198448"/>
                  <a:gd name="connsiteY0" fmla="*/ 114375 h 210824"/>
                  <a:gd name="connsiteX1" fmla="*/ 38420 w 198448"/>
                  <a:gd name="connsiteY1" fmla="*/ 114375 h 210824"/>
                  <a:gd name="connsiteX2" fmla="*/ 104139 w 198448"/>
                  <a:gd name="connsiteY2" fmla="*/ 178390 h 210824"/>
                  <a:gd name="connsiteX3" fmla="*/ 160047 w 198448"/>
                  <a:gd name="connsiteY3" fmla="*/ 146808 h 210824"/>
                  <a:gd name="connsiteX4" fmla="*/ 195471 w 198448"/>
                  <a:gd name="connsiteY4" fmla="*/ 146808 h 210824"/>
                  <a:gd name="connsiteX5" fmla="*/ 102847 w 198448"/>
                  <a:gd name="connsiteY5" fmla="*/ 210824 h 210824"/>
                  <a:gd name="connsiteX6" fmla="*/ 0 w 198448"/>
                  <a:gd name="connsiteY6" fmla="*/ 106693 h 210824"/>
                  <a:gd name="connsiteX7" fmla="*/ 103278 w 198448"/>
                  <a:gd name="connsiteY7" fmla="*/ 0 h 210824"/>
                  <a:gd name="connsiteX8" fmla="*/ 198448 w 198448"/>
                  <a:gd name="connsiteY8" fmla="*/ 98157 h 210824"/>
                  <a:gd name="connsiteX9" fmla="*/ 197175 w 198448"/>
                  <a:gd name="connsiteY9" fmla="*/ 114375 h 210824"/>
                  <a:gd name="connsiteX10" fmla="*/ 40124 w 198448"/>
                  <a:gd name="connsiteY10" fmla="*/ 84927 h 210824"/>
                  <a:gd name="connsiteX11" fmla="*/ 160459 w 198448"/>
                  <a:gd name="connsiteY11" fmla="*/ 84927 h 210824"/>
                  <a:gd name="connsiteX12" fmla="*/ 103278 w 198448"/>
                  <a:gd name="connsiteY12" fmla="*/ 31152 h 210824"/>
                  <a:gd name="connsiteX13" fmla="*/ 40124 w 198448"/>
                  <a:gd name="connsiteY13" fmla="*/ 84927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8448" h="210824">
                    <a:moveTo>
                      <a:pt x="197175" y="114375"/>
                    </a:moveTo>
                    <a:lnTo>
                      <a:pt x="38420" y="114375"/>
                    </a:lnTo>
                    <a:cubicBezTo>
                      <a:pt x="41397" y="156624"/>
                      <a:pt x="68284" y="178390"/>
                      <a:pt x="104139" y="178390"/>
                    </a:cubicBezTo>
                    <a:cubicBezTo>
                      <a:pt x="129322" y="178390"/>
                      <a:pt x="149805" y="167295"/>
                      <a:pt x="160047" y="146808"/>
                    </a:cubicBezTo>
                    <a:lnTo>
                      <a:pt x="195471" y="146808"/>
                    </a:lnTo>
                    <a:cubicBezTo>
                      <a:pt x="184799" y="186497"/>
                      <a:pt x="148083" y="210824"/>
                      <a:pt x="102847" y="210824"/>
                    </a:cubicBezTo>
                    <a:cubicBezTo>
                      <a:pt x="42689" y="210824"/>
                      <a:pt x="0" y="168572"/>
                      <a:pt x="0" y="106693"/>
                    </a:cubicBezTo>
                    <a:cubicBezTo>
                      <a:pt x="0" y="43530"/>
                      <a:pt x="44393" y="0"/>
                      <a:pt x="103278" y="0"/>
                    </a:cubicBezTo>
                    <a:cubicBezTo>
                      <a:pt x="158755" y="0"/>
                      <a:pt x="198448" y="38836"/>
                      <a:pt x="198448" y="98157"/>
                    </a:cubicBezTo>
                    <a:cubicBezTo>
                      <a:pt x="198448" y="104132"/>
                      <a:pt x="198018" y="108827"/>
                      <a:pt x="197175" y="114375"/>
                    </a:cubicBezTo>
                    <a:close/>
                    <a:moveTo>
                      <a:pt x="40124" y="84927"/>
                    </a:moveTo>
                    <a:lnTo>
                      <a:pt x="160459" y="84927"/>
                    </a:lnTo>
                    <a:cubicBezTo>
                      <a:pt x="155778" y="48653"/>
                      <a:pt x="134003" y="31152"/>
                      <a:pt x="103278" y="31152"/>
                    </a:cubicBezTo>
                    <a:cubicBezTo>
                      <a:pt x="71261" y="31152"/>
                      <a:pt x="46940" y="50358"/>
                      <a:pt x="40124" y="84927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2" name="Vrije vorm: vorm 71">
                <a:extLst>
                  <a:ext uri="{FF2B5EF4-FFF2-40B4-BE49-F238E27FC236}">
                    <a16:creationId xmlns:a16="http://schemas.microsoft.com/office/drawing/2014/main" id="{F165535E-0EF3-992C-50B6-EDD0673FDA53}"/>
                  </a:ext>
                </a:extLst>
              </p:cNvPr>
              <p:cNvSpPr/>
              <p:nvPr/>
            </p:nvSpPr>
            <p:spPr>
              <a:xfrm>
                <a:off x="8819556" y="5977988"/>
                <a:ext cx="113088" cy="204424"/>
              </a:xfrm>
              <a:custGeom>
                <a:avLst/>
                <a:gdLst>
                  <a:gd name="connsiteX0" fmla="*/ 113089 w 113088"/>
                  <a:gd name="connsiteY0" fmla="*/ 3413 h 204424"/>
                  <a:gd name="connsiteX1" fmla="*/ 113089 w 113088"/>
                  <a:gd name="connsiteY1" fmla="*/ 35848 h 204424"/>
                  <a:gd name="connsiteX2" fmla="*/ 95601 w 113088"/>
                  <a:gd name="connsiteY2" fmla="*/ 34569 h 204424"/>
                  <a:gd name="connsiteX3" fmla="*/ 37559 w 113088"/>
                  <a:gd name="connsiteY3" fmla="*/ 99439 h 204424"/>
                  <a:gd name="connsiteX4" fmla="*/ 37559 w 113088"/>
                  <a:gd name="connsiteY4" fmla="*/ 204425 h 204424"/>
                  <a:gd name="connsiteX5" fmla="*/ 0 w 113088"/>
                  <a:gd name="connsiteY5" fmla="*/ 204425 h 204424"/>
                  <a:gd name="connsiteX6" fmla="*/ 0 w 113088"/>
                  <a:gd name="connsiteY6" fmla="*/ 3842 h 204424"/>
                  <a:gd name="connsiteX7" fmla="*/ 33290 w 113088"/>
                  <a:gd name="connsiteY7" fmla="*/ 3842 h 204424"/>
                  <a:gd name="connsiteX8" fmla="*/ 36285 w 113088"/>
                  <a:gd name="connsiteY8" fmla="*/ 34569 h 204424"/>
                  <a:gd name="connsiteX9" fmla="*/ 37559 w 113088"/>
                  <a:gd name="connsiteY9" fmla="*/ 34569 h 204424"/>
                  <a:gd name="connsiteX10" fmla="*/ 93036 w 113088"/>
                  <a:gd name="connsiteY10" fmla="*/ 0 h 204424"/>
                  <a:gd name="connsiteX11" fmla="*/ 113089 w 113088"/>
                  <a:gd name="connsiteY11" fmla="*/ 3413 h 204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088" h="204424">
                    <a:moveTo>
                      <a:pt x="113089" y="3413"/>
                    </a:moveTo>
                    <a:lnTo>
                      <a:pt x="113089" y="35848"/>
                    </a:lnTo>
                    <a:cubicBezTo>
                      <a:pt x="107116" y="34996"/>
                      <a:pt x="101143" y="34569"/>
                      <a:pt x="95601" y="34569"/>
                    </a:cubicBezTo>
                    <a:cubicBezTo>
                      <a:pt x="58473" y="34569"/>
                      <a:pt x="37559" y="55479"/>
                      <a:pt x="37559" y="99439"/>
                    </a:cubicBezTo>
                    <a:lnTo>
                      <a:pt x="37559" y="204425"/>
                    </a:lnTo>
                    <a:lnTo>
                      <a:pt x="0" y="204425"/>
                    </a:lnTo>
                    <a:lnTo>
                      <a:pt x="0" y="3842"/>
                    </a:lnTo>
                    <a:lnTo>
                      <a:pt x="33290" y="3842"/>
                    </a:lnTo>
                    <a:lnTo>
                      <a:pt x="36285" y="34569"/>
                    </a:lnTo>
                    <a:lnTo>
                      <a:pt x="37559" y="34569"/>
                    </a:lnTo>
                    <a:cubicBezTo>
                      <a:pt x="46957" y="13230"/>
                      <a:pt x="68284" y="0"/>
                      <a:pt x="93036" y="0"/>
                    </a:cubicBezTo>
                    <a:cubicBezTo>
                      <a:pt x="100731" y="0"/>
                      <a:pt x="107547" y="1281"/>
                      <a:pt x="113089" y="3413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8D4AD19E-A6F9-0E6C-92FE-66498859F1A0}"/>
                </a:ext>
              </a:extLst>
            </p:cNvPr>
            <p:cNvSpPr/>
            <p:nvPr/>
          </p:nvSpPr>
          <p:spPr>
            <a:xfrm>
              <a:off x="4763501" y="5699323"/>
              <a:ext cx="824902" cy="899802"/>
            </a:xfrm>
            <a:custGeom>
              <a:avLst/>
              <a:gdLst>
                <a:gd name="connsiteX0" fmla="*/ 453121 w 824902"/>
                <a:gd name="connsiteY0" fmla="*/ 899803 h 899802"/>
                <a:gd name="connsiteX1" fmla="*/ 274717 w 824902"/>
                <a:gd name="connsiteY1" fmla="*/ 899803 h 899802"/>
                <a:gd name="connsiteX2" fmla="*/ 274717 w 824902"/>
                <a:gd name="connsiteY2" fmla="*/ 739740 h 899802"/>
                <a:gd name="connsiteX3" fmla="*/ 453128 w 824902"/>
                <a:gd name="connsiteY3" fmla="*/ 561329 h 899802"/>
                <a:gd name="connsiteX4" fmla="*/ 549434 w 824902"/>
                <a:gd name="connsiteY4" fmla="*/ 561329 h 899802"/>
                <a:gd name="connsiteX5" fmla="*/ 549434 w 824902"/>
                <a:gd name="connsiteY5" fmla="*/ 319006 h 899802"/>
                <a:gd name="connsiteX6" fmla="*/ 526554 w 824902"/>
                <a:gd name="connsiteY6" fmla="*/ 265843 h 899802"/>
                <a:gd name="connsiteX7" fmla="*/ 344548 w 824902"/>
                <a:gd name="connsiteY7" fmla="*/ 93544 h 899802"/>
                <a:gd name="connsiteX8" fmla="*/ 286974 w 824902"/>
                <a:gd name="connsiteY8" fmla="*/ 93544 h 899802"/>
                <a:gd name="connsiteX9" fmla="*/ 104966 w 824902"/>
                <a:gd name="connsiteY9" fmla="*/ 265843 h 899802"/>
                <a:gd name="connsiteX10" fmla="*/ 82089 w 824902"/>
                <a:gd name="connsiteY10" fmla="*/ 319006 h 899802"/>
                <a:gd name="connsiteX11" fmla="*/ 82089 w 824902"/>
                <a:gd name="connsiteY11" fmla="*/ 579626 h 899802"/>
                <a:gd name="connsiteX12" fmla="*/ 175315 w 824902"/>
                <a:gd name="connsiteY12" fmla="*/ 688232 h 899802"/>
                <a:gd name="connsiteX13" fmla="*/ 191956 w 824902"/>
                <a:gd name="connsiteY13" fmla="*/ 707593 h 899802"/>
                <a:gd name="connsiteX14" fmla="*/ 191963 w 824902"/>
                <a:gd name="connsiteY14" fmla="*/ 750856 h 899802"/>
                <a:gd name="connsiteX15" fmla="*/ 170370 w 824902"/>
                <a:gd name="connsiteY15" fmla="*/ 770372 h 899802"/>
                <a:gd name="connsiteX16" fmla="*/ 0 w 824902"/>
                <a:gd name="connsiteY16" fmla="*/ 579626 h 899802"/>
                <a:gd name="connsiteX17" fmla="*/ 0 w 824902"/>
                <a:gd name="connsiteY17" fmla="*/ 319006 h 899802"/>
                <a:gd name="connsiteX18" fmla="*/ 48535 w 824902"/>
                <a:gd name="connsiteY18" fmla="*/ 206229 h 899802"/>
                <a:gd name="connsiteX19" fmla="*/ 230541 w 824902"/>
                <a:gd name="connsiteY19" fmla="*/ 33929 h 899802"/>
                <a:gd name="connsiteX20" fmla="*/ 400982 w 824902"/>
                <a:gd name="connsiteY20" fmla="*/ 33929 h 899802"/>
                <a:gd name="connsiteX21" fmla="*/ 582989 w 824902"/>
                <a:gd name="connsiteY21" fmla="*/ 206229 h 899802"/>
                <a:gd name="connsiteX22" fmla="*/ 631522 w 824902"/>
                <a:gd name="connsiteY22" fmla="*/ 319006 h 899802"/>
                <a:gd name="connsiteX23" fmla="*/ 631522 w 824902"/>
                <a:gd name="connsiteY23" fmla="*/ 561329 h 899802"/>
                <a:gd name="connsiteX24" fmla="*/ 805300 w 824902"/>
                <a:gd name="connsiteY24" fmla="*/ 561329 h 899802"/>
                <a:gd name="connsiteX25" fmla="*/ 824903 w 824902"/>
                <a:gd name="connsiteY25" fmla="*/ 580933 h 899802"/>
                <a:gd name="connsiteX26" fmla="*/ 824903 w 824902"/>
                <a:gd name="connsiteY26" fmla="*/ 623814 h 899802"/>
                <a:gd name="connsiteX27" fmla="*/ 805300 w 824902"/>
                <a:gd name="connsiteY27" fmla="*/ 643418 h 899802"/>
                <a:gd name="connsiteX28" fmla="*/ 631522 w 824902"/>
                <a:gd name="connsiteY28" fmla="*/ 643418 h 899802"/>
                <a:gd name="connsiteX29" fmla="*/ 631522 w 824902"/>
                <a:gd name="connsiteY29" fmla="*/ 721400 h 899802"/>
                <a:gd name="connsiteX30" fmla="*/ 453121 w 824902"/>
                <a:gd name="connsiteY30" fmla="*/ 899801 h 899802"/>
                <a:gd name="connsiteX31" fmla="*/ 356806 w 824902"/>
                <a:gd name="connsiteY31" fmla="*/ 817717 h 899802"/>
                <a:gd name="connsiteX32" fmla="*/ 453119 w 824902"/>
                <a:gd name="connsiteY32" fmla="*/ 817717 h 899802"/>
                <a:gd name="connsiteX33" fmla="*/ 549434 w 824902"/>
                <a:gd name="connsiteY33" fmla="*/ 721400 h 899802"/>
                <a:gd name="connsiteX34" fmla="*/ 549434 w 824902"/>
                <a:gd name="connsiteY34" fmla="*/ 643418 h 899802"/>
                <a:gd name="connsiteX35" fmla="*/ 453126 w 824902"/>
                <a:gd name="connsiteY35" fmla="*/ 643418 h 899802"/>
                <a:gd name="connsiteX36" fmla="*/ 356806 w 824902"/>
                <a:gd name="connsiteY36" fmla="*/ 739740 h 899802"/>
                <a:gd name="connsiteX37" fmla="*/ 356806 w 824902"/>
                <a:gd name="connsiteY37" fmla="*/ 817717 h 89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24902" h="899802">
                  <a:moveTo>
                    <a:pt x="453121" y="899803"/>
                  </a:moveTo>
                  <a:lnTo>
                    <a:pt x="274717" y="899803"/>
                  </a:lnTo>
                  <a:lnTo>
                    <a:pt x="274717" y="739740"/>
                  </a:lnTo>
                  <a:cubicBezTo>
                    <a:pt x="274717" y="641207"/>
                    <a:pt x="354594" y="561329"/>
                    <a:pt x="453128" y="561329"/>
                  </a:cubicBezTo>
                  <a:lnTo>
                    <a:pt x="549434" y="561329"/>
                  </a:lnTo>
                  <a:lnTo>
                    <a:pt x="549434" y="319006"/>
                  </a:lnTo>
                  <a:cubicBezTo>
                    <a:pt x="549434" y="298984"/>
                    <a:pt x="541095" y="279607"/>
                    <a:pt x="526554" y="265843"/>
                  </a:cubicBezTo>
                  <a:lnTo>
                    <a:pt x="344548" y="93544"/>
                  </a:lnTo>
                  <a:cubicBezTo>
                    <a:pt x="328404" y="78262"/>
                    <a:pt x="303119" y="78262"/>
                    <a:pt x="286974" y="93544"/>
                  </a:cubicBezTo>
                  <a:lnTo>
                    <a:pt x="104966" y="265843"/>
                  </a:lnTo>
                  <a:cubicBezTo>
                    <a:pt x="90361" y="279668"/>
                    <a:pt x="82089" y="298894"/>
                    <a:pt x="82089" y="319006"/>
                  </a:cubicBezTo>
                  <a:lnTo>
                    <a:pt x="82089" y="579626"/>
                  </a:lnTo>
                  <a:cubicBezTo>
                    <a:pt x="82089" y="634551"/>
                    <a:pt x="122602" y="680192"/>
                    <a:pt x="175315" y="688232"/>
                  </a:cubicBezTo>
                  <a:cubicBezTo>
                    <a:pt x="184884" y="689692"/>
                    <a:pt x="191954" y="697913"/>
                    <a:pt x="191956" y="707593"/>
                  </a:cubicBezTo>
                  <a:lnTo>
                    <a:pt x="191963" y="750856"/>
                  </a:lnTo>
                  <a:cubicBezTo>
                    <a:pt x="191965" y="762469"/>
                    <a:pt x="181910" y="771669"/>
                    <a:pt x="170370" y="770372"/>
                  </a:cubicBezTo>
                  <a:cubicBezTo>
                    <a:pt x="74643" y="759608"/>
                    <a:pt x="0" y="678168"/>
                    <a:pt x="0" y="579626"/>
                  </a:cubicBezTo>
                  <a:lnTo>
                    <a:pt x="0" y="319006"/>
                  </a:lnTo>
                  <a:cubicBezTo>
                    <a:pt x="0" y="276535"/>
                    <a:pt x="17690" y="235428"/>
                    <a:pt x="48535" y="206229"/>
                  </a:cubicBezTo>
                  <a:lnTo>
                    <a:pt x="230541" y="33929"/>
                  </a:lnTo>
                  <a:cubicBezTo>
                    <a:pt x="278327" y="-11309"/>
                    <a:pt x="353194" y="-11310"/>
                    <a:pt x="400982" y="33929"/>
                  </a:cubicBezTo>
                  <a:lnTo>
                    <a:pt x="582989" y="206229"/>
                  </a:lnTo>
                  <a:cubicBezTo>
                    <a:pt x="613833" y="235430"/>
                    <a:pt x="631522" y="276535"/>
                    <a:pt x="631522" y="319006"/>
                  </a:cubicBezTo>
                  <a:lnTo>
                    <a:pt x="631522" y="561329"/>
                  </a:lnTo>
                  <a:lnTo>
                    <a:pt x="805300" y="561329"/>
                  </a:lnTo>
                  <a:cubicBezTo>
                    <a:pt x="816127" y="561329"/>
                    <a:pt x="824903" y="570107"/>
                    <a:pt x="824903" y="580933"/>
                  </a:cubicBezTo>
                  <a:lnTo>
                    <a:pt x="824903" y="623814"/>
                  </a:lnTo>
                  <a:cubicBezTo>
                    <a:pt x="824903" y="634640"/>
                    <a:pt x="816127" y="643418"/>
                    <a:pt x="805300" y="643418"/>
                  </a:cubicBezTo>
                  <a:lnTo>
                    <a:pt x="631522" y="643418"/>
                  </a:lnTo>
                  <a:lnTo>
                    <a:pt x="631522" y="721400"/>
                  </a:lnTo>
                  <a:cubicBezTo>
                    <a:pt x="631522" y="819929"/>
                    <a:pt x="551649" y="899801"/>
                    <a:pt x="453121" y="899801"/>
                  </a:cubicBezTo>
                  <a:close/>
                  <a:moveTo>
                    <a:pt x="356806" y="817717"/>
                  </a:moveTo>
                  <a:lnTo>
                    <a:pt x="453119" y="817717"/>
                  </a:lnTo>
                  <a:cubicBezTo>
                    <a:pt x="506227" y="817717"/>
                    <a:pt x="549434" y="774508"/>
                    <a:pt x="549434" y="721400"/>
                  </a:cubicBezTo>
                  <a:lnTo>
                    <a:pt x="549434" y="643418"/>
                  </a:lnTo>
                  <a:lnTo>
                    <a:pt x="453126" y="643418"/>
                  </a:lnTo>
                  <a:cubicBezTo>
                    <a:pt x="400015" y="643418"/>
                    <a:pt x="356806" y="686627"/>
                    <a:pt x="356806" y="739740"/>
                  </a:cubicBezTo>
                  <a:lnTo>
                    <a:pt x="356806" y="817717"/>
                  </a:lnTo>
                  <a:close/>
                </a:path>
              </a:pathLst>
            </a:custGeom>
            <a:solidFill>
              <a:srgbClr val="00315F"/>
            </a:solidFill>
            <a:ln w="179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B9A346B7-9F08-6283-67A7-E925C232E0D9}"/>
                </a:ext>
              </a:extLst>
            </p:cNvPr>
            <p:cNvSpPr/>
            <p:nvPr/>
          </p:nvSpPr>
          <p:spPr>
            <a:xfrm>
              <a:off x="5216621" y="6342741"/>
              <a:ext cx="178402" cy="256384"/>
            </a:xfrm>
            <a:custGeom>
              <a:avLst/>
              <a:gdLst>
                <a:gd name="connsiteX0" fmla="*/ 0 w 178402"/>
                <a:gd name="connsiteY0" fmla="*/ 256385 h 256384"/>
                <a:gd name="connsiteX1" fmla="*/ 0 w 178402"/>
                <a:gd name="connsiteY1" fmla="*/ 174299 h 256384"/>
                <a:gd name="connsiteX2" fmla="*/ 96315 w 178402"/>
                <a:gd name="connsiteY2" fmla="*/ 77982 h 256384"/>
                <a:gd name="connsiteX3" fmla="*/ 96315 w 178402"/>
                <a:gd name="connsiteY3" fmla="*/ 0 h 256384"/>
                <a:gd name="connsiteX4" fmla="*/ 178403 w 178402"/>
                <a:gd name="connsiteY4" fmla="*/ 0 h 256384"/>
                <a:gd name="connsiteX5" fmla="*/ 178403 w 178402"/>
                <a:gd name="connsiteY5" fmla="*/ 77982 h 256384"/>
                <a:gd name="connsiteX6" fmla="*/ 0 w 178402"/>
                <a:gd name="connsiteY6" fmla="*/ 256385 h 25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402" h="256384">
                  <a:moveTo>
                    <a:pt x="0" y="256385"/>
                  </a:moveTo>
                  <a:lnTo>
                    <a:pt x="0" y="174299"/>
                  </a:lnTo>
                  <a:cubicBezTo>
                    <a:pt x="53108" y="174299"/>
                    <a:pt x="96315" y="131090"/>
                    <a:pt x="96315" y="77982"/>
                  </a:cubicBezTo>
                  <a:lnTo>
                    <a:pt x="96315" y="0"/>
                  </a:lnTo>
                  <a:lnTo>
                    <a:pt x="178403" y="0"/>
                  </a:lnTo>
                  <a:lnTo>
                    <a:pt x="178403" y="77982"/>
                  </a:lnTo>
                  <a:cubicBezTo>
                    <a:pt x="178403" y="176354"/>
                    <a:pt x="98372" y="256385"/>
                    <a:pt x="0" y="256385"/>
                  </a:cubicBezTo>
                  <a:close/>
                </a:path>
              </a:pathLst>
            </a:custGeom>
            <a:gradFill>
              <a:gsLst>
                <a:gs pos="6024">
                  <a:srgbClr val="181716"/>
                </a:gs>
                <a:gs pos="19727">
                  <a:srgbClr val="1B1826">
                    <a:alpha val="76078"/>
                  </a:srgbClr>
                </a:gs>
                <a:gs pos="37495">
                  <a:srgbClr val="241E54">
                    <a:alpha val="8627"/>
                  </a:srgbClr>
                </a:gs>
                <a:gs pos="39323">
                  <a:srgbClr val="261F5B">
                    <a:alpha val="0"/>
                  </a:srgbClr>
                </a:gs>
              </a:gsLst>
              <a:lin ang="5400000" scaled="1"/>
            </a:gradFill>
            <a:ln w="179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0C59EC89-E4BD-5536-CACA-C4B1F8615B9B}"/>
                </a:ext>
              </a:extLst>
            </p:cNvPr>
            <p:cNvSpPr/>
            <p:nvPr/>
          </p:nvSpPr>
          <p:spPr>
            <a:xfrm>
              <a:off x="5038218" y="6260651"/>
              <a:ext cx="550186" cy="178411"/>
            </a:xfrm>
            <a:custGeom>
              <a:avLst/>
              <a:gdLst>
                <a:gd name="connsiteX0" fmla="*/ 82090 w 550186"/>
                <a:gd name="connsiteY0" fmla="*/ 178412 h 178411"/>
                <a:gd name="connsiteX1" fmla="*/ 0 w 550186"/>
                <a:gd name="connsiteY1" fmla="*/ 178412 h 178411"/>
                <a:gd name="connsiteX2" fmla="*/ 178410 w 550186"/>
                <a:gd name="connsiteY2" fmla="*/ 0 h 178411"/>
                <a:gd name="connsiteX3" fmla="*/ 530584 w 550186"/>
                <a:gd name="connsiteY3" fmla="*/ 0 h 178411"/>
                <a:gd name="connsiteX4" fmla="*/ 550186 w 550186"/>
                <a:gd name="connsiteY4" fmla="*/ 19605 h 178411"/>
                <a:gd name="connsiteX5" fmla="*/ 550186 w 550186"/>
                <a:gd name="connsiteY5" fmla="*/ 62485 h 178411"/>
                <a:gd name="connsiteX6" fmla="*/ 530584 w 550186"/>
                <a:gd name="connsiteY6" fmla="*/ 82089 h 178411"/>
                <a:gd name="connsiteX7" fmla="*/ 178410 w 550186"/>
                <a:gd name="connsiteY7" fmla="*/ 82089 h 178411"/>
                <a:gd name="connsiteX8" fmla="*/ 82090 w 550186"/>
                <a:gd name="connsiteY8" fmla="*/ 178412 h 17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0186" h="178411">
                  <a:moveTo>
                    <a:pt x="82090" y="178412"/>
                  </a:moveTo>
                  <a:lnTo>
                    <a:pt x="0" y="178412"/>
                  </a:lnTo>
                  <a:cubicBezTo>
                    <a:pt x="0" y="80036"/>
                    <a:pt x="80034" y="0"/>
                    <a:pt x="178410" y="0"/>
                  </a:cubicBezTo>
                  <a:lnTo>
                    <a:pt x="530584" y="0"/>
                  </a:lnTo>
                  <a:cubicBezTo>
                    <a:pt x="541410" y="0"/>
                    <a:pt x="550186" y="8778"/>
                    <a:pt x="550186" y="19605"/>
                  </a:cubicBezTo>
                  <a:lnTo>
                    <a:pt x="550186" y="62485"/>
                  </a:lnTo>
                  <a:cubicBezTo>
                    <a:pt x="550186" y="73311"/>
                    <a:pt x="541410" y="82089"/>
                    <a:pt x="530584" y="82089"/>
                  </a:cubicBezTo>
                  <a:lnTo>
                    <a:pt x="178410" y="82089"/>
                  </a:lnTo>
                  <a:cubicBezTo>
                    <a:pt x="125298" y="82089"/>
                    <a:pt x="82090" y="125298"/>
                    <a:pt x="82090" y="178412"/>
                  </a:cubicBezTo>
                  <a:close/>
                </a:path>
              </a:pathLst>
            </a:custGeom>
            <a:gradFill>
              <a:gsLst>
                <a:gs pos="9194">
                  <a:srgbClr val="00B2BB"/>
                </a:gs>
                <a:gs pos="17465">
                  <a:srgbClr val="00B2BB">
                    <a:alpha val="96863"/>
                  </a:srgbClr>
                </a:gs>
                <a:gs pos="28213">
                  <a:srgbClr val="00B2BB">
                    <a:alpha val="88235"/>
                  </a:srgbClr>
                </a:gs>
                <a:gs pos="40329">
                  <a:srgbClr val="00B2BB">
                    <a:alpha val="73725"/>
                  </a:srgbClr>
                </a:gs>
                <a:gs pos="53448">
                  <a:srgbClr val="00B2BB">
                    <a:alpha val="53725"/>
                  </a:srgbClr>
                </a:gs>
                <a:gs pos="67212">
                  <a:srgbClr val="00B2BB">
                    <a:alpha val="28235"/>
                  </a:srgbClr>
                </a:gs>
                <a:gs pos="80593">
                  <a:srgbClr val="00B2BB">
                    <a:alpha val="0"/>
                  </a:srgbClr>
                </a:gs>
              </a:gsLst>
              <a:lin ang="10800000" scaled="1"/>
            </a:gradFill>
            <a:ln w="179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74" name="Tijdelijke aanduiding voor tekst 9">
            <a:extLst>
              <a:ext uri="{FF2B5EF4-FFF2-40B4-BE49-F238E27FC236}">
                <a16:creationId xmlns:a16="http://schemas.microsoft.com/office/drawing/2014/main" id="{372A1317-1A87-F9A4-F694-5094CB275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99034" y="3197727"/>
            <a:ext cx="8092966" cy="143728"/>
          </a:xfrm>
          <a:solidFill>
            <a:schemeClr val="accent6"/>
          </a:solidFill>
        </p:spPr>
        <p:txBody>
          <a:bodyPr>
            <a:noAutofit/>
          </a:bodyPr>
          <a:lstStyle>
            <a:lvl1pPr marL="0" indent="0" algn="ctr">
              <a:buNone/>
              <a:defRPr sz="6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77" name="Tijdelijke aanduiding voor tekst 9">
            <a:extLst>
              <a:ext uri="{FF2B5EF4-FFF2-40B4-BE49-F238E27FC236}">
                <a16:creationId xmlns:a16="http://schemas.microsoft.com/office/drawing/2014/main" id="{FFFADDAC-6A8D-E435-9746-3E407C777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99797" y="898979"/>
            <a:ext cx="1092200" cy="143728"/>
          </a:xfrm>
          <a:gradFill flip="none" rotWithShape="1">
            <a:gsLst>
              <a:gs pos="83000">
                <a:schemeClr val="accent1"/>
              </a:gs>
              <a:gs pos="11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 algn="ctr">
              <a:buFontTx/>
              <a:buNone/>
              <a:defRPr lang="nl-NL" sz="600" dirty="0">
                <a:solidFill>
                  <a:schemeClr val="accent2"/>
                </a:solidFill>
              </a:defRPr>
            </a:lvl1pPr>
          </a:lstStyle>
          <a:p>
            <a:pPr marL="0" lvl="0" algn="ctr"/>
            <a:r>
              <a:rPr lang="nl-NL" dirty="0"/>
              <a:t>  </a:t>
            </a:r>
          </a:p>
        </p:txBody>
      </p:sp>
      <p:sp>
        <p:nvSpPr>
          <p:cNvPr id="78" name="Tijdelijke aanduiding voor tekst 9">
            <a:extLst>
              <a:ext uri="{FF2B5EF4-FFF2-40B4-BE49-F238E27FC236}">
                <a16:creationId xmlns:a16="http://schemas.microsoft.com/office/drawing/2014/main" id="{1D34B877-EEB7-1619-5E2F-2AA37DFD8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99033" y="5363222"/>
            <a:ext cx="8092964" cy="143728"/>
          </a:xfrm>
          <a:gradFill flip="none" rotWithShape="1">
            <a:gsLst>
              <a:gs pos="83000">
                <a:schemeClr val="accent1"/>
              </a:gs>
              <a:gs pos="11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 algn="ctr">
              <a:buFontTx/>
              <a:buNone/>
              <a:defRPr lang="nl-NL" sz="600" dirty="0">
                <a:solidFill>
                  <a:schemeClr val="accent2"/>
                </a:solidFill>
              </a:defRPr>
            </a:lvl1pPr>
          </a:lstStyle>
          <a:p>
            <a:pPr marL="0" lvl="0" algn="ctr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54176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17-10-2024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PowerPoint template. Wijzig bij Koptekst en voettekst.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7C4C8-39BE-4FEF-A562-2AADD5EB93D9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150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17-10-2024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PowerPoint template. Wijzig bij Koptekst en voettekst.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7C4C8-39BE-4FEF-A562-2AADD5EB93D9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91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17-10-2024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PowerPoint template. Wijzig bij Koptekst en voettekst.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7C4C8-39BE-4FEF-A562-2AADD5EB93D9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461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17-10-2024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PowerPoint template. Wijzig bij Koptekst en voettekst.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7C4C8-39BE-4FEF-A562-2AADD5EB93D9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306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17-10-2024</a:t>
            </a: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PowerPoint template. Wijzig bij Koptekst en voettekst.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7C4C8-39BE-4FEF-A562-2AADD5EB93D9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118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17-10-2024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PowerPoint template. Wijzig bij Koptekst en voettekst.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7C4C8-39BE-4FEF-A562-2AADD5EB93D9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650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17-10-2024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PowerPoint template. Wijzig bij Koptekst en voettekst.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7C4C8-39BE-4FEF-A562-2AADD5EB93D9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0096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17-10-2024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PowerPoint template. Wijzig bij Koptekst en voettekst.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7C4C8-39BE-4FEF-A562-2AADD5EB93D9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5797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17-10-2024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PowerPoint template. Wijzig bij Koptekst en voettekst.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7C4C8-39BE-4FEF-A562-2AADD5EB93D9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390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17-10-2024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PowerPoint template. Wijzig bij Koptekst en voettekst.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7C4C8-39BE-4FEF-A562-2AADD5EB93D9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62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990510-585B-7CC9-2B6E-072BC6245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981994-17B3-83A4-A68E-0E743A16F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D7813F1-C88C-53FB-7E2C-EA7B73F0D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283594-E8B9-7A22-FEFE-5AE09703B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9CC8B2-10B0-C4DB-0030-49E10C0CA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4CCF-8B23-4FE6-AEF8-D0EE8DF5D8E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48348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17-10-2024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PowerPoint template. Wijzig bij Koptekst en voettekst.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7C4C8-39BE-4FEF-A562-2AADD5EB93D9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224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oorblad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247999" y="2879999"/>
            <a:ext cx="10272000" cy="108960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6667" b="1" i="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nl-NL" dirty="0"/>
              <a:t>Titel van presentatie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1247999" y="3969599"/>
            <a:ext cx="10272000" cy="1176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 typeface="Arial"/>
              <a:buNone/>
              <a:defRPr sz="4533" baseline="0">
                <a:solidFill>
                  <a:srgbClr val="FFFFFF"/>
                </a:solidFill>
              </a:defRPr>
            </a:lvl1pPr>
            <a:lvl2pPr marL="609585" indent="0">
              <a:buFont typeface="Arial"/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1"/>
          </p:nvPr>
        </p:nvSpPr>
        <p:spPr>
          <a:xfrm>
            <a:off x="1248002" y="6402000"/>
            <a:ext cx="1819921" cy="456000"/>
          </a:xfrm>
        </p:spPr>
        <p:txBody>
          <a:bodyPr lIns="0" tIns="0" rIns="0" bIns="0" anchor="t" anchorCtr="0"/>
          <a:lstStyle>
            <a:lvl1pPr>
              <a:defRPr sz="1467">
                <a:solidFill>
                  <a:srgbClr val="FFFFFF"/>
                </a:solidFill>
              </a:defRPr>
            </a:lvl1pPr>
          </a:lstStyle>
          <a:p>
            <a:r>
              <a:rPr lang="nl-NL"/>
              <a:t>17-10-2024</a:t>
            </a: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2"/>
          </p:nvPr>
        </p:nvSpPr>
        <p:spPr>
          <a:xfrm>
            <a:off x="9739013" y="6402000"/>
            <a:ext cx="1780988" cy="456000"/>
          </a:xfrm>
        </p:spPr>
        <p:txBody>
          <a:bodyPr lIns="0" tIns="0" rIns="0" bIns="0" anchor="t" anchorCtr="0"/>
          <a:lstStyle>
            <a:lvl1pPr algn="r">
              <a:defRPr sz="1467">
                <a:solidFill>
                  <a:srgbClr val="FFFFFF"/>
                </a:solidFill>
              </a:defRPr>
            </a:lvl1pPr>
          </a:lstStyle>
          <a:p>
            <a:r>
              <a:rPr lang="nl-NL"/>
              <a:t>PowerPoint template. Wijzig bij Koptekst en voettekst.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46738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volgblad 1 met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2"/>
            <a:ext cx="12192000" cy="1727200"/>
          </a:xfrm>
          <a:prstGeom prst="rect">
            <a:avLst/>
          </a:prstGeom>
        </p:spPr>
      </p:pic>
      <p:sp>
        <p:nvSpPr>
          <p:cNvPr id="17" name="Tijdelijke aanduiding voor datum 13"/>
          <p:cNvSpPr>
            <a:spLocks noGrp="1"/>
          </p:cNvSpPr>
          <p:nvPr>
            <p:ph type="dt" sz="half" idx="11"/>
          </p:nvPr>
        </p:nvSpPr>
        <p:spPr>
          <a:xfrm>
            <a:off x="1248002" y="6402000"/>
            <a:ext cx="1819921" cy="456000"/>
          </a:xfrm>
        </p:spPr>
        <p:txBody>
          <a:bodyPr lIns="0" tIns="0" rIns="0" bIns="0" anchor="t" anchorCtr="0"/>
          <a:lstStyle>
            <a:lvl1pPr>
              <a:defRPr sz="1467">
                <a:solidFill>
                  <a:schemeClr val="tx1"/>
                </a:solidFill>
              </a:defRPr>
            </a:lvl1pPr>
          </a:lstStyle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18" name="Tijdelijke aanduiding voor voettekst 14"/>
          <p:cNvSpPr>
            <a:spLocks noGrp="1"/>
          </p:cNvSpPr>
          <p:nvPr>
            <p:ph type="ftr" sz="quarter" idx="12"/>
          </p:nvPr>
        </p:nvSpPr>
        <p:spPr>
          <a:xfrm>
            <a:off x="9739013" y="6402000"/>
            <a:ext cx="1780988" cy="456000"/>
          </a:xfrm>
        </p:spPr>
        <p:txBody>
          <a:bodyPr lIns="0" tIns="0" rIns="0" bIns="0" anchor="t" anchorCtr="0"/>
          <a:lstStyle>
            <a:lvl1pPr algn="r">
              <a:defRPr sz="1467">
                <a:solidFill>
                  <a:srgbClr val="000000"/>
                </a:solidFill>
              </a:defRPr>
            </a:lvl1pPr>
          </a:lstStyle>
          <a:p>
            <a:r>
              <a:rPr lang="nl-NL"/>
              <a:t>PowerPoint template. Wijzig bij Koptekst en voettekst.</a:t>
            </a:r>
            <a:endParaRPr lang="nl-NL" dirty="0"/>
          </a:p>
        </p:txBody>
      </p:sp>
      <p:sp>
        <p:nvSpPr>
          <p:cNvPr id="19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0" y="6402001"/>
            <a:ext cx="1017883" cy="456000"/>
          </a:xfrm>
          <a:prstGeom prst="rect">
            <a:avLst/>
          </a:prstGeom>
        </p:spPr>
        <p:txBody>
          <a:bodyPr vert="horz" lIns="288000" tIns="0" rIns="0" bIns="0" rtlCol="0" anchor="t" anchorCtr="0"/>
          <a:lstStyle>
            <a:lvl1pPr algn="l">
              <a:defRPr sz="1467">
                <a:solidFill>
                  <a:schemeClr val="tx1"/>
                </a:solidFill>
              </a:defRPr>
            </a:lvl1pPr>
          </a:lstStyle>
          <a:p>
            <a:fld id="{FE63E531-1C3B-364E-9A80-B8838FF23FE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1247999" y="480000"/>
            <a:ext cx="10272000" cy="1088347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5600" b="1" i="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2" name="Tijdelijke aanduiding voor tekst 10"/>
          <p:cNvSpPr>
            <a:spLocks noGrp="1"/>
          </p:cNvSpPr>
          <p:nvPr>
            <p:ph type="body" sz="quarter" idx="13"/>
          </p:nvPr>
        </p:nvSpPr>
        <p:spPr>
          <a:xfrm>
            <a:off x="1248834" y="2148295"/>
            <a:ext cx="5457777" cy="4080000"/>
          </a:xfrm>
          <a:prstGeom prst="rect">
            <a:avLst/>
          </a:prstGeom>
        </p:spPr>
        <p:txBody>
          <a:bodyPr vert="horz" lIns="0" tIns="0" rIns="0" bIns="0"/>
          <a:lstStyle>
            <a:lvl1pPr marL="239994" indent="-239994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rgbClr val="000000"/>
                </a:solidFill>
              </a:defRPr>
            </a:lvl1pPr>
            <a:lvl2pPr marL="479988" indent="-239994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rgbClr val="000000"/>
                </a:solidFill>
              </a:defRPr>
            </a:lvl2pPr>
            <a:lvl3pPr marL="719982" indent="-239994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rgbClr val="000000"/>
                </a:solidFill>
              </a:defRPr>
            </a:lvl3pPr>
            <a:lvl4pPr marL="959976" indent="-239994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rgbClr val="000000"/>
                </a:solidFill>
              </a:defRPr>
            </a:lvl4pPr>
            <a:lvl5pPr marL="1199970" indent="-239994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3" name="Tijdelijke aanduiding voor afbeelding 3"/>
          <p:cNvSpPr>
            <a:spLocks noGrp="1"/>
          </p:cNvSpPr>
          <p:nvPr>
            <p:ph type="pic" sz="quarter" idx="14"/>
          </p:nvPr>
        </p:nvSpPr>
        <p:spPr>
          <a:xfrm>
            <a:off x="7201283" y="2311565"/>
            <a:ext cx="4319735" cy="3848755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/>
              <a:buNone/>
              <a:defRPr sz="2400">
                <a:solidFill>
                  <a:srgbClr val="7F7F7F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12557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volgblad 1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datum 13"/>
          <p:cNvSpPr>
            <a:spLocks noGrp="1"/>
          </p:cNvSpPr>
          <p:nvPr>
            <p:ph type="dt" sz="half" idx="11"/>
          </p:nvPr>
        </p:nvSpPr>
        <p:spPr>
          <a:xfrm>
            <a:off x="1248002" y="6402000"/>
            <a:ext cx="1819921" cy="456000"/>
          </a:xfrm>
        </p:spPr>
        <p:txBody>
          <a:bodyPr lIns="0" tIns="0" rIns="0" bIns="0" anchor="t" anchorCtr="0"/>
          <a:lstStyle>
            <a:lvl1pPr>
              <a:defRPr sz="1467">
                <a:solidFill>
                  <a:schemeClr val="tx1"/>
                </a:solidFill>
              </a:defRPr>
            </a:lvl1pPr>
          </a:lstStyle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2"/>
          </p:nvPr>
        </p:nvSpPr>
        <p:spPr>
          <a:xfrm>
            <a:off x="9739013" y="6402000"/>
            <a:ext cx="1780988" cy="456000"/>
          </a:xfrm>
        </p:spPr>
        <p:txBody>
          <a:bodyPr lIns="0" tIns="0" rIns="0" bIns="0" anchor="t" anchorCtr="0"/>
          <a:lstStyle>
            <a:lvl1pPr algn="r">
              <a:defRPr sz="1467">
                <a:solidFill>
                  <a:srgbClr val="000000"/>
                </a:solidFill>
              </a:defRPr>
            </a:lvl1pPr>
          </a:lstStyle>
          <a:p>
            <a:r>
              <a:rPr lang="nl-NL"/>
              <a:t>PowerPoint template. Wijzig bij Koptekst en voettekst.</a:t>
            </a:r>
            <a:endParaRPr lang="nl-NL" dirty="0"/>
          </a:p>
        </p:txBody>
      </p:sp>
      <p:sp>
        <p:nvSpPr>
          <p:cNvPr id="9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0" y="6402001"/>
            <a:ext cx="1017883" cy="456000"/>
          </a:xfrm>
          <a:prstGeom prst="rect">
            <a:avLst/>
          </a:prstGeom>
        </p:spPr>
        <p:txBody>
          <a:bodyPr vert="horz" lIns="288000" tIns="0" rIns="0" bIns="0" rtlCol="0" anchor="t" anchorCtr="0"/>
          <a:lstStyle>
            <a:lvl1pPr algn="l">
              <a:defRPr sz="1467">
                <a:solidFill>
                  <a:schemeClr val="tx1"/>
                </a:solidFill>
              </a:defRPr>
            </a:lvl1pPr>
          </a:lstStyle>
          <a:p>
            <a:fld id="{FE63E531-1C3B-364E-9A80-B8838FF23FE5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25" name="Afbeelding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2"/>
            <a:ext cx="12192000" cy="1727200"/>
          </a:xfrm>
          <a:prstGeom prst="rect">
            <a:avLst/>
          </a:prstGeom>
        </p:spPr>
      </p:pic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1247999" y="480000"/>
            <a:ext cx="10272000" cy="1088347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5600" b="1" i="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7" name="Tijdelijke aanduiding voor tekst 10"/>
          <p:cNvSpPr>
            <a:spLocks noGrp="1"/>
          </p:cNvSpPr>
          <p:nvPr>
            <p:ph type="body" sz="quarter" idx="13"/>
          </p:nvPr>
        </p:nvSpPr>
        <p:spPr>
          <a:xfrm>
            <a:off x="1248833" y="2148293"/>
            <a:ext cx="10272184" cy="4080000"/>
          </a:xfrm>
          <a:prstGeom prst="rect">
            <a:avLst/>
          </a:prstGeom>
        </p:spPr>
        <p:txBody>
          <a:bodyPr vert="horz" lIns="0" tIns="0" rIns="0" bIns="0"/>
          <a:lstStyle>
            <a:lvl1pPr marL="239994" indent="-239994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rgbClr val="000000"/>
                </a:solidFill>
              </a:defRPr>
            </a:lvl1pPr>
            <a:lvl2pPr marL="479988" indent="-239994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rgbClr val="000000"/>
                </a:solidFill>
              </a:defRPr>
            </a:lvl2pPr>
            <a:lvl3pPr marL="719982" indent="-239994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rgbClr val="000000"/>
                </a:solidFill>
              </a:defRPr>
            </a:lvl3pPr>
            <a:lvl4pPr marL="959976" indent="-239994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rgbClr val="000000"/>
                </a:solidFill>
              </a:defRPr>
            </a:lvl4pPr>
            <a:lvl5pPr marL="1199970" indent="-239994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69700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1CA7BE4-0173-1A19-AECD-83A2BE7866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2513" y="402772"/>
            <a:ext cx="11397344" cy="4136572"/>
          </a:xfrm>
          <a:solidFill>
            <a:schemeClr val="bg1">
              <a:lumMod val="95000"/>
            </a:schemeClr>
          </a:solidFill>
        </p:spPr>
        <p:txBody>
          <a:bodyPr tIns="396000"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Voeg afbeelding via Office lint toe</a:t>
            </a:r>
            <a:endParaRPr lang="nl-NL" dirty="0"/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70998511-BAAC-02CC-924B-727743F1C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183218"/>
            <a:ext cx="1065439" cy="143728"/>
          </a:xfrm>
          <a:solidFill>
            <a:schemeClr val="accent2"/>
          </a:solidFill>
        </p:spPr>
        <p:txBody>
          <a:bodyPr>
            <a:noAutofit/>
          </a:bodyPr>
          <a:lstStyle>
            <a:lvl1pPr marL="0" indent="0" algn="ctr">
              <a:buNone/>
              <a:defRPr sz="6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98A55A-54F0-3FDF-A670-E2F8FF9EC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9037" y="3197727"/>
            <a:ext cx="8092964" cy="2305855"/>
          </a:xfrm>
          <a:solidFill>
            <a:schemeClr val="accent1"/>
          </a:solidFill>
        </p:spPr>
        <p:txBody>
          <a:bodyPr lIns="432000" rIns="180000"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FADF9BF-CA64-7DDA-B6BB-654742A72E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7545362"/>
            <a:ext cx="10515599" cy="361345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4FA624-21FC-5F9D-5DBE-9F114EA5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16182" y="6881298"/>
            <a:ext cx="1107142" cy="288000"/>
          </a:xfrm>
        </p:spPr>
        <p:txBody>
          <a:bodyPr/>
          <a:lstStyle/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A50B28-8919-76DA-EB19-E8033A90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2537" y="6881298"/>
            <a:ext cx="6626927" cy="288000"/>
          </a:xfrm>
        </p:spPr>
        <p:txBody>
          <a:bodyPr/>
          <a:lstStyle/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442609-0FE6-60A3-D8FF-6E9234D71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677" y="6881298"/>
            <a:ext cx="1107141" cy="288000"/>
          </a:xfrm>
        </p:spPr>
        <p:txBody>
          <a:bodyPr/>
          <a:lstStyle/>
          <a:p>
            <a:fld id="{AF524CCF-8B23-4FE6-AEF8-D0EE8DF5D8E9}" type="slidenum">
              <a:rPr lang="nl-NL" smtClean="0"/>
              <a:t>‹nr.›</a:t>
            </a:fld>
            <a:endParaRPr lang="nl-NL" dirty="0"/>
          </a:p>
        </p:txBody>
      </p:sp>
      <p:grpSp>
        <p:nvGrpSpPr>
          <p:cNvPr id="52" name="Graphic 2">
            <a:extLst>
              <a:ext uri="{FF2B5EF4-FFF2-40B4-BE49-F238E27FC236}">
                <a16:creationId xmlns:a16="http://schemas.microsoft.com/office/drawing/2014/main" id="{6D6F097C-6AB7-08B9-F246-1B54863BD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63501" y="5699323"/>
            <a:ext cx="4169143" cy="899802"/>
            <a:chOff x="4763501" y="5699323"/>
            <a:chExt cx="4169143" cy="899802"/>
          </a:xfrm>
        </p:grpSpPr>
        <p:grpSp>
          <p:nvGrpSpPr>
            <p:cNvPr id="53" name="Graphic 2">
              <a:extLst>
                <a:ext uri="{FF2B5EF4-FFF2-40B4-BE49-F238E27FC236}">
                  <a16:creationId xmlns:a16="http://schemas.microsoft.com/office/drawing/2014/main" id="{241AF1C4-2435-BD7C-839D-118D9659902A}"/>
                </a:ext>
              </a:extLst>
            </p:cNvPr>
            <p:cNvGrpSpPr/>
            <p:nvPr/>
          </p:nvGrpSpPr>
          <p:grpSpPr>
            <a:xfrm>
              <a:off x="5511873" y="5883673"/>
              <a:ext cx="3420771" cy="399457"/>
              <a:chOff x="5511873" y="5883673"/>
              <a:chExt cx="3420771" cy="399457"/>
            </a:xfrm>
            <a:solidFill>
              <a:srgbClr val="00315F"/>
            </a:solidFill>
          </p:grpSpPr>
          <p:sp>
            <p:nvSpPr>
              <p:cNvPr id="57" name="Vrije vorm: vorm 56">
                <a:extLst>
                  <a:ext uri="{FF2B5EF4-FFF2-40B4-BE49-F238E27FC236}">
                    <a16:creationId xmlns:a16="http://schemas.microsoft.com/office/drawing/2014/main" id="{9E6C7209-534A-EFEC-4360-BE40985B729A}"/>
                  </a:ext>
                </a:extLst>
              </p:cNvPr>
              <p:cNvSpPr/>
              <p:nvPr/>
            </p:nvSpPr>
            <p:spPr>
              <a:xfrm>
                <a:off x="5511873" y="5981830"/>
                <a:ext cx="317517" cy="200582"/>
              </a:xfrm>
              <a:custGeom>
                <a:avLst/>
                <a:gdLst>
                  <a:gd name="connsiteX0" fmla="*/ 0 w 317517"/>
                  <a:gd name="connsiteY0" fmla="*/ 0 h 200582"/>
                  <a:gd name="connsiteX1" fmla="*/ 38832 w 317517"/>
                  <a:gd name="connsiteY1" fmla="*/ 0 h 200582"/>
                  <a:gd name="connsiteX2" fmla="*/ 87061 w 317517"/>
                  <a:gd name="connsiteY2" fmla="*/ 152355 h 200582"/>
                  <a:gd name="connsiteX3" fmla="*/ 88337 w 317517"/>
                  <a:gd name="connsiteY3" fmla="*/ 152355 h 200582"/>
                  <a:gd name="connsiteX4" fmla="*/ 141689 w 317517"/>
                  <a:gd name="connsiteY4" fmla="*/ 0 h 200582"/>
                  <a:gd name="connsiteX5" fmla="*/ 175829 w 317517"/>
                  <a:gd name="connsiteY5" fmla="*/ 0 h 200582"/>
                  <a:gd name="connsiteX6" fmla="*/ 229173 w 317517"/>
                  <a:gd name="connsiteY6" fmla="*/ 152355 h 200582"/>
                  <a:gd name="connsiteX7" fmla="*/ 230456 w 317517"/>
                  <a:gd name="connsiteY7" fmla="*/ 152355 h 200582"/>
                  <a:gd name="connsiteX8" fmla="*/ 278680 w 317517"/>
                  <a:gd name="connsiteY8" fmla="*/ 0 h 200582"/>
                  <a:gd name="connsiteX9" fmla="*/ 317517 w 317517"/>
                  <a:gd name="connsiteY9" fmla="*/ 0 h 200582"/>
                  <a:gd name="connsiteX10" fmla="*/ 250512 w 317517"/>
                  <a:gd name="connsiteY10" fmla="*/ 200583 h 200582"/>
                  <a:gd name="connsiteX11" fmla="*/ 212103 w 317517"/>
                  <a:gd name="connsiteY11" fmla="*/ 200583 h 200582"/>
                  <a:gd name="connsiteX12" fmla="*/ 159182 w 317517"/>
                  <a:gd name="connsiteY12" fmla="*/ 49079 h 200582"/>
                  <a:gd name="connsiteX13" fmla="*/ 158330 w 317517"/>
                  <a:gd name="connsiteY13" fmla="*/ 49079 h 200582"/>
                  <a:gd name="connsiteX14" fmla="*/ 105414 w 317517"/>
                  <a:gd name="connsiteY14" fmla="*/ 200583 h 200582"/>
                  <a:gd name="connsiteX15" fmla="*/ 66998 w 317517"/>
                  <a:gd name="connsiteY15" fmla="*/ 200583 h 200582"/>
                  <a:gd name="connsiteX16" fmla="*/ 0 w 317517"/>
                  <a:gd name="connsiteY16" fmla="*/ 0 h 200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7517" h="200582">
                    <a:moveTo>
                      <a:pt x="0" y="0"/>
                    </a:moveTo>
                    <a:lnTo>
                      <a:pt x="38832" y="0"/>
                    </a:lnTo>
                    <a:lnTo>
                      <a:pt x="87061" y="152355"/>
                    </a:lnTo>
                    <a:lnTo>
                      <a:pt x="88337" y="152355"/>
                    </a:lnTo>
                    <a:lnTo>
                      <a:pt x="141689" y="0"/>
                    </a:lnTo>
                    <a:lnTo>
                      <a:pt x="175829" y="0"/>
                    </a:lnTo>
                    <a:lnTo>
                      <a:pt x="229173" y="152355"/>
                    </a:lnTo>
                    <a:lnTo>
                      <a:pt x="230456" y="152355"/>
                    </a:lnTo>
                    <a:lnTo>
                      <a:pt x="278680" y="0"/>
                    </a:lnTo>
                    <a:lnTo>
                      <a:pt x="317517" y="0"/>
                    </a:lnTo>
                    <a:lnTo>
                      <a:pt x="250512" y="200583"/>
                    </a:lnTo>
                    <a:lnTo>
                      <a:pt x="212103" y="200583"/>
                    </a:lnTo>
                    <a:lnTo>
                      <a:pt x="159182" y="49079"/>
                    </a:lnTo>
                    <a:lnTo>
                      <a:pt x="158330" y="49079"/>
                    </a:lnTo>
                    <a:lnTo>
                      <a:pt x="105414" y="200583"/>
                    </a:lnTo>
                    <a:lnTo>
                      <a:pt x="66998" y="200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8" name="Vrije vorm: vorm 57">
                <a:extLst>
                  <a:ext uri="{FF2B5EF4-FFF2-40B4-BE49-F238E27FC236}">
                    <a16:creationId xmlns:a16="http://schemas.microsoft.com/office/drawing/2014/main" id="{50CC95BC-44F4-9B0A-4545-728821D534F6}"/>
                  </a:ext>
                </a:extLst>
              </p:cNvPr>
              <p:cNvSpPr/>
              <p:nvPr/>
            </p:nvSpPr>
            <p:spPr>
              <a:xfrm>
                <a:off x="5848362" y="5976709"/>
                <a:ext cx="175835" cy="210824"/>
              </a:xfrm>
              <a:custGeom>
                <a:avLst/>
                <a:gdLst>
                  <a:gd name="connsiteX0" fmla="*/ 175836 w 175835"/>
                  <a:gd name="connsiteY0" fmla="*/ 78097 h 210824"/>
                  <a:gd name="connsiteX1" fmla="*/ 175836 w 175835"/>
                  <a:gd name="connsiteY1" fmla="*/ 205704 h 210824"/>
                  <a:gd name="connsiteX2" fmla="*/ 142119 w 175835"/>
                  <a:gd name="connsiteY2" fmla="*/ 205704 h 210824"/>
                  <a:gd name="connsiteX3" fmla="*/ 139554 w 175835"/>
                  <a:gd name="connsiteY3" fmla="*/ 178390 h 210824"/>
                  <a:gd name="connsiteX4" fmla="*/ 138279 w 175835"/>
                  <a:gd name="connsiteY4" fmla="*/ 178390 h 210824"/>
                  <a:gd name="connsiteX5" fmla="*/ 67434 w 175835"/>
                  <a:gd name="connsiteY5" fmla="*/ 210824 h 210824"/>
                  <a:gd name="connsiteX6" fmla="*/ 0 w 175835"/>
                  <a:gd name="connsiteY6" fmla="*/ 153211 h 210824"/>
                  <a:gd name="connsiteX7" fmla="*/ 70422 w 175835"/>
                  <a:gd name="connsiteY7" fmla="*/ 91754 h 210824"/>
                  <a:gd name="connsiteX8" fmla="*/ 138702 w 175835"/>
                  <a:gd name="connsiteY8" fmla="*/ 82366 h 210824"/>
                  <a:gd name="connsiteX9" fmla="*/ 138702 w 175835"/>
                  <a:gd name="connsiteY9" fmla="*/ 78097 h 210824"/>
                  <a:gd name="connsiteX10" fmla="*/ 91761 w 175835"/>
                  <a:gd name="connsiteY10" fmla="*/ 32006 h 210824"/>
                  <a:gd name="connsiteX11" fmla="*/ 45243 w 175835"/>
                  <a:gd name="connsiteY11" fmla="*/ 69563 h 210824"/>
                  <a:gd name="connsiteX12" fmla="*/ 6834 w 175835"/>
                  <a:gd name="connsiteY12" fmla="*/ 69563 h 210824"/>
                  <a:gd name="connsiteX13" fmla="*/ 93036 w 175835"/>
                  <a:gd name="connsiteY13" fmla="*/ 0 h 210824"/>
                  <a:gd name="connsiteX14" fmla="*/ 175836 w 175835"/>
                  <a:gd name="connsiteY14" fmla="*/ 78097 h 210824"/>
                  <a:gd name="connsiteX15" fmla="*/ 138702 w 175835"/>
                  <a:gd name="connsiteY15" fmla="*/ 119494 h 210824"/>
                  <a:gd name="connsiteX16" fmla="*/ 138702 w 175835"/>
                  <a:gd name="connsiteY16" fmla="*/ 110958 h 210824"/>
                  <a:gd name="connsiteX17" fmla="*/ 82800 w 175835"/>
                  <a:gd name="connsiteY17" fmla="*/ 118640 h 210824"/>
                  <a:gd name="connsiteX18" fmla="*/ 38409 w 175835"/>
                  <a:gd name="connsiteY18" fmla="*/ 151929 h 210824"/>
                  <a:gd name="connsiteX19" fmla="*/ 75543 w 175835"/>
                  <a:gd name="connsiteY19" fmla="*/ 179669 h 210824"/>
                  <a:gd name="connsiteX20" fmla="*/ 138702 w 175835"/>
                  <a:gd name="connsiteY20" fmla="*/ 119494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5" h="210824">
                    <a:moveTo>
                      <a:pt x="175836" y="78097"/>
                    </a:moveTo>
                    <a:lnTo>
                      <a:pt x="175836" y="205704"/>
                    </a:lnTo>
                    <a:lnTo>
                      <a:pt x="142119" y="205704"/>
                    </a:lnTo>
                    <a:lnTo>
                      <a:pt x="139554" y="178390"/>
                    </a:lnTo>
                    <a:lnTo>
                      <a:pt x="138279" y="178390"/>
                    </a:lnTo>
                    <a:cubicBezTo>
                      <a:pt x="125470" y="197168"/>
                      <a:pt x="98157" y="210824"/>
                      <a:pt x="67434" y="210824"/>
                    </a:cubicBezTo>
                    <a:cubicBezTo>
                      <a:pt x="26461" y="210824"/>
                      <a:pt x="0" y="186924"/>
                      <a:pt x="0" y="153211"/>
                    </a:cubicBezTo>
                    <a:cubicBezTo>
                      <a:pt x="0" y="120350"/>
                      <a:pt x="24327" y="98157"/>
                      <a:pt x="70422" y="91754"/>
                    </a:cubicBezTo>
                    <a:lnTo>
                      <a:pt x="138702" y="82366"/>
                    </a:lnTo>
                    <a:lnTo>
                      <a:pt x="138702" y="78097"/>
                    </a:lnTo>
                    <a:cubicBezTo>
                      <a:pt x="138702" y="47370"/>
                      <a:pt x="123336" y="32006"/>
                      <a:pt x="91761" y="32006"/>
                    </a:cubicBezTo>
                    <a:cubicBezTo>
                      <a:pt x="62313" y="32006"/>
                      <a:pt x="46947" y="45662"/>
                      <a:pt x="45243" y="69563"/>
                    </a:cubicBezTo>
                    <a:lnTo>
                      <a:pt x="6834" y="69563"/>
                    </a:lnTo>
                    <a:cubicBezTo>
                      <a:pt x="9820" y="26458"/>
                      <a:pt x="41826" y="0"/>
                      <a:pt x="93036" y="0"/>
                    </a:cubicBezTo>
                    <a:cubicBezTo>
                      <a:pt x="145957" y="0"/>
                      <a:pt x="175836" y="28592"/>
                      <a:pt x="175836" y="78097"/>
                    </a:cubicBezTo>
                    <a:close/>
                    <a:moveTo>
                      <a:pt x="138702" y="119494"/>
                    </a:moveTo>
                    <a:lnTo>
                      <a:pt x="138702" y="110958"/>
                    </a:lnTo>
                    <a:lnTo>
                      <a:pt x="82800" y="118640"/>
                    </a:lnTo>
                    <a:cubicBezTo>
                      <a:pt x="50787" y="122909"/>
                      <a:pt x="38409" y="134858"/>
                      <a:pt x="38409" y="151929"/>
                    </a:cubicBezTo>
                    <a:cubicBezTo>
                      <a:pt x="38409" y="169002"/>
                      <a:pt x="51641" y="179669"/>
                      <a:pt x="75543" y="179669"/>
                    </a:cubicBezTo>
                    <a:cubicBezTo>
                      <a:pt x="112671" y="179669"/>
                      <a:pt x="138702" y="154063"/>
                      <a:pt x="138702" y="119494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9" name="Vrije vorm: vorm 58">
                <a:extLst>
                  <a:ext uri="{FF2B5EF4-FFF2-40B4-BE49-F238E27FC236}">
                    <a16:creationId xmlns:a16="http://schemas.microsoft.com/office/drawing/2014/main" id="{16AD5AC6-17E2-FDDB-042C-FF64CBA4B213}"/>
                  </a:ext>
                </a:extLst>
              </p:cNvPr>
              <p:cNvSpPr/>
              <p:nvPr/>
            </p:nvSpPr>
            <p:spPr>
              <a:xfrm>
                <a:off x="6069876" y="5976709"/>
                <a:ext cx="175834" cy="210824"/>
              </a:xfrm>
              <a:custGeom>
                <a:avLst/>
                <a:gdLst>
                  <a:gd name="connsiteX0" fmla="*/ 175834 w 175834"/>
                  <a:gd name="connsiteY0" fmla="*/ 78097 h 210824"/>
                  <a:gd name="connsiteX1" fmla="*/ 175834 w 175834"/>
                  <a:gd name="connsiteY1" fmla="*/ 205704 h 210824"/>
                  <a:gd name="connsiteX2" fmla="*/ 142117 w 175834"/>
                  <a:gd name="connsiteY2" fmla="*/ 205704 h 210824"/>
                  <a:gd name="connsiteX3" fmla="*/ 139554 w 175834"/>
                  <a:gd name="connsiteY3" fmla="*/ 178390 h 210824"/>
                  <a:gd name="connsiteX4" fmla="*/ 138277 w 175834"/>
                  <a:gd name="connsiteY4" fmla="*/ 178390 h 210824"/>
                  <a:gd name="connsiteX5" fmla="*/ 67434 w 175834"/>
                  <a:gd name="connsiteY5" fmla="*/ 210824 h 210824"/>
                  <a:gd name="connsiteX6" fmla="*/ 0 w 175834"/>
                  <a:gd name="connsiteY6" fmla="*/ 153211 h 210824"/>
                  <a:gd name="connsiteX7" fmla="*/ 70420 w 175834"/>
                  <a:gd name="connsiteY7" fmla="*/ 91754 h 210824"/>
                  <a:gd name="connsiteX8" fmla="*/ 138700 w 175834"/>
                  <a:gd name="connsiteY8" fmla="*/ 82366 h 210824"/>
                  <a:gd name="connsiteX9" fmla="*/ 138700 w 175834"/>
                  <a:gd name="connsiteY9" fmla="*/ 78097 h 210824"/>
                  <a:gd name="connsiteX10" fmla="*/ 91759 w 175834"/>
                  <a:gd name="connsiteY10" fmla="*/ 32006 h 210824"/>
                  <a:gd name="connsiteX11" fmla="*/ 45241 w 175834"/>
                  <a:gd name="connsiteY11" fmla="*/ 69563 h 210824"/>
                  <a:gd name="connsiteX12" fmla="*/ 6832 w 175834"/>
                  <a:gd name="connsiteY12" fmla="*/ 69563 h 210824"/>
                  <a:gd name="connsiteX13" fmla="*/ 93036 w 175834"/>
                  <a:gd name="connsiteY13" fmla="*/ 0 h 210824"/>
                  <a:gd name="connsiteX14" fmla="*/ 175834 w 175834"/>
                  <a:gd name="connsiteY14" fmla="*/ 78097 h 210824"/>
                  <a:gd name="connsiteX15" fmla="*/ 138700 w 175834"/>
                  <a:gd name="connsiteY15" fmla="*/ 119494 h 210824"/>
                  <a:gd name="connsiteX16" fmla="*/ 138700 w 175834"/>
                  <a:gd name="connsiteY16" fmla="*/ 110958 h 210824"/>
                  <a:gd name="connsiteX17" fmla="*/ 82798 w 175834"/>
                  <a:gd name="connsiteY17" fmla="*/ 118640 h 210824"/>
                  <a:gd name="connsiteX18" fmla="*/ 38409 w 175834"/>
                  <a:gd name="connsiteY18" fmla="*/ 151929 h 210824"/>
                  <a:gd name="connsiteX19" fmla="*/ 75543 w 175834"/>
                  <a:gd name="connsiteY19" fmla="*/ 179669 h 210824"/>
                  <a:gd name="connsiteX20" fmla="*/ 138700 w 175834"/>
                  <a:gd name="connsiteY20" fmla="*/ 119494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4" h="210824">
                    <a:moveTo>
                      <a:pt x="175834" y="78097"/>
                    </a:moveTo>
                    <a:lnTo>
                      <a:pt x="175834" y="205704"/>
                    </a:lnTo>
                    <a:lnTo>
                      <a:pt x="142117" y="205704"/>
                    </a:lnTo>
                    <a:lnTo>
                      <a:pt x="139554" y="178390"/>
                    </a:lnTo>
                    <a:lnTo>
                      <a:pt x="138277" y="178390"/>
                    </a:lnTo>
                    <a:cubicBezTo>
                      <a:pt x="125470" y="197168"/>
                      <a:pt x="98157" y="210824"/>
                      <a:pt x="67434" y="210824"/>
                    </a:cubicBezTo>
                    <a:cubicBezTo>
                      <a:pt x="26460" y="210824"/>
                      <a:pt x="0" y="186924"/>
                      <a:pt x="0" y="153211"/>
                    </a:cubicBezTo>
                    <a:cubicBezTo>
                      <a:pt x="0" y="120350"/>
                      <a:pt x="24325" y="98157"/>
                      <a:pt x="70420" y="91754"/>
                    </a:cubicBezTo>
                    <a:lnTo>
                      <a:pt x="138700" y="82366"/>
                    </a:lnTo>
                    <a:lnTo>
                      <a:pt x="138700" y="78097"/>
                    </a:lnTo>
                    <a:cubicBezTo>
                      <a:pt x="138700" y="47370"/>
                      <a:pt x="123336" y="32006"/>
                      <a:pt x="91759" y="32006"/>
                    </a:cubicBezTo>
                    <a:cubicBezTo>
                      <a:pt x="62311" y="32006"/>
                      <a:pt x="46947" y="45662"/>
                      <a:pt x="45241" y="69563"/>
                    </a:cubicBezTo>
                    <a:lnTo>
                      <a:pt x="6832" y="69563"/>
                    </a:lnTo>
                    <a:cubicBezTo>
                      <a:pt x="9820" y="26458"/>
                      <a:pt x="41826" y="0"/>
                      <a:pt x="93036" y="0"/>
                    </a:cubicBezTo>
                    <a:cubicBezTo>
                      <a:pt x="145958" y="0"/>
                      <a:pt x="175834" y="28592"/>
                      <a:pt x="175834" y="78097"/>
                    </a:cubicBezTo>
                    <a:close/>
                    <a:moveTo>
                      <a:pt x="138700" y="119494"/>
                    </a:moveTo>
                    <a:lnTo>
                      <a:pt x="138700" y="110958"/>
                    </a:lnTo>
                    <a:lnTo>
                      <a:pt x="82798" y="118640"/>
                    </a:lnTo>
                    <a:cubicBezTo>
                      <a:pt x="50787" y="122909"/>
                      <a:pt x="38409" y="134858"/>
                      <a:pt x="38409" y="151929"/>
                    </a:cubicBezTo>
                    <a:cubicBezTo>
                      <a:pt x="38409" y="169002"/>
                      <a:pt x="51639" y="179669"/>
                      <a:pt x="75543" y="179669"/>
                    </a:cubicBezTo>
                    <a:cubicBezTo>
                      <a:pt x="112669" y="179669"/>
                      <a:pt x="138700" y="154063"/>
                      <a:pt x="138700" y="119494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0" name="Vrije vorm: vorm 59">
                <a:extLst>
                  <a:ext uri="{FF2B5EF4-FFF2-40B4-BE49-F238E27FC236}">
                    <a16:creationId xmlns:a16="http://schemas.microsoft.com/office/drawing/2014/main" id="{2E645797-56D9-7E27-B0CA-5255A90C148A}"/>
                  </a:ext>
                </a:extLst>
              </p:cNvPr>
              <p:cNvSpPr/>
              <p:nvPr/>
            </p:nvSpPr>
            <p:spPr>
              <a:xfrm>
                <a:off x="6301810" y="5977988"/>
                <a:ext cx="113085" cy="204424"/>
              </a:xfrm>
              <a:custGeom>
                <a:avLst/>
                <a:gdLst>
                  <a:gd name="connsiteX0" fmla="*/ 113085 w 113085"/>
                  <a:gd name="connsiteY0" fmla="*/ 3413 h 204424"/>
                  <a:gd name="connsiteX1" fmla="*/ 113085 w 113085"/>
                  <a:gd name="connsiteY1" fmla="*/ 35848 h 204424"/>
                  <a:gd name="connsiteX2" fmla="*/ 95597 w 113085"/>
                  <a:gd name="connsiteY2" fmla="*/ 34569 h 204424"/>
                  <a:gd name="connsiteX3" fmla="*/ 37557 w 113085"/>
                  <a:gd name="connsiteY3" fmla="*/ 99439 h 204424"/>
                  <a:gd name="connsiteX4" fmla="*/ 37557 w 113085"/>
                  <a:gd name="connsiteY4" fmla="*/ 204425 h 204424"/>
                  <a:gd name="connsiteX5" fmla="*/ 0 w 113085"/>
                  <a:gd name="connsiteY5" fmla="*/ 204425 h 204424"/>
                  <a:gd name="connsiteX6" fmla="*/ 0 w 113085"/>
                  <a:gd name="connsiteY6" fmla="*/ 3842 h 204424"/>
                  <a:gd name="connsiteX7" fmla="*/ 33286 w 113085"/>
                  <a:gd name="connsiteY7" fmla="*/ 3842 h 204424"/>
                  <a:gd name="connsiteX8" fmla="*/ 36275 w 113085"/>
                  <a:gd name="connsiteY8" fmla="*/ 34569 h 204424"/>
                  <a:gd name="connsiteX9" fmla="*/ 37555 w 113085"/>
                  <a:gd name="connsiteY9" fmla="*/ 34569 h 204424"/>
                  <a:gd name="connsiteX10" fmla="*/ 93036 w 113085"/>
                  <a:gd name="connsiteY10" fmla="*/ 0 h 204424"/>
                  <a:gd name="connsiteX11" fmla="*/ 113085 w 113085"/>
                  <a:gd name="connsiteY11" fmla="*/ 3413 h 204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085" h="204424">
                    <a:moveTo>
                      <a:pt x="113085" y="3413"/>
                    </a:moveTo>
                    <a:lnTo>
                      <a:pt x="113085" y="35848"/>
                    </a:lnTo>
                    <a:cubicBezTo>
                      <a:pt x="107113" y="34996"/>
                      <a:pt x="101140" y="34569"/>
                      <a:pt x="95597" y="34569"/>
                    </a:cubicBezTo>
                    <a:cubicBezTo>
                      <a:pt x="58465" y="34569"/>
                      <a:pt x="37557" y="55479"/>
                      <a:pt x="37557" y="99439"/>
                    </a:cubicBezTo>
                    <a:lnTo>
                      <a:pt x="37557" y="204425"/>
                    </a:lnTo>
                    <a:lnTo>
                      <a:pt x="0" y="204425"/>
                    </a:lnTo>
                    <a:lnTo>
                      <a:pt x="0" y="3842"/>
                    </a:lnTo>
                    <a:lnTo>
                      <a:pt x="33286" y="3842"/>
                    </a:lnTo>
                    <a:lnTo>
                      <a:pt x="36275" y="34569"/>
                    </a:lnTo>
                    <a:lnTo>
                      <a:pt x="37555" y="34569"/>
                    </a:lnTo>
                    <a:cubicBezTo>
                      <a:pt x="46947" y="13230"/>
                      <a:pt x="68286" y="0"/>
                      <a:pt x="93036" y="0"/>
                    </a:cubicBezTo>
                    <a:cubicBezTo>
                      <a:pt x="100727" y="0"/>
                      <a:pt x="107543" y="1281"/>
                      <a:pt x="113085" y="3413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1" name="Vrije vorm: vorm 60">
                <a:extLst>
                  <a:ext uri="{FF2B5EF4-FFF2-40B4-BE49-F238E27FC236}">
                    <a16:creationId xmlns:a16="http://schemas.microsoft.com/office/drawing/2014/main" id="{70B08FA7-6E15-BD1B-34A1-2FAC04026D66}"/>
                  </a:ext>
                </a:extLst>
              </p:cNvPr>
              <p:cNvSpPr/>
              <p:nvPr/>
            </p:nvSpPr>
            <p:spPr>
              <a:xfrm>
                <a:off x="6434877" y="5883673"/>
                <a:ext cx="201443" cy="303860"/>
              </a:xfrm>
              <a:custGeom>
                <a:avLst/>
                <a:gdLst>
                  <a:gd name="connsiteX0" fmla="*/ 201444 w 201443"/>
                  <a:gd name="connsiteY0" fmla="*/ 0 h 303860"/>
                  <a:gd name="connsiteX1" fmla="*/ 201444 w 201443"/>
                  <a:gd name="connsiteY1" fmla="*/ 298740 h 303860"/>
                  <a:gd name="connsiteX2" fmla="*/ 167741 w 201443"/>
                  <a:gd name="connsiteY2" fmla="*/ 298740 h 303860"/>
                  <a:gd name="connsiteX3" fmla="*/ 165176 w 201443"/>
                  <a:gd name="connsiteY3" fmla="*/ 271851 h 303860"/>
                  <a:gd name="connsiteX4" fmla="*/ 163885 w 201443"/>
                  <a:gd name="connsiteY4" fmla="*/ 271851 h 303860"/>
                  <a:gd name="connsiteX5" fmla="*/ 96032 w 201443"/>
                  <a:gd name="connsiteY5" fmla="*/ 303861 h 303860"/>
                  <a:gd name="connsiteX6" fmla="*/ 0 w 201443"/>
                  <a:gd name="connsiteY6" fmla="*/ 198447 h 303860"/>
                  <a:gd name="connsiteX7" fmla="*/ 96032 w 201443"/>
                  <a:gd name="connsiteY7" fmla="*/ 93036 h 303860"/>
                  <a:gd name="connsiteX8" fmla="*/ 162611 w 201443"/>
                  <a:gd name="connsiteY8" fmla="*/ 124615 h 303860"/>
                  <a:gd name="connsiteX9" fmla="*/ 163885 w 201443"/>
                  <a:gd name="connsiteY9" fmla="*/ 124615 h 303860"/>
                  <a:gd name="connsiteX10" fmla="*/ 163885 w 201443"/>
                  <a:gd name="connsiteY10" fmla="*/ 0 h 303860"/>
                  <a:gd name="connsiteX11" fmla="*/ 201444 w 201443"/>
                  <a:gd name="connsiteY11" fmla="*/ 0 h 303860"/>
                  <a:gd name="connsiteX12" fmla="*/ 165607 w 201443"/>
                  <a:gd name="connsiteY12" fmla="*/ 198447 h 303860"/>
                  <a:gd name="connsiteX13" fmla="*/ 102004 w 201443"/>
                  <a:gd name="connsiteY13" fmla="*/ 125470 h 303860"/>
                  <a:gd name="connsiteX14" fmla="*/ 38420 w 201443"/>
                  <a:gd name="connsiteY14" fmla="*/ 198447 h 303860"/>
                  <a:gd name="connsiteX15" fmla="*/ 102004 w 201443"/>
                  <a:gd name="connsiteY15" fmla="*/ 271426 h 303860"/>
                  <a:gd name="connsiteX16" fmla="*/ 165607 w 201443"/>
                  <a:gd name="connsiteY16" fmla="*/ 198447 h 303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1443" h="303860">
                    <a:moveTo>
                      <a:pt x="201444" y="0"/>
                    </a:moveTo>
                    <a:lnTo>
                      <a:pt x="201444" y="298740"/>
                    </a:lnTo>
                    <a:lnTo>
                      <a:pt x="167741" y="298740"/>
                    </a:lnTo>
                    <a:lnTo>
                      <a:pt x="165176" y="271851"/>
                    </a:lnTo>
                    <a:lnTo>
                      <a:pt x="163885" y="271851"/>
                    </a:lnTo>
                    <a:cubicBezTo>
                      <a:pt x="152370" y="290631"/>
                      <a:pt x="125913" y="303861"/>
                      <a:pt x="96032" y="303861"/>
                    </a:cubicBezTo>
                    <a:cubicBezTo>
                      <a:pt x="41397" y="303861"/>
                      <a:pt x="0" y="260331"/>
                      <a:pt x="0" y="198447"/>
                    </a:cubicBezTo>
                    <a:cubicBezTo>
                      <a:pt x="0" y="136566"/>
                      <a:pt x="41828" y="93036"/>
                      <a:pt x="96032" y="93036"/>
                    </a:cubicBezTo>
                    <a:cubicBezTo>
                      <a:pt x="123779" y="93036"/>
                      <a:pt x="150666" y="104984"/>
                      <a:pt x="162611" y="124615"/>
                    </a:cubicBezTo>
                    <a:lnTo>
                      <a:pt x="163885" y="124615"/>
                    </a:lnTo>
                    <a:lnTo>
                      <a:pt x="163885" y="0"/>
                    </a:lnTo>
                    <a:lnTo>
                      <a:pt x="201444" y="0"/>
                    </a:lnTo>
                    <a:close/>
                    <a:moveTo>
                      <a:pt x="165607" y="198447"/>
                    </a:moveTo>
                    <a:cubicBezTo>
                      <a:pt x="165607" y="153211"/>
                      <a:pt x="140837" y="125470"/>
                      <a:pt x="102004" y="125470"/>
                    </a:cubicBezTo>
                    <a:cubicBezTo>
                      <a:pt x="64033" y="125470"/>
                      <a:pt x="38420" y="153211"/>
                      <a:pt x="38420" y="198447"/>
                    </a:cubicBezTo>
                    <a:cubicBezTo>
                      <a:pt x="38420" y="243686"/>
                      <a:pt x="64033" y="271426"/>
                      <a:pt x="102004" y="271426"/>
                    </a:cubicBezTo>
                    <a:cubicBezTo>
                      <a:pt x="140837" y="271426"/>
                      <a:pt x="165607" y="243686"/>
                      <a:pt x="165607" y="198447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2" name="Vrije vorm: vorm 61">
                <a:extLst>
                  <a:ext uri="{FF2B5EF4-FFF2-40B4-BE49-F238E27FC236}">
                    <a16:creationId xmlns:a16="http://schemas.microsoft.com/office/drawing/2014/main" id="{107A22B1-368A-18F0-7883-96CB299B484B}"/>
                  </a:ext>
                </a:extLst>
              </p:cNvPr>
              <p:cNvSpPr/>
              <p:nvPr/>
            </p:nvSpPr>
            <p:spPr>
              <a:xfrm>
                <a:off x="6682004" y="5976709"/>
                <a:ext cx="198466" cy="210824"/>
              </a:xfrm>
              <a:custGeom>
                <a:avLst/>
                <a:gdLst>
                  <a:gd name="connsiteX0" fmla="*/ 197175 w 198466"/>
                  <a:gd name="connsiteY0" fmla="*/ 114375 h 210824"/>
                  <a:gd name="connsiteX1" fmla="*/ 38420 w 198466"/>
                  <a:gd name="connsiteY1" fmla="*/ 114375 h 210824"/>
                  <a:gd name="connsiteX2" fmla="*/ 104139 w 198466"/>
                  <a:gd name="connsiteY2" fmla="*/ 178390 h 210824"/>
                  <a:gd name="connsiteX3" fmla="*/ 160047 w 198466"/>
                  <a:gd name="connsiteY3" fmla="*/ 146808 h 210824"/>
                  <a:gd name="connsiteX4" fmla="*/ 195471 w 198466"/>
                  <a:gd name="connsiteY4" fmla="*/ 146808 h 210824"/>
                  <a:gd name="connsiteX5" fmla="*/ 102865 w 198466"/>
                  <a:gd name="connsiteY5" fmla="*/ 210824 h 210824"/>
                  <a:gd name="connsiteX6" fmla="*/ 0 w 198466"/>
                  <a:gd name="connsiteY6" fmla="*/ 106693 h 210824"/>
                  <a:gd name="connsiteX7" fmla="*/ 103296 w 198466"/>
                  <a:gd name="connsiteY7" fmla="*/ 0 h 210824"/>
                  <a:gd name="connsiteX8" fmla="*/ 198466 w 198466"/>
                  <a:gd name="connsiteY8" fmla="*/ 98157 h 210824"/>
                  <a:gd name="connsiteX9" fmla="*/ 197175 w 198466"/>
                  <a:gd name="connsiteY9" fmla="*/ 114375 h 210824"/>
                  <a:gd name="connsiteX10" fmla="*/ 40124 w 198466"/>
                  <a:gd name="connsiteY10" fmla="*/ 84927 h 210824"/>
                  <a:gd name="connsiteX11" fmla="*/ 160477 w 198466"/>
                  <a:gd name="connsiteY11" fmla="*/ 84927 h 210824"/>
                  <a:gd name="connsiteX12" fmla="*/ 103296 w 198466"/>
                  <a:gd name="connsiteY12" fmla="*/ 31152 h 210824"/>
                  <a:gd name="connsiteX13" fmla="*/ 40124 w 198466"/>
                  <a:gd name="connsiteY13" fmla="*/ 84927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8466" h="210824">
                    <a:moveTo>
                      <a:pt x="197175" y="114375"/>
                    </a:moveTo>
                    <a:lnTo>
                      <a:pt x="38420" y="114375"/>
                    </a:lnTo>
                    <a:cubicBezTo>
                      <a:pt x="41397" y="156624"/>
                      <a:pt x="68284" y="178390"/>
                      <a:pt x="104139" y="178390"/>
                    </a:cubicBezTo>
                    <a:cubicBezTo>
                      <a:pt x="129321" y="178390"/>
                      <a:pt x="149805" y="167295"/>
                      <a:pt x="160047" y="146808"/>
                    </a:cubicBezTo>
                    <a:lnTo>
                      <a:pt x="195471" y="146808"/>
                    </a:lnTo>
                    <a:cubicBezTo>
                      <a:pt x="184799" y="186497"/>
                      <a:pt x="148101" y="210824"/>
                      <a:pt x="102865" y="210824"/>
                    </a:cubicBezTo>
                    <a:cubicBezTo>
                      <a:pt x="42689" y="210824"/>
                      <a:pt x="0" y="168572"/>
                      <a:pt x="0" y="106693"/>
                    </a:cubicBezTo>
                    <a:cubicBezTo>
                      <a:pt x="0" y="43530"/>
                      <a:pt x="44393" y="0"/>
                      <a:pt x="103296" y="0"/>
                    </a:cubicBezTo>
                    <a:cubicBezTo>
                      <a:pt x="158773" y="0"/>
                      <a:pt x="198466" y="38836"/>
                      <a:pt x="198466" y="98157"/>
                    </a:cubicBezTo>
                    <a:cubicBezTo>
                      <a:pt x="198466" y="104132"/>
                      <a:pt x="198036" y="108827"/>
                      <a:pt x="197175" y="114375"/>
                    </a:cubicBezTo>
                    <a:close/>
                    <a:moveTo>
                      <a:pt x="40124" y="84927"/>
                    </a:moveTo>
                    <a:lnTo>
                      <a:pt x="160477" y="84927"/>
                    </a:lnTo>
                    <a:cubicBezTo>
                      <a:pt x="155778" y="48653"/>
                      <a:pt x="134021" y="31152"/>
                      <a:pt x="103296" y="31152"/>
                    </a:cubicBezTo>
                    <a:cubicBezTo>
                      <a:pt x="71279" y="31152"/>
                      <a:pt x="46958" y="50358"/>
                      <a:pt x="40124" y="84927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3" name="Vrije vorm: vorm 62">
                <a:extLst>
                  <a:ext uri="{FF2B5EF4-FFF2-40B4-BE49-F238E27FC236}">
                    <a16:creationId xmlns:a16="http://schemas.microsoft.com/office/drawing/2014/main" id="{C9F9A163-E27F-1E81-A14F-2D336CC727D0}"/>
                  </a:ext>
                </a:extLst>
              </p:cNvPr>
              <p:cNvSpPr/>
              <p:nvPr/>
            </p:nvSpPr>
            <p:spPr>
              <a:xfrm>
                <a:off x="6926495" y="5977988"/>
                <a:ext cx="113088" cy="204424"/>
              </a:xfrm>
              <a:custGeom>
                <a:avLst/>
                <a:gdLst>
                  <a:gd name="connsiteX0" fmla="*/ 113089 w 113088"/>
                  <a:gd name="connsiteY0" fmla="*/ 3413 h 204424"/>
                  <a:gd name="connsiteX1" fmla="*/ 113089 w 113088"/>
                  <a:gd name="connsiteY1" fmla="*/ 35848 h 204424"/>
                  <a:gd name="connsiteX2" fmla="*/ 95601 w 113088"/>
                  <a:gd name="connsiteY2" fmla="*/ 34569 h 204424"/>
                  <a:gd name="connsiteX3" fmla="*/ 37559 w 113088"/>
                  <a:gd name="connsiteY3" fmla="*/ 99439 h 204424"/>
                  <a:gd name="connsiteX4" fmla="*/ 37559 w 113088"/>
                  <a:gd name="connsiteY4" fmla="*/ 204425 h 204424"/>
                  <a:gd name="connsiteX5" fmla="*/ 0 w 113088"/>
                  <a:gd name="connsiteY5" fmla="*/ 204425 h 204424"/>
                  <a:gd name="connsiteX6" fmla="*/ 0 w 113088"/>
                  <a:gd name="connsiteY6" fmla="*/ 3842 h 204424"/>
                  <a:gd name="connsiteX7" fmla="*/ 33290 w 113088"/>
                  <a:gd name="connsiteY7" fmla="*/ 3842 h 204424"/>
                  <a:gd name="connsiteX8" fmla="*/ 36267 w 113088"/>
                  <a:gd name="connsiteY8" fmla="*/ 34569 h 204424"/>
                  <a:gd name="connsiteX9" fmla="*/ 37559 w 113088"/>
                  <a:gd name="connsiteY9" fmla="*/ 34569 h 204424"/>
                  <a:gd name="connsiteX10" fmla="*/ 93036 w 113088"/>
                  <a:gd name="connsiteY10" fmla="*/ 0 h 204424"/>
                  <a:gd name="connsiteX11" fmla="*/ 113089 w 113088"/>
                  <a:gd name="connsiteY11" fmla="*/ 3413 h 204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088" h="204424">
                    <a:moveTo>
                      <a:pt x="113089" y="3413"/>
                    </a:moveTo>
                    <a:lnTo>
                      <a:pt x="113089" y="35848"/>
                    </a:lnTo>
                    <a:cubicBezTo>
                      <a:pt x="107116" y="34996"/>
                      <a:pt x="101143" y="34569"/>
                      <a:pt x="95601" y="34569"/>
                    </a:cubicBezTo>
                    <a:cubicBezTo>
                      <a:pt x="58455" y="34569"/>
                      <a:pt x="37559" y="55479"/>
                      <a:pt x="37559" y="99439"/>
                    </a:cubicBezTo>
                    <a:lnTo>
                      <a:pt x="37559" y="204425"/>
                    </a:lnTo>
                    <a:lnTo>
                      <a:pt x="0" y="204425"/>
                    </a:lnTo>
                    <a:lnTo>
                      <a:pt x="0" y="3842"/>
                    </a:lnTo>
                    <a:lnTo>
                      <a:pt x="33290" y="3842"/>
                    </a:lnTo>
                    <a:lnTo>
                      <a:pt x="36267" y="34569"/>
                    </a:lnTo>
                    <a:lnTo>
                      <a:pt x="37559" y="34569"/>
                    </a:lnTo>
                    <a:cubicBezTo>
                      <a:pt x="46939" y="13230"/>
                      <a:pt x="68284" y="0"/>
                      <a:pt x="93036" y="0"/>
                    </a:cubicBezTo>
                    <a:cubicBezTo>
                      <a:pt x="100713" y="0"/>
                      <a:pt x="107547" y="1281"/>
                      <a:pt x="113089" y="3413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4" name="Vrije vorm: vorm 63">
                <a:extLst>
                  <a:ext uri="{FF2B5EF4-FFF2-40B4-BE49-F238E27FC236}">
                    <a16:creationId xmlns:a16="http://schemas.microsoft.com/office/drawing/2014/main" id="{519DC2CE-7456-232D-1708-AECB29A4620E}"/>
                  </a:ext>
                </a:extLst>
              </p:cNvPr>
              <p:cNvSpPr/>
              <p:nvPr/>
            </p:nvSpPr>
            <p:spPr>
              <a:xfrm>
                <a:off x="7067206" y="5894769"/>
                <a:ext cx="51208" cy="287644"/>
              </a:xfrm>
              <a:custGeom>
                <a:avLst/>
                <a:gdLst>
                  <a:gd name="connsiteX0" fmla="*/ 0 w 51208"/>
                  <a:gd name="connsiteY0" fmla="*/ 25604 h 287644"/>
                  <a:gd name="connsiteX1" fmla="*/ 25613 w 51208"/>
                  <a:gd name="connsiteY1" fmla="*/ 0 h 287644"/>
                  <a:gd name="connsiteX2" fmla="*/ 51208 w 51208"/>
                  <a:gd name="connsiteY2" fmla="*/ 25604 h 287644"/>
                  <a:gd name="connsiteX3" fmla="*/ 25613 w 51208"/>
                  <a:gd name="connsiteY3" fmla="*/ 51210 h 287644"/>
                  <a:gd name="connsiteX4" fmla="*/ 0 w 51208"/>
                  <a:gd name="connsiteY4" fmla="*/ 25604 h 287644"/>
                  <a:gd name="connsiteX5" fmla="*/ 6834 w 51208"/>
                  <a:gd name="connsiteY5" fmla="*/ 87061 h 287644"/>
                  <a:gd name="connsiteX6" fmla="*/ 44375 w 51208"/>
                  <a:gd name="connsiteY6" fmla="*/ 87061 h 287644"/>
                  <a:gd name="connsiteX7" fmla="*/ 44375 w 51208"/>
                  <a:gd name="connsiteY7" fmla="*/ 287644 h 287644"/>
                  <a:gd name="connsiteX8" fmla="*/ 6834 w 51208"/>
                  <a:gd name="connsiteY8" fmla="*/ 287644 h 287644"/>
                  <a:gd name="connsiteX9" fmla="*/ 6834 w 51208"/>
                  <a:gd name="connsiteY9" fmla="*/ 87061 h 287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208" h="287644">
                    <a:moveTo>
                      <a:pt x="0" y="25604"/>
                    </a:moveTo>
                    <a:cubicBezTo>
                      <a:pt x="0" y="11095"/>
                      <a:pt x="11515" y="0"/>
                      <a:pt x="25613" y="0"/>
                    </a:cubicBezTo>
                    <a:cubicBezTo>
                      <a:pt x="39693" y="0"/>
                      <a:pt x="51208" y="11095"/>
                      <a:pt x="51208" y="25604"/>
                    </a:cubicBezTo>
                    <a:cubicBezTo>
                      <a:pt x="51208" y="40115"/>
                      <a:pt x="39693" y="51210"/>
                      <a:pt x="25613" y="51210"/>
                    </a:cubicBezTo>
                    <a:cubicBezTo>
                      <a:pt x="11515" y="51210"/>
                      <a:pt x="0" y="40115"/>
                      <a:pt x="0" y="25604"/>
                    </a:cubicBezTo>
                    <a:close/>
                    <a:moveTo>
                      <a:pt x="6834" y="87061"/>
                    </a:moveTo>
                    <a:lnTo>
                      <a:pt x="44375" y="87061"/>
                    </a:lnTo>
                    <a:lnTo>
                      <a:pt x="44375" y="287644"/>
                    </a:lnTo>
                    <a:lnTo>
                      <a:pt x="6834" y="287644"/>
                    </a:lnTo>
                    <a:lnTo>
                      <a:pt x="6834" y="87061"/>
                    </a:ln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5" name="Vrije vorm: vorm 64">
                <a:extLst>
                  <a:ext uri="{FF2B5EF4-FFF2-40B4-BE49-F238E27FC236}">
                    <a16:creationId xmlns:a16="http://schemas.microsoft.com/office/drawing/2014/main" id="{C31FD650-A9B4-388A-CFB6-09CB9A8360E4}"/>
                  </a:ext>
                </a:extLst>
              </p:cNvPr>
              <p:cNvSpPr/>
              <p:nvPr/>
            </p:nvSpPr>
            <p:spPr>
              <a:xfrm>
                <a:off x="7168959" y="5976709"/>
                <a:ext cx="175400" cy="205703"/>
              </a:xfrm>
              <a:custGeom>
                <a:avLst/>
                <a:gdLst>
                  <a:gd name="connsiteX0" fmla="*/ 175400 w 175400"/>
                  <a:gd name="connsiteY0" fmla="*/ 78952 h 205703"/>
                  <a:gd name="connsiteX1" fmla="*/ 175400 w 175400"/>
                  <a:gd name="connsiteY1" fmla="*/ 205704 h 205703"/>
                  <a:gd name="connsiteX2" fmla="*/ 137841 w 175400"/>
                  <a:gd name="connsiteY2" fmla="*/ 205704 h 205703"/>
                  <a:gd name="connsiteX3" fmla="*/ 137841 w 175400"/>
                  <a:gd name="connsiteY3" fmla="*/ 93461 h 205703"/>
                  <a:gd name="connsiteX4" fmla="*/ 92606 w 175400"/>
                  <a:gd name="connsiteY4" fmla="*/ 33286 h 205703"/>
                  <a:gd name="connsiteX5" fmla="*/ 37559 w 175400"/>
                  <a:gd name="connsiteY5" fmla="*/ 96449 h 205703"/>
                  <a:gd name="connsiteX6" fmla="*/ 37559 w 175400"/>
                  <a:gd name="connsiteY6" fmla="*/ 205704 h 205703"/>
                  <a:gd name="connsiteX7" fmla="*/ 0 w 175400"/>
                  <a:gd name="connsiteY7" fmla="*/ 205704 h 205703"/>
                  <a:gd name="connsiteX8" fmla="*/ 0 w 175400"/>
                  <a:gd name="connsiteY8" fmla="*/ 5121 h 205703"/>
                  <a:gd name="connsiteX9" fmla="*/ 33721 w 175400"/>
                  <a:gd name="connsiteY9" fmla="*/ 5121 h 205703"/>
                  <a:gd name="connsiteX10" fmla="*/ 36267 w 175400"/>
                  <a:gd name="connsiteY10" fmla="*/ 32006 h 205703"/>
                  <a:gd name="connsiteX11" fmla="*/ 37559 w 175400"/>
                  <a:gd name="connsiteY11" fmla="*/ 32006 h 205703"/>
                  <a:gd name="connsiteX12" fmla="*/ 102847 w 175400"/>
                  <a:gd name="connsiteY12" fmla="*/ 0 h 205703"/>
                  <a:gd name="connsiteX13" fmla="*/ 175400 w 175400"/>
                  <a:gd name="connsiteY13" fmla="*/ 78952 h 20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5400" h="205703">
                    <a:moveTo>
                      <a:pt x="175400" y="78952"/>
                    </a:moveTo>
                    <a:lnTo>
                      <a:pt x="175400" y="205704"/>
                    </a:lnTo>
                    <a:lnTo>
                      <a:pt x="137841" y="205704"/>
                    </a:lnTo>
                    <a:lnTo>
                      <a:pt x="137841" y="93461"/>
                    </a:lnTo>
                    <a:cubicBezTo>
                      <a:pt x="137841" y="49079"/>
                      <a:pt x="121627" y="33286"/>
                      <a:pt x="92606" y="33286"/>
                    </a:cubicBezTo>
                    <a:cubicBezTo>
                      <a:pt x="59316" y="33286"/>
                      <a:pt x="37559" y="54200"/>
                      <a:pt x="37559" y="96449"/>
                    </a:cubicBezTo>
                    <a:lnTo>
                      <a:pt x="37559" y="205704"/>
                    </a:lnTo>
                    <a:lnTo>
                      <a:pt x="0" y="205704"/>
                    </a:lnTo>
                    <a:lnTo>
                      <a:pt x="0" y="5121"/>
                    </a:lnTo>
                    <a:lnTo>
                      <a:pt x="33721" y="5121"/>
                    </a:lnTo>
                    <a:lnTo>
                      <a:pt x="36267" y="32006"/>
                    </a:lnTo>
                    <a:lnTo>
                      <a:pt x="37559" y="32006"/>
                    </a:lnTo>
                    <a:cubicBezTo>
                      <a:pt x="50348" y="11947"/>
                      <a:pt x="74257" y="0"/>
                      <a:pt x="102847" y="0"/>
                    </a:cubicBezTo>
                    <a:cubicBezTo>
                      <a:pt x="146810" y="0"/>
                      <a:pt x="175400" y="28592"/>
                      <a:pt x="175400" y="78952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6" name="Vrije vorm: vorm 65">
                <a:extLst>
                  <a:ext uri="{FF2B5EF4-FFF2-40B4-BE49-F238E27FC236}">
                    <a16:creationId xmlns:a16="http://schemas.microsoft.com/office/drawing/2014/main" id="{98FF879D-219E-0E54-614B-61C5814E05BA}"/>
                  </a:ext>
                </a:extLst>
              </p:cNvPr>
              <p:cNvSpPr/>
              <p:nvPr/>
            </p:nvSpPr>
            <p:spPr>
              <a:xfrm>
                <a:off x="7378277" y="5976709"/>
                <a:ext cx="198448" cy="306421"/>
              </a:xfrm>
              <a:custGeom>
                <a:avLst/>
                <a:gdLst>
                  <a:gd name="connsiteX0" fmla="*/ 198448 w 198448"/>
                  <a:gd name="connsiteY0" fmla="*/ 23045 h 306421"/>
                  <a:gd name="connsiteX1" fmla="*/ 161302 w 198448"/>
                  <a:gd name="connsiteY1" fmla="*/ 26031 h 306421"/>
                  <a:gd name="connsiteX2" fmla="*/ 178377 w 198448"/>
                  <a:gd name="connsiteY2" fmla="*/ 73405 h 306421"/>
                  <a:gd name="connsiteX3" fmla="*/ 98148 w 198448"/>
                  <a:gd name="connsiteY3" fmla="*/ 146808 h 306421"/>
                  <a:gd name="connsiteX4" fmla="*/ 61881 w 198448"/>
                  <a:gd name="connsiteY4" fmla="*/ 139981 h 306421"/>
                  <a:gd name="connsiteX5" fmla="*/ 42671 w 198448"/>
                  <a:gd name="connsiteY5" fmla="*/ 160464 h 306421"/>
                  <a:gd name="connsiteX6" fmla="*/ 67423 w 198448"/>
                  <a:gd name="connsiteY6" fmla="*/ 177963 h 306421"/>
                  <a:gd name="connsiteX7" fmla="*/ 132299 w 198448"/>
                  <a:gd name="connsiteY7" fmla="*/ 177963 h 306421"/>
                  <a:gd name="connsiteX8" fmla="*/ 198448 w 198448"/>
                  <a:gd name="connsiteY8" fmla="*/ 236856 h 306421"/>
                  <a:gd name="connsiteX9" fmla="*/ 96013 w 198448"/>
                  <a:gd name="connsiteY9" fmla="*/ 306422 h 306421"/>
                  <a:gd name="connsiteX10" fmla="*/ 0 w 198448"/>
                  <a:gd name="connsiteY10" fmla="*/ 246247 h 306421"/>
                  <a:gd name="connsiteX11" fmla="*/ 28591 w 198448"/>
                  <a:gd name="connsiteY11" fmla="*/ 201008 h 306421"/>
                  <a:gd name="connsiteX12" fmla="*/ 8520 w 198448"/>
                  <a:gd name="connsiteY12" fmla="*/ 166012 h 306421"/>
                  <a:gd name="connsiteX13" fmla="*/ 38832 w 198448"/>
                  <a:gd name="connsiteY13" fmla="*/ 125042 h 306421"/>
                  <a:gd name="connsiteX14" fmla="*/ 17918 w 198448"/>
                  <a:gd name="connsiteY14" fmla="*/ 73405 h 306421"/>
                  <a:gd name="connsiteX15" fmla="*/ 98148 w 198448"/>
                  <a:gd name="connsiteY15" fmla="*/ 0 h 306421"/>
                  <a:gd name="connsiteX16" fmla="*/ 198448 w 198448"/>
                  <a:gd name="connsiteY16" fmla="*/ 0 h 306421"/>
                  <a:gd name="connsiteX17" fmla="*/ 198448 w 198448"/>
                  <a:gd name="connsiteY17" fmla="*/ 23045 h 306421"/>
                  <a:gd name="connsiteX18" fmla="*/ 124604 w 198448"/>
                  <a:gd name="connsiteY18" fmla="*/ 210824 h 306421"/>
                  <a:gd name="connsiteX19" fmla="*/ 68266 w 198448"/>
                  <a:gd name="connsiteY19" fmla="*/ 210824 h 306421"/>
                  <a:gd name="connsiteX20" fmla="*/ 35837 w 198448"/>
                  <a:gd name="connsiteY20" fmla="*/ 240699 h 306421"/>
                  <a:gd name="connsiteX21" fmla="*/ 98578 w 198448"/>
                  <a:gd name="connsiteY21" fmla="*/ 274413 h 306421"/>
                  <a:gd name="connsiteX22" fmla="*/ 162593 w 198448"/>
                  <a:gd name="connsiteY22" fmla="*/ 237711 h 306421"/>
                  <a:gd name="connsiteX23" fmla="*/ 124604 w 198448"/>
                  <a:gd name="connsiteY23" fmla="*/ 210824 h 306421"/>
                  <a:gd name="connsiteX24" fmla="*/ 143383 w 198448"/>
                  <a:gd name="connsiteY24" fmla="*/ 73405 h 306421"/>
                  <a:gd name="connsiteX25" fmla="*/ 98148 w 198448"/>
                  <a:gd name="connsiteY25" fmla="*/ 29444 h 306421"/>
                  <a:gd name="connsiteX26" fmla="*/ 52912 w 198448"/>
                  <a:gd name="connsiteY26" fmla="*/ 73405 h 306421"/>
                  <a:gd name="connsiteX27" fmla="*/ 98148 w 198448"/>
                  <a:gd name="connsiteY27" fmla="*/ 116933 h 306421"/>
                  <a:gd name="connsiteX28" fmla="*/ 143383 w 198448"/>
                  <a:gd name="connsiteY28" fmla="*/ 73405 h 30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98448" h="306421">
                    <a:moveTo>
                      <a:pt x="198448" y="23045"/>
                    </a:moveTo>
                    <a:lnTo>
                      <a:pt x="161302" y="26031"/>
                    </a:lnTo>
                    <a:cubicBezTo>
                      <a:pt x="172405" y="38409"/>
                      <a:pt x="178377" y="54627"/>
                      <a:pt x="178377" y="73405"/>
                    </a:cubicBezTo>
                    <a:cubicBezTo>
                      <a:pt x="178377" y="116081"/>
                      <a:pt x="146379" y="146808"/>
                      <a:pt x="98148" y="146808"/>
                    </a:cubicBezTo>
                    <a:cubicBezTo>
                      <a:pt x="84498" y="146808"/>
                      <a:pt x="72535" y="144246"/>
                      <a:pt x="61881" y="139981"/>
                    </a:cubicBezTo>
                    <a:cubicBezTo>
                      <a:pt x="50347" y="142115"/>
                      <a:pt x="42671" y="150223"/>
                      <a:pt x="42671" y="160464"/>
                    </a:cubicBezTo>
                    <a:cubicBezTo>
                      <a:pt x="42671" y="171560"/>
                      <a:pt x="51639" y="177963"/>
                      <a:pt x="67423" y="177963"/>
                    </a:cubicBezTo>
                    <a:lnTo>
                      <a:pt x="132299" y="177963"/>
                    </a:lnTo>
                    <a:cubicBezTo>
                      <a:pt x="174539" y="177963"/>
                      <a:pt x="198448" y="199302"/>
                      <a:pt x="198448" y="236856"/>
                    </a:cubicBezTo>
                    <a:cubicBezTo>
                      <a:pt x="198448" y="279535"/>
                      <a:pt x="166001" y="306422"/>
                      <a:pt x="96013" y="306422"/>
                    </a:cubicBezTo>
                    <a:cubicBezTo>
                      <a:pt x="31998" y="306422"/>
                      <a:pt x="0" y="282949"/>
                      <a:pt x="0" y="246247"/>
                    </a:cubicBezTo>
                    <a:cubicBezTo>
                      <a:pt x="0" y="225760"/>
                      <a:pt x="10242" y="209972"/>
                      <a:pt x="28591" y="201008"/>
                    </a:cubicBezTo>
                    <a:cubicBezTo>
                      <a:pt x="15784" y="193326"/>
                      <a:pt x="8520" y="181376"/>
                      <a:pt x="8520" y="166012"/>
                    </a:cubicBezTo>
                    <a:cubicBezTo>
                      <a:pt x="8520" y="146381"/>
                      <a:pt x="20896" y="131445"/>
                      <a:pt x="38832" y="125042"/>
                    </a:cubicBezTo>
                    <a:cubicBezTo>
                      <a:pt x="25595" y="112241"/>
                      <a:pt x="17918" y="94315"/>
                      <a:pt x="17918" y="73405"/>
                    </a:cubicBezTo>
                    <a:cubicBezTo>
                      <a:pt x="17918" y="30727"/>
                      <a:pt x="49935" y="0"/>
                      <a:pt x="98148" y="0"/>
                    </a:cubicBezTo>
                    <a:lnTo>
                      <a:pt x="198448" y="0"/>
                    </a:lnTo>
                    <a:lnTo>
                      <a:pt x="198448" y="23045"/>
                    </a:lnTo>
                    <a:close/>
                    <a:moveTo>
                      <a:pt x="124604" y="210824"/>
                    </a:moveTo>
                    <a:lnTo>
                      <a:pt x="68266" y="210824"/>
                    </a:lnTo>
                    <a:cubicBezTo>
                      <a:pt x="48643" y="210824"/>
                      <a:pt x="35837" y="223199"/>
                      <a:pt x="35837" y="240699"/>
                    </a:cubicBezTo>
                    <a:cubicBezTo>
                      <a:pt x="35837" y="261610"/>
                      <a:pt x="54186" y="274413"/>
                      <a:pt x="98578" y="274413"/>
                    </a:cubicBezTo>
                    <a:cubicBezTo>
                      <a:pt x="144244" y="274413"/>
                      <a:pt x="162593" y="260756"/>
                      <a:pt x="162593" y="237711"/>
                    </a:cubicBezTo>
                    <a:cubicBezTo>
                      <a:pt x="162593" y="220639"/>
                      <a:pt x="152352" y="210824"/>
                      <a:pt x="124604" y="210824"/>
                    </a:cubicBezTo>
                    <a:close/>
                    <a:moveTo>
                      <a:pt x="143383" y="73405"/>
                    </a:moveTo>
                    <a:cubicBezTo>
                      <a:pt x="143383" y="46945"/>
                      <a:pt x="126308" y="29444"/>
                      <a:pt x="98148" y="29444"/>
                    </a:cubicBezTo>
                    <a:cubicBezTo>
                      <a:pt x="69988" y="29444"/>
                      <a:pt x="52912" y="46945"/>
                      <a:pt x="52912" y="73405"/>
                    </a:cubicBezTo>
                    <a:cubicBezTo>
                      <a:pt x="52912" y="99436"/>
                      <a:pt x="69988" y="116933"/>
                      <a:pt x="98148" y="116933"/>
                    </a:cubicBezTo>
                    <a:cubicBezTo>
                      <a:pt x="126308" y="116933"/>
                      <a:pt x="143383" y="99436"/>
                      <a:pt x="143383" y="73405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7" name="Vrije vorm: vorm 66">
                <a:extLst>
                  <a:ext uri="{FF2B5EF4-FFF2-40B4-BE49-F238E27FC236}">
                    <a16:creationId xmlns:a16="http://schemas.microsoft.com/office/drawing/2014/main" id="{614D4243-8220-BEDA-7FDF-BA471A5C904E}"/>
                  </a:ext>
                </a:extLst>
              </p:cNvPr>
              <p:cNvSpPr/>
              <p:nvPr/>
            </p:nvSpPr>
            <p:spPr>
              <a:xfrm>
                <a:off x="7594411" y="5976709"/>
                <a:ext cx="162593" cy="210824"/>
              </a:xfrm>
              <a:custGeom>
                <a:avLst/>
                <a:gdLst>
                  <a:gd name="connsiteX0" fmla="*/ 0 w 162593"/>
                  <a:gd name="connsiteY0" fmla="*/ 145102 h 210824"/>
                  <a:gd name="connsiteX1" fmla="*/ 37541 w 162593"/>
                  <a:gd name="connsiteY1" fmla="*/ 145102 h 210824"/>
                  <a:gd name="connsiteX2" fmla="*/ 83638 w 162593"/>
                  <a:gd name="connsiteY2" fmla="*/ 180524 h 210824"/>
                  <a:gd name="connsiteX3" fmla="*/ 126308 w 162593"/>
                  <a:gd name="connsiteY3" fmla="*/ 149798 h 210824"/>
                  <a:gd name="connsiteX4" fmla="*/ 85772 w 162593"/>
                  <a:gd name="connsiteY4" fmla="*/ 120775 h 210824"/>
                  <a:gd name="connsiteX5" fmla="*/ 61450 w 162593"/>
                  <a:gd name="connsiteY5" fmla="*/ 116081 h 210824"/>
                  <a:gd name="connsiteX6" fmla="*/ 2977 w 162593"/>
                  <a:gd name="connsiteY6" fmla="*/ 61454 h 210824"/>
                  <a:gd name="connsiteX7" fmla="*/ 81934 w 162593"/>
                  <a:gd name="connsiteY7" fmla="*/ 0 h 210824"/>
                  <a:gd name="connsiteX8" fmla="*/ 159186 w 162593"/>
                  <a:gd name="connsiteY8" fmla="*/ 60175 h 210824"/>
                  <a:gd name="connsiteX9" fmla="*/ 121627 w 162593"/>
                  <a:gd name="connsiteY9" fmla="*/ 60175 h 210824"/>
                  <a:gd name="connsiteX10" fmla="*/ 79799 w 162593"/>
                  <a:gd name="connsiteY10" fmla="*/ 30300 h 210824"/>
                  <a:gd name="connsiteX11" fmla="*/ 39245 w 162593"/>
                  <a:gd name="connsiteY11" fmla="*/ 59319 h 210824"/>
                  <a:gd name="connsiteX12" fmla="*/ 79369 w 162593"/>
                  <a:gd name="connsiteY12" fmla="*/ 85779 h 210824"/>
                  <a:gd name="connsiteX13" fmla="*/ 103708 w 162593"/>
                  <a:gd name="connsiteY13" fmla="*/ 90475 h 210824"/>
                  <a:gd name="connsiteX14" fmla="*/ 162593 w 162593"/>
                  <a:gd name="connsiteY14" fmla="*/ 146806 h 210824"/>
                  <a:gd name="connsiteX15" fmla="*/ 83207 w 162593"/>
                  <a:gd name="connsiteY15" fmla="*/ 210824 h 210824"/>
                  <a:gd name="connsiteX16" fmla="*/ 0 w 162593"/>
                  <a:gd name="connsiteY16" fmla="*/ 145102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2593" h="210824">
                    <a:moveTo>
                      <a:pt x="0" y="145102"/>
                    </a:moveTo>
                    <a:lnTo>
                      <a:pt x="37541" y="145102"/>
                    </a:lnTo>
                    <a:cubicBezTo>
                      <a:pt x="40536" y="168147"/>
                      <a:pt x="58042" y="180524"/>
                      <a:pt x="83638" y="180524"/>
                    </a:cubicBezTo>
                    <a:cubicBezTo>
                      <a:pt x="109681" y="180524"/>
                      <a:pt x="126308" y="167720"/>
                      <a:pt x="126308" y="149798"/>
                    </a:cubicBezTo>
                    <a:cubicBezTo>
                      <a:pt x="126308" y="135710"/>
                      <a:pt x="116084" y="126749"/>
                      <a:pt x="85772" y="120775"/>
                    </a:cubicBezTo>
                    <a:lnTo>
                      <a:pt x="61450" y="116081"/>
                    </a:lnTo>
                    <a:cubicBezTo>
                      <a:pt x="21757" y="108397"/>
                      <a:pt x="2977" y="90475"/>
                      <a:pt x="2977" y="61454"/>
                    </a:cubicBezTo>
                    <a:cubicBezTo>
                      <a:pt x="2977" y="26031"/>
                      <a:pt x="32859" y="0"/>
                      <a:pt x="81934" y="0"/>
                    </a:cubicBezTo>
                    <a:cubicBezTo>
                      <a:pt x="127169" y="0"/>
                      <a:pt x="155760" y="21766"/>
                      <a:pt x="159186" y="60175"/>
                    </a:cubicBezTo>
                    <a:lnTo>
                      <a:pt x="121627" y="60175"/>
                    </a:lnTo>
                    <a:cubicBezTo>
                      <a:pt x="119492" y="41395"/>
                      <a:pt x="104982" y="30300"/>
                      <a:pt x="79799" y="30300"/>
                    </a:cubicBezTo>
                    <a:cubicBezTo>
                      <a:pt x="54204" y="30300"/>
                      <a:pt x="39245" y="41822"/>
                      <a:pt x="39245" y="59319"/>
                    </a:cubicBezTo>
                    <a:cubicBezTo>
                      <a:pt x="39245" y="71697"/>
                      <a:pt x="46509" y="79379"/>
                      <a:pt x="79369" y="85779"/>
                    </a:cubicBezTo>
                    <a:lnTo>
                      <a:pt x="103708" y="90475"/>
                    </a:lnTo>
                    <a:cubicBezTo>
                      <a:pt x="144245" y="98157"/>
                      <a:pt x="162593" y="116081"/>
                      <a:pt x="162593" y="146806"/>
                    </a:cubicBezTo>
                    <a:cubicBezTo>
                      <a:pt x="162593" y="184363"/>
                      <a:pt x="133142" y="210824"/>
                      <a:pt x="83207" y="210824"/>
                    </a:cubicBezTo>
                    <a:cubicBezTo>
                      <a:pt x="34563" y="210824"/>
                      <a:pt x="2977" y="185645"/>
                      <a:pt x="0" y="145102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8" name="Vrije vorm: vorm 67">
                <a:extLst>
                  <a:ext uri="{FF2B5EF4-FFF2-40B4-BE49-F238E27FC236}">
                    <a16:creationId xmlns:a16="http://schemas.microsoft.com/office/drawing/2014/main" id="{C91DB2F2-833A-3E34-07ED-0A5E93CAE625}"/>
                  </a:ext>
                </a:extLst>
              </p:cNvPr>
              <p:cNvSpPr/>
              <p:nvPr/>
            </p:nvSpPr>
            <p:spPr>
              <a:xfrm>
                <a:off x="7802078" y="5883673"/>
                <a:ext cx="178395" cy="298739"/>
              </a:xfrm>
              <a:custGeom>
                <a:avLst/>
                <a:gdLst>
                  <a:gd name="connsiteX0" fmla="*/ 129322 w 178395"/>
                  <a:gd name="connsiteY0" fmla="*/ 298740 h 298739"/>
                  <a:gd name="connsiteX1" fmla="*/ 38850 w 178395"/>
                  <a:gd name="connsiteY1" fmla="*/ 203567 h 298739"/>
                  <a:gd name="connsiteX2" fmla="*/ 37559 w 178395"/>
                  <a:gd name="connsiteY2" fmla="*/ 203567 h 298739"/>
                  <a:gd name="connsiteX3" fmla="*/ 37559 w 178395"/>
                  <a:gd name="connsiteY3" fmla="*/ 298740 h 298739"/>
                  <a:gd name="connsiteX4" fmla="*/ 0 w 178395"/>
                  <a:gd name="connsiteY4" fmla="*/ 298740 h 298739"/>
                  <a:gd name="connsiteX5" fmla="*/ 0 w 178395"/>
                  <a:gd name="connsiteY5" fmla="*/ 0 h 298739"/>
                  <a:gd name="connsiteX6" fmla="*/ 37559 w 178395"/>
                  <a:gd name="connsiteY6" fmla="*/ 0 h 298739"/>
                  <a:gd name="connsiteX7" fmla="*/ 37559 w 178395"/>
                  <a:gd name="connsiteY7" fmla="*/ 183938 h 298739"/>
                  <a:gd name="connsiteX8" fmla="*/ 38420 w 178395"/>
                  <a:gd name="connsiteY8" fmla="*/ 183938 h 298739"/>
                  <a:gd name="connsiteX9" fmla="*/ 127618 w 178395"/>
                  <a:gd name="connsiteY9" fmla="*/ 98157 h 298739"/>
                  <a:gd name="connsiteX10" fmla="*/ 175831 w 178395"/>
                  <a:gd name="connsiteY10" fmla="*/ 98157 h 298739"/>
                  <a:gd name="connsiteX11" fmla="*/ 77252 w 178395"/>
                  <a:gd name="connsiteY11" fmla="*/ 192899 h 298739"/>
                  <a:gd name="connsiteX12" fmla="*/ 178395 w 178395"/>
                  <a:gd name="connsiteY12" fmla="*/ 298740 h 298739"/>
                  <a:gd name="connsiteX13" fmla="*/ 129322 w 178395"/>
                  <a:gd name="connsiteY13" fmla="*/ 298740 h 298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8395" h="298739">
                    <a:moveTo>
                      <a:pt x="129322" y="298740"/>
                    </a:moveTo>
                    <a:lnTo>
                      <a:pt x="38850" y="203567"/>
                    </a:lnTo>
                    <a:lnTo>
                      <a:pt x="37559" y="203567"/>
                    </a:lnTo>
                    <a:lnTo>
                      <a:pt x="37559" y="298740"/>
                    </a:lnTo>
                    <a:lnTo>
                      <a:pt x="0" y="298740"/>
                    </a:lnTo>
                    <a:lnTo>
                      <a:pt x="0" y="0"/>
                    </a:lnTo>
                    <a:lnTo>
                      <a:pt x="37559" y="0"/>
                    </a:lnTo>
                    <a:lnTo>
                      <a:pt x="37559" y="183938"/>
                    </a:lnTo>
                    <a:lnTo>
                      <a:pt x="38420" y="183938"/>
                    </a:lnTo>
                    <a:lnTo>
                      <a:pt x="127618" y="98157"/>
                    </a:lnTo>
                    <a:lnTo>
                      <a:pt x="175831" y="98157"/>
                    </a:lnTo>
                    <a:lnTo>
                      <a:pt x="77252" y="192899"/>
                    </a:lnTo>
                    <a:lnTo>
                      <a:pt x="178395" y="298740"/>
                    </a:lnTo>
                    <a:lnTo>
                      <a:pt x="129322" y="298740"/>
                    </a:ln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9" name="Vrije vorm: vorm 68">
                <a:extLst>
                  <a:ext uri="{FF2B5EF4-FFF2-40B4-BE49-F238E27FC236}">
                    <a16:creationId xmlns:a16="http://schemas.microsoft.com/office/drawing/2014/main" id="{694AD317-C643-FAB8-693B-A41A0C119F9F}"/>
                  </a:ext>
                </a:extLst>
              </p:cNvPr>
              <p:cNvSpPr/>
              <p:nvPr/>
            </p:nvSpPr>
            <p:spPr>
              <a:xfrm>
                <a:off x="7997226" y="5976709"/>
                <a:ext cx="175830" cy="210824"/>
              </a:xfrm>
              <a:custGeom>
                <a:avLst/>
                <a:gdLst>
                  <a:gd name="connsiteX0" fmla="*/ 175830 w 175830"/>
                  <a:gd name="connsiteY0" fmla="*/ 78097 h 210824"/>
                  <a:gd name="connsiteX1" fmla="*/ 175830 w 175830"/>
                  <a:gd name="connsiteY1" fmla="*/ 205704 h 210824"/>
                  <a:gd name="connsiteX2" fmla="*/ 142110 w 175830"/>
                  <a:gd name="connsiteY2" fmla="*/ 205704 h 210824"/>
                  <a:gd name="connsiteX3" fmla="*/ 139563 w 175830"/>
                  <a:gd name="connsiteY3" fmla="*/ 178390 h 210824"/>
                  <a:gd name="connsiteX4" fmla="*/ 138272 w 175830"/>
                  <a:gd name="connsiteY4" fmla="*/ 178390 h 210824"/>
                  <a:gd name="connsiteX5" fmla="*/ 67441 w 175830"/>
                  <a:gd name="connsiteY5" fmla="*/ 210824 h 210824"/>
                  <a:gd name="connsiteX6" fmla="*/ 0 w 175830"/>
                  <a:gd name="connsiteY6" fmla="*/ 153211 h 210824"/>
                  <a:gd name="connsiteX7" fmla="*/ 70418 w 175830"/>
                  <a:gd name="connsiteY7" fmla="*/ 91754 h 210824"/>
                  <a:gd name="connsiteX8" fmla="*/ 138702 w 175830"/>
                  <a:gd name="connsiteY8" fmla="*/ 82366 h 210824"/>
                  <a:gd name="connsiteX9" fmla="*/ 138702 w 175830"/>
                  <a:gd name="connsiteY9" fmla="*/ 78097 h 210824"/>
                  <a:gd name="connsiteX10" fmla="*/ 91763 w 175830"/>
                  <a:gd name="connsiteY10" fmla="*/ 32006 h 210824"/>
                  <a:gd name="connsiteX11" fmla="*/ 45236 w 175830"/>
                  <a:gd name="connsiteY11" fmla="*/ 69563 h 210824"/>
                  <a:gd name="connsiteX12" fmla="*/ 6834 w 175830"/>
                  <a:gd name="connsiteY12" fmla="*/ 69563 h 210824"/>
                  <a:gd name="connsiteX13" fmla="*/ 93036 w 175830"/>
                  <a:gd name="connsiteY13" fmla="*/ 0 h 210824"/>
                  <a:gd name="connsiteX14" fmla="*/ 175830 w 175830"/>
                  <a:gd name="connsiteY14" fmla="*/ 78097 h 210824"/>
                  <a:gd name="connsiteX15" fmla="*/ 138702 w 175830"/>
                  <a:gd name="connsiteY15" fmla="*/ 119494 h 210824"/>
                  <a:gd name="connsiteX16" fmla="*/ 138702 w 175830"/>
                  <a:gd name="connsiteY16" fmla="*/ 110958 h 210824"/>
                  <a:gd name="connsiteX17" fmla="*/ 82794 w 175830"/>
                  <a:gd name="connsiteY17" fmla="*/ 118640 h 210824"/>
                  <a:gd name="connsiteX18" fmla="*/ 38402 w 175830"/>
                  <a:gd name="connsiteY18" fmla="*/ 151929 h 210824"/>
                  <a:gd name="connsiteX19" fmla="*/ 75548 w 175830"/>
                  <a:gd name="connsiteY19" fmla="*/ 179669 h 210824"/>
                  <a:gd name="connsiteX20" fmla="*/ 138702 w 175830"/>
                  <a:gd name="connsiteY20" fmla="*/ 119494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0" h="210824">
                    <a:moveTo>
                      <a:pt x="175830" y="78097"/>
                    </a:moveTo>
                    <a:lnTo>
                      <a:pt x="175830" y="205704"/>
                    </a:lnTo>
                    <a:lnTo>
                      <a:pt x="142110" y="205704"/>
                    </a:lnTo>
                    <a:lnTo>
                      <a:pt x="139563" y="178390"/>
                    </a:lnTo>
                    <a:lnTo>
                      <a:pt x="138272" y="178390"/>
                    </a:lnTo>
                    <a:cubicBezTo>
                      <a:pt x="125465" y="197168"/>
                      <a:pt x="98166" y="210824"/>
                      <a:pt x="67441" y="210824"/>
                    </a:cubicBezTo>
                    <a:cubicBezTo>
                      <a:pt x="26456" y="210824"/>
                      <a:pt x="0" y="186924"/>
                      <a:pt x="0" y="153211"/>
                    </a:cubicBezTo>
                    <a:cubicBezTo>
                      <a:pt x="0" y="120350"/>
                      <a:pt x="24322" y="98157"/>
                      <a:pt x="70418" y="91754"/>
                    </a:cubicBezTo>
                    <a:lnTo>
                      <a:pt x="138702" y="82366"/>
                    </a:lnTo>
                    <a:lnTo>
                      <a:pt x="138702" y="78097"/>
                    </a:lnTo>
                    <a:cubicBezTo>
                      <a:pt x="138702" y="47370"/>
                      <a:pt x="123331" y="32006"/>
                      <a:pt x="91763" y="32006"/>
                    </a:cubicBezTo>
                    <a:cubicBezTo>
                      <a:pt x="62311" y="32006"/>
                      <a:pt x="46940" y="45662"/>
                      <a:pt x="45236" y="69563"/>
                    </a:cubicBezTo>
                    <a:lnTo>
                      <a:pt x="6834" y="69563"/>
                    </a:lnTo>
                    <a:cubicBezTo>
                      <a:pt x="9829" y="26458"/>
                      <a:pt x="41828" y="0"/>
                      <a:pt x="93036" y="0"/>
                    </a:cubicBezTo>
                    <a:cubicBezTo>
                      <a:pt x="145966" y="0"/>
                      <a:pt x="175830" y="28592"/>
                      <a:pt x="175830" y="78097"/>
                    </a:cubicBezTo>
                    <a:close/>
                    <a:moveTo>
                      <a:pt x="138702" y="119494"/>
                    </a:moveTo>
                    <a:lnTo>
                      <a:pt x="138702" y="110958"/>
                    </a:lnTo>
                    <a:lnTo>
                      <a:pt x="82794" y="118640"/>
                    </a:lnTo>
                    <a:cubicBezTo>
                      <a:pt x="50796" y="122909"/>
                      <a:pt x="38402" y="134858"/>
                      <a:pt x="38402" y="151929"/>
                    </a:cubicBezTo>
                    <a:cubicBezTo>
                      <a:pt x="38402" y="169002"/>
                      <a:pt x="51639" y="179669"/>
                      <a:pt x="75548" y="179669"/>
                    </a:cubicBezTo>
                    <a:cubicBezTo>
                      <a:pt x="112676" y="179669"/>
                      <a:pt x="138702" y="154063"/>
                      <a:pt x="138702" y="119494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0" name="Vrije vorm: vorm 69">
                <a:extLst>
                  <a:ext uri="{FF2B5EF4-FFF2-40B4-BE49-F238E27FC236}">
                    <a16:creationId xmlns:a16="http://schemas.microsoft.com/office/drawing/2014/main" id="{F8656F20-2CB0-B120-2B07-D4CF4ED2E49C}"/>
                  </a:ext>
                </a:extLst>
              </p:cNvPr>
              <p:cNvSpPr/>
              <p:nvPr/>
            </p:nvSpPr>
            <p:spPr>
              <a:xfrm>
                <a:off x="8229162" y="5976709"/>
                <a:ext cx="301295" cy="205703"/>
              </a:xfrm>
              <a:custGeom>
                <a:avLst/>
                <a:gdLst>
                  <a:gd name="connsiteX0" fmla="*/ 301296 w 301295"/>
                  <a:gd name="connsiteY0" fmla="*/ 78952 h 205703"/>
                  <a:gd name="connsiteX1" fmla="*/ 301296 w 301295"/>
                  <a:gd name="connsiteY1" fmla="*/ 205704 h 205703"/>
                  <a:gd name="connsiteX2" fmla="*/ 263737 w 301295"/>
                  <a:gd name="connsiteY2" fmla="*/ 205704 h 205703"/>
                  <a:gd name="connsiteX3" fmla="*/ 263737 w 301295"/>
                  <a:gd name="connsiteY3" fmla="*/ 91754 h 205703"/>
                  <a:gd name="connsiteX4" fmla="*/ 221478 w 301295"/>
                  <a:gd name="connsiteY4" fmla="*/ 33286 h 205703"/>
                  <a:gd name="connsiteX5" fmla="*/ 169427 w 301295"/>
                  <a:gd name="connsiteY5" fmla="*/ 95597 h 205703"/>
                  <a:gd name="connsiteX6" fmla="*/ 169427 w 301295"/>
                  <a:gd name="connsiteY6" fmla="*/ 205704 h 205703"/>
                  <a:gd name="connsiteX7" fmla="*/ 131868 w 301295"/>
                  <a:gd name="connsiteY7" fmla="*/ 205704 h 205703"/>
                  <a:gd name="connsiteX8" fmla="*/ 131868 w 301295"/>
                  <a:gd name="connsiteY8" fmla="*/ 91754 h 205703"/>
                  <a:gd name="connsiteX9" fmla="*/ 90041 w 301295"/>
                  <a:gd name="connsiteY9" fmla="*/ 33286 h 205703"/>
                  <a:gd name="connsiteX10" fmla="*/ 37541 w 301295"/>
                  <a:gd name="connsiteY10" fmla="*/ 95597 h 205703"/>
                  <a:gd name="connsiteX11" fmla="*/ 37541 w 301295"/>
                  <a:gd name="connsiteY11" fmla="*/ 205704 h 205703"/>
                  <a:gd name="connsiteX12" fmla="*/ 0 w 301295"/>
                  <a:gd name="connsiteY12" fmla="*/ 205704 h 205703"/>
                  <a:gd name="connsiteX13" fmla="*/ 0 w 301295"/>
                  <a:gd name="connsiteY13" fmla="*/ 5121 h 205703"/>
                  <a:gd name="connsiteX14" fmla="*/ 33702 w 301295"/>
                  <a:gd name="connsiteY14" fmla="*/ 5121 h 205703"/>
                  <a:gd name="connsiteX15" fmla="*/ 36267 w 301295"/>
                  <a:gd name="connsiteY15" fmla="*/ 32006 h 205703"/>
                  <a:gd name="connsiteX16" fmla="*/ 37541 w 301295"/>
                  <a:gd name="connsiteY16" fmla="*/ 32006 h 205703"/>
                  <a:gd name="connsiteX17" fmla="*/ 100282 w 301295"/>
                  <a:gd name="connsiteY17" fmla="*/ 0 h 205703"/>
                  <a:gd name="connsiteX18" fmla="*/ 160459 w 301295"/>
                  <a:gd name="connsiteY18" fmla="*/ 37553 h 205703"/>
                  <a:gd name="connsiteX19" fmla="*/ 161732 w 301295"/>
                  <a:gd name="connsiteY19" fmla="*/ 37553 h 205703"/>
                  <a:gd name="connsiteX20" fmla="*/ 231308 w 301295"/>
                  <a:gd name="connsiteY20" fmla="*/ 0 h 205703"/>
                  <a:gd name="connsiteX21" fmla="*/ 301296 w 301295"/>
                  <a:gd name="connsiteY21" fmla="*/ 78952 h 20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1295" h="205703">
                    <a:moveTo>
                      <a:pt x="301296" y="78952"/>
                    </a:moveTo>
                    <a:lnTo>
                      <a:pt x="301296" y="205704"/>
                    </a:lnTo>
                    <a:lnTo>
                      <a:pt x="263737" y="205704"/>
                    </a:lnTo>
                    <a:lnTo>
                      <a:pt x="263737" y="91754"/>
                    </a:lnTo>
                    <a:cubicBezTo>
                      <a:pt x="263737" y="50358"/>
                      <a:pt x="248383" y="33286"/>
                      <a:pt x="221478" y="33286"/>
                    </a:cubicBezTo>
                    <a:cubicBezTo>
                      <a:pt x="190772" y="33286"/>
                      <a:pt x="169427" y="55479"/>
                      <a:pt x="169427" y="95597"/>
                    </a:cubicBezTo>
                    <a:lnTo>
                      <a:pt x="169427" y="205704"/>
                    </a:lnTo>
                    <a:lnTo>
                      <a:pt x="131868" y="205704"/>
                    </a:lnTo>
                    <a:lnTo>
                      <a:pt x="131868" y="91754"/>
                    </a:lnTo>
                    <a:cubicBezTo>
                      <a:pt x="131868" y="49931"/>
                      <a:pt x="116927" y="33286"/>
                      <a:pt x="90041" y="33286"/>
                    </a:cubicBezTo>
                    <a:cubicBezTo>
                      <a:pt x="59316" y="33286"/>
                      <a:pt x="37541" y="55052"/>
                      <a:pt x="37541" y="95597"/>
                    </a:cubicBezTo>
                    <a:lnTo>
                      <a:pt x="37541" y="205704"/>
                    </a:lnTo>
                    <a:lnTo>
                      <a:pt x="0" y="205704"/>
                    </a:lnTo>
                    <a:lnTo>
                      <a:pt x="0" y="5121"/>
                    </a:lnTo>
                    <a:lnTo>
                      <a:pt x="33702" y="5121"/>
                    </a:lnTo>
                    <a:lnTo>
                      <a:pt x="36267" y="32006"/>
                    </a:lnTo>
                    <a:lnTo>
                      <a:pt x="37541" y="32006"/>
                    </a:lnTo>
                    <a:cubicBezTo>
                      <a:pt x="50347" y="11947"/>
                      <a:pt x="74669" y="0"/>
                      <a:pt x="100282" y="0"/>
                    </a:cubicBezTo>
                    <a:cubicBezTo>
                      <a:pt x="127169" y="0"/>
                      <a:pt x="149356" y="12801"/>
                      <a:pt x="160459" y="37553"/>
                    </a:cubicBezTo>
                    <a:lnTo>
                      <a:pt x="161732" y="37553"/>
                    </a:lnTo>
                    <a:cubicBezTo>
                      <a:pt x="174970" y="15361"/>
                      <a:pt x="200995" y="0"/>
                      <a:pt x="231308" y="0"/>
                    </a:cubicBezTo>
                    <a:cubicBezTo>
                      <a:pt x="272705" y="0"/>
                      <a:pt x="301296" y="28592"/>
                      <a:pt x="301296" y="78952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1" name="Vrije vorm: vorm 70">
                <a:extLst>
                  <a:ext uri="{FF2B5EF4-FFF2-40B4-BE49-F238E27FC236}">
                    <a16:creationId xmlns:a16="http://schemas.microsoft.com/office/drawing/2014/main" id="{5C1B4A41-49C7-3852-4114-7EDDCE9CFDC2}"/>
                  </a:ext>
                </a:extLst>
              </p:cNvPr>
              <p:cNvSpPr/>
              <p:nvPr/>
            </p:nvSpPr>
            <p:spPr>
              <a:xfrm>
                <a:off x="8575083" y="5976709"/>
                <a:ext cx="198448" cy="210824"/>
              </a:xfrm>
              <a:custGeom>
                <a:avLst/>
                <a:gdLst>
                  <a:gd name="connsiteX0" fmla="*/ 197175 w 198448"/>
                  <a:gd name="connsiteY0" fmla="*/ 114375 h 210824"/>
                  <a:gd name="connsiteX1" fmla="*/ 38420 w 198448"/>
                  <a:gd name="connsiteY1" fmla="*/ 114375 h 210824"/>
                  <a:gd name="connsiteX2" fmla="*/ 104139 w 198448"/>
                  <a:gd name="connsiteY2" fmla="*/ 178390 h 210824"/>
                  <a:gd name="connsiteX3" fmla="*/ 160047 w 198448"/>
                  <a:gd name="connsiteY3" fmla="*/ 146808 h 210824"/>
                  <a:gd name="connsiteX4" fmla="*/ 195471 w 198448"/>
                  <a:gd name="connsiteY4" fmla="*/ 146808 h 210824"/>
                  <a:gd name="connsiteX5" fmla="*/ 102847 w 198448"/>
                  <a:gd name="connsiteY5" fmla="*/ 210824 h 210824"/>
                  <a:gd name="connsiteX6" fmla="*/ 0 w 198448"/>
                  <a:gd name="connsiteY6" fmla="*/ 106693 h 210824"/>
                  <a:gd name="connsiteX7" fmla="*/ 103278 w 198448"/>
                  <a:gd name="connsiteY7" fmla="*/ 0 h 210824"/>
                  <a:gd name="connsiteX8" fmla="*/ 198448 w 198448"/>
                  <a:gd name="connsiteY8" fmla="*/ 98157 h 210824"/>
                  <a:gd name="connsiteX9" fmla="*/ 197175 w 198448"/>
                  <a:gd name="connsiteY9" fmla="*/ 114375 h 210824"/>
                  <a:gd name="connsiteX10" fmla="*/ 40124 w 198448"/>
                  <a:gd name="connsiteY10" fmla="*/ 84927 h 210824"/>
                  <a:gd name="connsiteX11" fmla="*/ 160459 w 198448"/>
                  <a:gd name="connsiteY11" fmla="*/ 84927 h 210824"/>
                  <a:gd name="connsiteX12" fmla="*/ 103278 w 198448"/>
                  <a:gd name="connsiteY12" fmla="*/ 31152 h 210824"/>
                  <a:gd name="connsiteX13" fmla="*/ 40124 w 198448"/>
                  <a:gd name="connsiteY13" fmla="*/ 84927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8448" h="210824">
                    <a:moveTo>
                      <a:pt x="197175" y="114375"/>
                    </a:moveTo>
                    <a:lnTo>
                      <a:pt x="38420" y="114375"/>
                    </a:lnTo>
                    <a:cubicBezTo>
                      <a:pt x="41397" y="156624"/>
                      <a:pt x="68284" y="178390"/>
                      <a:pt x="104139" y="178390"/>
                    </a:cubicBezTo>
                    <a:cubicBezTo>
                      <a:pt x="129322" y="178390"/>
                      <a:pt x="149805" y="167295"/>
                      <a:pt x="160047" y="146808"/>
                    </a:cubicBezTo>
                    <a:lnTo>
                      <a:pt x="195471" y="146808"/>
                    </a:lnTo>
                    <a:cubicBezTo>
                      <a:pt x="184799" y="186497"/>
                      <a:pt x="148083" y="210824"/>
                      <a:pt x="102847" y="210824"/>
                    </a:cubicBezTo>
                    <a:cubicBezTo>
                      <a:pt x="42689" y="210824"/>
                      <a:pt x="0" y="168572"/>
                      <a:pt x="0" y="106693"/>
                    </a:cubicBezTo>
                    <a:cubicBezTo>
                      <a:pt x="0" y="43530"/>
                      <a:pt x="44393" y="0"/>
                      <a:pt x="103278" y="0"/>
                    </a:cubicBezTo>
                    <a:cubicBezTo>
                      <a:pt x="158755" y="0"/>
                      <a:pt x="198448" y="38836"/>
                      <a:pt x="198448" y="98157"/>
                    </a:cubicBezTo>
                    <a:cubicBezTo>
                      <a:pt x="198448" y="104132"/>
                      <a:pt x="198018" y="108827"/>
                      <a:pt x="197175" y="114375"/>
                    </a:cubicBezTo>
                    <a:close/>
                    <a:moveTo>
                      <a:pt x="40124" y="84927"/>
                    </a:moveTo>
                    <a:lnTo>
                      <a:pt x="160459" y="84927"/>
                    </a:lnTo>
                    <a:cubicBezTo>
                      <a:pt x="155778" y="48653"/>
                      <a:pt x="134003" y="31152"/>
                      <a:pt x="103278" y="31152"/>
                    </a:cubicBezTo>
                    <a:cubicBezTo>
                      <a:pt x="71261" y="31152"/>
                      <a:pt x="46940" y="50358"/>
                      <a:pt x="40124" y="84927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2" name="Vrije vorm: vorm 71">
                <a:extLst>
                  <a:ext uri="{FF2B5EF4-FFF2-40B4-BE49-F238E27FC236}">
                    <a16:creationId xmlns:a16="http://schemas.microsoft.com/office/drawing/2014/main" id="{F165535E-0EF3-992C-50B6-EDD0673FDA53}"/>
                  </a:ext>
                </a:extLst>
              </p:cNvPr>
              <p:cNvSpPr/>
              <p:nvPr/>
            </p:nvSpPr>
            <p:spPr>
              <a:xfrm>
                <a:off x="8819556" y="5977988"/>
                <a:ext cx="113088" cy="204424"/>
              </a:xfrm>
              <a:custGeom>
                <a:avLst/>
                <a:gdLst>
                  <a:gd name="connsiteX0" fmla="*/ 113089 w 113088"/>
                  <a:gd name="connsiteY0" fmla="*/ 3413 h 204424"/>
                  <a:gd name="connsiteX1" fmla="*/ 113089 w 113088"/>
                  <a:gd name="connsiteY1" fmla="*/ 35848 h 204424"/>
                  <a:gd name="connsiteX2" fmla="*/ 95601 w 113088"/>
                  <a:gd name="connsiteY2" fmla="*/ 34569 h 204424"/>
                  <a:gd name="connsiteX3" fmla="*/ 37559 w 113088"/>
                  <a:gd name="connsiteY3" fmla="*/ 99439 h 204424"/>
                  <a:gd name="connsiteX4" fmla="*/ 37559 w 113088"/>
                  <a:gd name="connsiteY4" fmla="*/ 204425 h 204424"/>
                  <a:gd name="connsiteX5" fmla="*/ 0 w 113088"/>
                  <a:gd name="connsiteY5" fmla="*/ 204425 h 204424"/>
                  <a:gd name="connsiteX6" fmla="*/ 0 w 113088"/>
                  <a:gd name="connsiteY6" fmla="*/ 3842 h 204424"/>
                  <a:gd name="connsiteX7" fmla="*/ 33290 w 113088"/>
                  <a:gd name="connsiteY7" fmla="*/ 3842 h 204424"/>
                  <a:gd name="connsiteX8" fmla="*/ 36285 w 113088"/>
                  <a:gd name="connsiteY8" fmla="*/ 34569 h 204424"/>
                  <a:gd name="connsiteX9" fmla="*/ 37559 w 113088"/>
                  <a:gd name="connsiteY9" fmla="*/ 34569 h 204424"/>
                  <a:gd name="connsiteX10" fmla="*/ 93036 w 113088"/>
                  <a:gd name="connsiteY10" fmla="*/ 0 h 204424"/>
                  <a:gd name="connsiteX11" fmla="*/ 113089 w 113088"/>
                  <a:gd name="connsiteY11" fmla="*/ 3413 h 204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088" h="204424">
                    <a:moveTo>
                      <a:pt x="113089" y="3413"/>
                    </a:moveTo>
                    <a:lnTo>
                      <a:pt x="113089" y="35848"/>
                    </a:lnTo>
                    <a:cubicBezTo>
                      <a:pt x="107116" y="34996"/>
                      <a:pt x="101143" y="34569"/>
                      <a:pt x="95601" y="34569"/>
                    </a:cubicBezTo>
                    <a:cubicBezTo>
                      <a:pt x="58473" y="34569"/>
                      <a:pt x="37559" y="55479"/>
                      <a:pt x="37559" y="99439"/>
                    </a:cubicBezTo>
                    <a:lnTo>
                      <a:pt x="37559" y="204425"/>
                    </a:lnTo>
                    <a:lnTo>
                      <a:pt x="0" y="204425"/>
                    </a:lnTo>
                    <a:lnTo>
                      <a:pt x="0" y="3842"/>
                    </a:lnTo>
                    <a:lnTo>
                      <a:pt x="33290" y="3842"/>
                    </a:lnTo>
                    <a:lnTo>
                      <a:pt x="36285" y="34569"/>
                    </a:lnTo>
                    <a:lnTo>
                      <a:pt x="37559" y="34569"/>
                    </a:lnTo>
                    <a:cubicBezTo>
                      <a:pt x="46957" y="13230"/>
                      <a:pt x="68284" y="0"/>
                      <a:pt x="93036" y="0"/>
                    </a:cubicBezTo>
                    <a:cubicBezTo>
                      <a:pt x="100731" y="0"/>
                      <a:pt x="107547" y="1281"/>
                      <a:pt x="113089" y="3413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8D4AD19E-A6F9-0E6C-92FE-66498859F1A0}"/>
                </a:ext>
              </a:extLst>
            </p:cNvPr>
            <p:cNvSpPr/>
            <p:nvPr/>
          </p:nvSpPr>
          <p:spPr>
            <a:xfrm>
              <a:off x="4763501" y="5699323"/>
              <a:ext cx="824902" cy="899802"/>
            </a:xfrm>
            <a:custGeom>
              <a:avLst/>
              <a:gdLst>
                <a:gd name="connsiteX0" fmla="*/ 453121 w 824902"/>
                <a:gd name="connsiteY0" fmla="*/ 899803 h 899802"/>
                <a:gd name="connsiteX1" fmla="*/ 274717 w 824902"/>
                <a:gd name="connsiteY1" fmla="*/ 899803 h 899802"/>
                <a:gd name="connsiteX2" fmla="*/ 274717 w 824902"/>
                <a:gd name="connsiteY2" fmla="*/ 739740 h 899802"/>
                <a:gd name="connsiteX3" fmla="*/ 453128 w 824902"/>
                <a:gd name="connsiteY3" fmla="*/ 561329 h 899802"/>
                <a:gd name="connsiteX4" fmla="*/ 549434 w 824902"/>
                <a:gd name="connsiteY4" fmla="*/ 561329 h 899802"/>
                <a:gd name="connsiteX5" fmla="*/ 549434 w 824902"/>
                <a:gd name="connsiteY5" fmla="*/ 319006 h 899802"/>
                <a:gd name="connsiteX6" fmla="*/ 526554 w 824902"/>
                <a:gd name="connsiteY6" fmla="*/ 265843 h 899802"/>
                <a:gd name="connsiteX7" fmla="*/ 344548 w 824902"/>
                <a:gd name="connsiteY7" fmla="*/ 93544 h 899802"/>
                <a:gd name="connsiteX8" fmla="*/ 286974 w 824902"/>
                <a:gd name="connsiteY8" fmla="*/ 93544 h 899802"/>
                <a:gd name="connsiteX9" fmla="*/ 104966 w 824902"/>
                <a:gd name="connsiteY9" fmla="*/ 265843 h 899802"/>
                <a:gd name="connsiteX10" fmla="*/ 82089 w 824902"/>
                <a:gd name="connsiteY10" fmla="*/ 319006 h 899802"/>
                <a:gd name="connsiteX11" fmla="*/ 82089 w 824902"/>
                <a:gd name="connsiteY11" fmla="*/ 579626 h 899802"/>
                <a:gd name="connsiteX12" fmla="*/ 175315 w 824902"/>
                <a:gd name="connsiteY12" fmla="*/ 688232 h 899802"/>
                <a:gd name="connsiteX13" fmla="*/ 191956 w 824902"/>
                <a:gd name="connsiteY13" fmla="*/ 707593 h 899802"/>
                <a:gd name="connsiteX14" fmla="*/ 191963 w 824902"/>
                <a:gd name="connsiteY14" fmla="*/ 750856 h 899802"/>
                <a:gd name="connsiteX15" fmla="*/ 170370 w 824902"/>
                <a:gd name="connsiteY15" fmla="*/ 770372 h 899802"/>
                <a:gd name="connsiteX16" fmla="*/ 0 w 824902"/>
                <a:gd name="connsiteY16" fmla="*/ 579626 h 899802"/>
                <a:gd name="connsiteX17" fmla="*/ 0 w 824902"/>
                <a:gd name="connsiteY17" fmla="*/ 319006 h 899802"/>
                <a:gd name="connsiteX18" fmla="*/ 48535 w 824902"/>
                <a:gd name="connsiteY18" fmla="*/ 206229 h 899802"/>
                <a:gd name="connsiteX19" fmla="*/ 230541 w 824902"/>
                <a:gd name="connsiteY19" fmla="*/ 33929 h 899802"/>
                <a:gd name="connsiteX20" fmla="*/ 400982 w 824902"/>
                <a:gd name="connsiteY20" fmla="*/ 33929 h 899802"/>
                <a:gd name="connsiteX21" fmla="*/ 582989 w 824902"/>
                <a:gd name="connsiteY21" fmla="*/ 206229 h 899802"/>
                <a:gd name="connsiteX22" fmla="*/ 631522 w 824902"/>
                <a:gd name="connsiteY22" fmla="*/ 319006 h 899802"/>
                <a:gd name="connsiteX23" fmla="*/ 631522 w 824902"/>
                <a:gd name="connsiteY23" fmla="*/ 561329 h 899802"/>
                <a:gd name="connsiteX24" fmla="*/ 805300 w 824902"/>
                <a:gd name="connsiteY24" fmla="*/ 561329 h 899802"/>
                <a:gd name="connsiteX25" fmla="*/ 824903 w 824902"/>
                <a:gd name="connsiteY25" fmla="*/ 580933 h 899802"/>
                <a:gd name="connsiteX26" fmla="*/ 824903 w 824902"/>
                <a:gd name="connsiteY26" fmla="*/ 623814 h 899802"/>
                <a:gd name="connsiteX27" fmla="*/ 805300 w 824902"/>
                <a:gd name="connsiteY27" fmla="*/ 643418 h 899802"/>
                <a:gd name="connsiteX28" fmla="*/ 631522 w 824902"/>
                <a:gd name="connsiteY28" fmla="*/ 643418 h 899802"/>
                <a:gd name="connsiteX29" fmla="*/ 631522 w 824902"/>
                <a:gd name="connsiteY29" fmla="*/ 721400 h 899802"/>
                <a:gd name="connsiteX30" fmla="*/ 453121 w 824902"/>
                <a:gd name="connsiteY30" fmla="*/ 899801 h 899802"/>
                <a:gd name="connsiteX31" fmla="*/ 356806 w 824902"/>
                <a:gd name="connsiteY31" fmla="*/ 817717 h 899802"/>
                <a:gd name="connsiteX32" fmla="*/ 453119 w 824902"/>
                <a:gd name="connsiteY32" fmla="*/ 817717 h 899802"/>
                <a:gd name="connsiteX33" fmla="*/ 549434 w 824902"/>
                <a:gd name="connsiteY33" fmla="*/ 721400 h 899802"/>
                <a:gd name="connsiteX34" fmla="*/ 549434 w 824902"/>
                <a:gd name="connsiteY34" fmla="*/ 643418 h 899802"/>
                <a:gd name="connsiteX35" fmla="*/ 453126 w 824902"/>
                <a:gd name="connsiteY35" fmla="*/ 643418 h 899802"/>
                <a:gd name="connsiteX36" fmla="*/ 356806 w 824902"/>
                <a:gd name="connsiteY36" fmla="*/ 739740 h 899802"/>
                <a:gd name="connsiteX37" fmla="*/ 356806 w 824902"/>
                <a:gd name="connsiteY37" fmla="*/ 817717 h 89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24902" h="899802">
                  <a:moveTo>
                    <a:pt x="453121" y="899803"/>
                  </a:moveTo>
                  <a:lnTo>
                    <a:pt x="274717" y="899803"/>
                  </a:lnTo>
                  <a:lnTo>
                    <a:pt x="274717" y="739740"/>
                  </a:lnTo>
                  <a:cubicBezTo>
                    <a:pt x="274717" y="641207"/>
                    <a:pt x="354594" y="561329"/>
                    <a:pt x="453128" y="561329"/>
                  </a:cubicBezTo>
                  <a:lnTo>
                    <a:pt x="549434" y="561329"/>
                  </a:lnTo>
                  <a:lnTo>
                    <a:pt x="549434" y="319006"/>
                  </a:lnTo>
                  <a:cubicBezTo>
                    <a:pt x="549434" y="298984"/>
                    <a:pt x="541095" y="279607"/>
                    <a:pt x="526554" y="265843"/>
                  </a:cubicBezTo>
                  <a:lnTo>
                    <a:pt x="344548" y="93544"/>
                  </a:lnTo>
                  <a:cubicBezTo>
                    <a:pt x="328404" y="78262"/>
                    <a:pt x="303119" y="78262"/>
                    <a:pt x="286974" y="93544"/>
                  </a:cubicBezTo>
                  <a:lnTo>
                    <a:pt x="104966" y="265843"/>
                  </a:lnTo>
                  <a:cubicBezTo>
                    <a:pt x="90361" y="279668"/>
                    <a:pt x="82089" y="298894"/>
                    <a:pt x="82089" y="319006"/>
                  </a:cubicBezTo>
                  <a:lnTo>
                    <a:pt x="82089" y="579626"/>
                  </a:lnTo>
                  <a:cubicBezTo>
                    <a:pt x="82089" y="634551"/>
                    <a:pt x="122602" y="680192"/>
                    <a:pt x="175315" y="688232"/>
                  </a:cubicBezTo>
                  <a:cubicBezTo>
                    <a:pt x="184884" y="689692"/>
                    <a:pt x="191954" y="697913"/>
                    <a:pt x="191956" y="707593"/>
                  </a:cubicBezTo>
                  <a:lnTo>
                    <a:pt x="191963" y="750856"/>
                  </a:lnTo>
                  <a:cubicBezTo>
                    <a:pt x="191965" y="762469"/>
                    <a:pt x="181910" y="771669"/>
                    <a:pt x="170370" y="770372"/>
                  </a:cubicBezTo>
                  <a:cubicBezTo>
                    <a:pt x="74643" y="759608"/>
                    <a:pt x="0" y="678168"/>
                    <a:pt x="0" y="579626"/>
                  </a:cubicBezTo>
                  <a:lnTo>
                    <a:pt x="0" y="319006"/>
                  </a:lnTo>
                  <a:cubicBezTo>
                    <a:pt x="0" y="276535"/>
                    <a:pt x="17690" y="235428"/>
                    <a:pt x="48535" y="206229"/>
                  </a:cubicBezTo>
                  <a:lnTo>
                    <a:pt x="230541" y="33929"/>
                  </a:lnTo>
                  <a:cubicBezTo>
                    <a:pt x="278327" y="-11309"/>
                    <a:pt x="353194" y="-11310"/>
                    <a:pt x="400982" y="33929"/>
                  </a:cubicBezTo>
                  <a:lnTo>
                    <a:pt x="582989" y="206229"/>
                  </a:lnTo>
                  <a:cubicBezTo>
                    <a:pt x="613833" y="235430"/>
                    <a:pt x="631522" y="276535"/>
                    <a:pt x="631522" y="319006"/>
                  </a:cubicBezTo>
                  <a:lnTo>
                    <a:pt x="631522" y="561329"/>
                  </a:lnTo>
                  <a:lnTo>
                    <a:pt x="805300" y="561329"/>
                  </a:lnTo>
                  <a:cubicBezTo>
                    <a:pt x="816127" y="561329"/>
                    <a:pt x="824903" y="570107"/>
                    <a:pt x="824903" y="580933"/>
                  </a:cubicBezTo>
                  <a:lnTo>
                    <a:pt x="824903" y="623814"/>
                  </a:lnTo>
                  <a:cubicBezTo>
                    <a:pt x="824903" y="634640"/>
                    <a:pt x="816127" y="643418"/>
                    <a:pt x="805300" y="643418"/>
                  </a:cubicBezTo>
                  <a:lnTo>
                    <a:pt x="631522" y="643418"/>
                  </a:lnTo>
                  <a:lnTo>
                    <a:pt x="631522" y="721400"/>
                  </a:lnTo>
                  <a:cubicBezTo>
                    <a:pt x="631522" y="819929"/>
                    <a:pt x="551649" y="899801"/>
                    <a:pt x="453121" y="899801"/>
                  </a:cubicBezTo>
                  <a:close/>
                  <a:moveTo>
                    <a:pt x="356806" y="817717"/>
                  </a:moveTo>
                  <a:lnTo>
                    <a:pt x="453119" y="817717"/>
                  </a:lnTo>
                  <a:cubicBezTo>
                    <a:pt x="506227" y="817717"/>
                    <a:pt x="549434" y="774508"/>
                    <a:pt x="549434" y="721400"/>
                  </a:cubicBezTo>
                  <a:lnTo>
                    <a:pt x="549434" y="643418"/>
                  </a:lnTo>
                  <a:lnTo>
                    <a:pt x="453126" y="643418"/>
                  </a:lnTo>
                  <a:cubicBezTo>
                    <a:pt x="400015" y="643418"/>
                    <a:pt x="356806" y="686627"/>
                    <a:pt x="356806" y="739740"/>
                  </a:cubicBezTo>
                  <a:lnTo>
                    <a:pt x="356806" y="817717"/>
                  </a:lnTo>
                  <a:close/>
                </a:path>
              </a:pathLst>
            </a:custGeom>
            <a:solidFill>
              <a:srgbClr val="00315F"/>
            </a:solidFill>
            <a:ln w="179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B9A346B7-9F08-6283-67A7-E925C232E0D9}"/>
                </a:ext>
              </a:extLst>
            </p:cNvPr>
            <p:cNvSpPr/>
            <p:nvPr/>
          </p:nvSpPr>
          <p:spPr>
            <a:xfrm>
              <a:off x="5216621" y="6342741"/>
              <a:ext cx="178402" cy="256384"/>
            </a:xfrm>
            <a:custGeom>
              <a:avLst/>
              <a:gdLst>
                <a:gd name="connsiteX0" fmla="*/ 0 w 178402"/>
                <a:gd name="connsiteY0" fmla="*/ 256385 h 256384"/>
                <a:gd name="connsiteX1" fmla="*/ 0 w 178402"/>
                <a:gd name="connsiteY1" fmla="*/ 174299 h 256384"/>
                <a:gd name="connsiteX2" fmla="*/ 96315 w 178402"/>
                <a:gd name="connsiteY2" fmla="*/ 77982 h 256384"/>
                <a:gd name="connsiteX3" fmla="*/ 96315 w 178402"/>
                <a:gd name="connsiteY3" fmla="*/ 0 h 256384"/>
                <a:gd name="connsiteX4" fmla="*/ 178403 w 178402"/>
                <a:gd name="connsiteY4" fmla="*/ 0 h 256384"/>
                <a:gd name="connsiteX5" fmla="*/ 178403 w 178402"/>
                <a:gd name="connsiteY5" fmla="*/ 77982 h 256384"/>
                <a:gd name="connsiteX6" fmla="*/ 0 w 178402"/>
                <a:gd name="connsiteY6" fmla="*/ 256385 h 25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402" h="256384">
                  <a:moveTo>
                    <a:pt x="0" y="256385"/>
                  </a:moveTo>
                  <a:lnTo>
                    <a:pt x="0" y="174299"/>
                  </a:lnTo>
                  <a:cubicBezTo>
                    <a:pt x="53108" y="174299"/>
                    <a:pt x="96315" y="131090"/>
                    <a:pt x="96315" y="77982"/>
                  </a:cubicBezTo>
                  <a:lnTo>
                    <a:pt x="96315" y="0"/>
                  </a:lnTo>
                  <a:lnTo>
                    <a:pt x="178403" y="0"/>
                  </a:lnTo>
                  <a:lnTo>
                    <a:pt x="178403" y="77982"/>
                  </a:lnTo>
                  <a:cubicBezTo>
                    <a:pt x="178403" y="176354"/>
                    <a:pt x="98372" y="256385"/>
                    <a:pt x="0" y="256385"/>
                  </a:cubicBezTo>
                  <a:close/>
                </a:path>
              </a:pathLst>
            </a:custGeom>
            <a:gradFill>
              <a:gsLst>
                <a:gs pos="6024">
                  <a:srgbClr val="181716"/>
                </a:gs>
                <a:gs pos="19727">
                  <a:srgbClr val="1B1826">
                    <a:alpha val="76078"/>
                  </a:srgbClr>
                </a:gs>
                <a:gs pos="37495">
                  <a:srgbClr val="241E54">
                    <a:alpha val="8627"/>
                  </a:srgbClr>
                </a:gs>
                <a:gs pos="39323">
                  <a:srgbClr val="261F5B">
                    <a:alpha val="0"/>
                  </a:srgbClr>
                </a:gs>
              </a:gsLst>
              <a:lin ang="5400000" scaled="1"/>
            </a:gradFill>
            <a:ln w="179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0C59EC89-E4BD-5536-CACA-C4B1F8615B9B}"/>
                </a:ext>
              </a:extLst>
            </p:cNvPr>
            <p:cNvSpPr/>
            <p:nvPr/>
          </p:nvSpPr>
          <p:spPr>
            <a:xfrm>
              <a:off x="5038218" y="6260651"/>
              <a:ext cx="550186" cy="178411"/>
            </a:xfrm>
            <a:custGeom>
              <a:avLst/>
              <a:gdLst>
                <a:gd name="connsiteX0" fmla="*/ 82090 w 550186"/>
                <a:gd name="connsiteY0" fmla="*/ 178412 h 178411"/>
                <a:gd name="connsiteX1" fmla="*/ 0 w 550186"/>
                <a:gd name="connsiteY1" fmla="*/ 178412 h 178411"/>
                <a:gd name="connsiteX2" fmla="*/ 178410 w 550186"/>
                <a:gd name="connsiteY2" fmla="*/ 0 h 178411"/>
                <a:gd name="connsiteX3" fmla="*/ 530584 w 550186"/>
                <a:gd name="connsiteY3" fmla="*/ 0 h 178411"/>
                <a:gd name="connsiteX4" fmla="*/ 550186 w 550186"/>
                <a:gd name="connsiteY4" fmla="*/ 19605 h 178411"/>
                <a:gd name="connsiteX5" fmla="*/ 550186 w 550186"/>
                <a:gd name="connsiteY5" fmla="*/ 62485 h 178411"/>
                <a:gd name="connsiteX6" fmla="*/ 530584 w 550186"/>
                <a:gd name="connsiteY6" fmla="*/ 82089 h 178411"/>
                <a:gd name="connsiteX7" fmla="*/ 178410 w 550186"/>
                <a:gd name="connsiteY7" fmla="*/ 82089 h 178411"/>
                <a:gd name="connsiteX8" fmla="*/ 82090 w 550186"/>
                <a:gd name="connsiteY8" fmla="*/ 178412 h 17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0186" h="178411">
                  <a:moveTo>
                    <a:pt x="82090" y="178412"/>
                  </a:moveTo>
                  <a:lnTo>
                    <a:pt x="0" y="178412"/>
                  </a:lnTo>
                  <a:cubicBezTo>
                    <a:pt x="0" y="80036"/>
                    <a:pt x="80034" y="0"/>
                    <a:pt x="178410" y="0"/>
                  </a:cubicBezTo>
                  <a:lnTo>
                    <a:pt x="530584" y="0"/>
                  </a:lnTo>
                  <a:cubicBezTo>
                    <a:pt x="541410" y="0"/>
                    <a:pt x="550186" y="8778"/>
                    <a:pt x="550186" y="19605"/>
                  </a:cubicBezTo>
                  <a:lnTo>
                    <a:pt x="550186" y="62485"/>
                  </a:lnTo>
                  <a:cubicBezTo>
                    <a:pt x="550186" y="73311"/>
                    <a:pt x="541410" y="82089"/>
                    <a:pt x="530584" y="82089"/>
                  </a:cubicBezTo>
                  <a:lnTo>
                    <a:pt x="178410" y="82089"/>
                  </a:lnTo>
                  <a:cubicBezTo>
                    <a:pt x="125298" y="82089"/>
                    <a:pt x="82090" y="125298"/>
                    <a:pt x="82090" y="178412"/>
                  </a:cubicBezTo>
                  <a:close/>
                </a:path>
              </a:pathLst>
            </a:custGeom>
            <a:gradFill>
              <a:gsLst>
                <a:gs pos="9194">
                  <a:srgbClr val="00B2BB"/>
                </a:gs>
                <a:gs pos="17465">
                  <a:srgbClr val="00B2BB">
                    <a:alpha val="96863"/>
                  </a:srgbClr>
                </a:gs>
                <a:gs pos="28213">
                  <a:srgbClr val="00B2BB">
                    <a:alpha val="88235"/>
                  </a:srgbClr>
                </a:gs>
                <a:gs pos="40329">
                  <a:srgbClr val="00B2BB">
                    <a:alpha val="73725"/>
                  </a:srgbClr>
                </a:gs>
                <a:gs pos="53448">
                  <a:srgbClr val="00B2BB">
                    <a:alpha val="53725"/>
                  </a:srgbClr>
                </a:gs>
                <a:gs pos="67212">
                  <a:srgbClr val="00B2BB">
                    <a:alpha val="28235"/>
                  </a:srgbClr>
                </a:gs>
                <a:gs pos="80593">
                  <a:srgbClr val="00B2BB">
                    <a:alpha val="0"/>
                  </a:srgbClr>
                </a:gs>
              </a:gsLst>
              <a:lin ang="10800000" scaled="1"/>
            </a:gradFill>
            <a:ln w="179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74" name="Tijdelijke aanduiding voor tekst 9">
            <a:extLst>
              <a:ext uri="{FF2B5EF4-FFF2-40B4-BE49-F238E27FC236}">
                <a16:creationId xmlns:a16="http://schemas.microsoft.com/office/drawing/2014/main" id="{372A1317-1A87-F9A4-F694-5094CB275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99034" y="3197727"/>
            <a:ext cx="8092966" cy="143728"/>
          </a:xfrm>
          <a:solidFill>
            <a:schemeClr val="accent2"/>
          </a:solidFill>
        </p:spPr>
        <p:txBody>
          <a:bodyPr>
            <a:noAutofit/>
          </a:bodyPr>
          <a:lstStyle>
            <a:lvl1pPr marL="0" indent="0" algn="ctr">
              <a:buNone/>
              <a:defRPr sz="6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77" name="Tijdelijke aanduiding voor tekst 9">
            <a:extLst>
              <a:ext uri="{FF2B5EF4-FFF2-40B4-BE49-F238E27FC236}">
                <a16:creationId xmlns:a16="http://schemas.microsoft.com/office/drawing/2014/main" id="{FFFADDAC-6A8D-E435-9746-3E407C777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99797" y="898979"/>
            <a:ext cx="1092200" cy="143728"/>
          </a:xfrm>
          <a:gradFill flip="none" rotWithShape="1">
            <a:gsLst>
              <a:gs pos="83000">
                <a:schemeClr val="accent1"/>
              </a:gs>
              <a:gs pos="11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 algn="ctr">
              <a:buFontTx/>
              <a:buNone/>
              <a:defRPr lang="nl-NL" sz="600" dirty="0">
                <a:solidFill>
                  <a:schemeClr val="accent2"/>
                </a:solidFill>
              </a:defRPr>
            </a:lvl1pPr>
          </a:lstStyle>
          <a:p>
            <a:pPr marL="0" lvl="0" algn="ctr"/>
            <a:r>
              <a:rPr lang="nl-NL" dirty="0"/>
              <a:t>  </a:t>
            </a:r>
          </a:p>
        </p:txBody>
      </p:sp>
      <p:sp>
        <p:nvSpPr>
          <p:cNvPr id="78" name="Tijdelijke aanduiding voor tekst 9">
            <a:extLst>
              <a:ext uri="{FF2B5EF4-FFF2-40B4-BE49-F238E27FC236}">
                <a16:creationId xmlns:a16="http://schemas.microsoft.com/office/drawing/2014/main" id="{1D34B877-EEB7-1619-5E2F-2AA37DFD8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99033" y="5363222"/>
            <a:ext cx="8092964" cy="143728"/>
          </a:xfrm>
          <a:gradFill flip="none" rotWithShape="1">
            <a:gsLst>
              <a:gs pos="83000">
                <a:schemeClr val="accent1"/>
              </a:gs>
              <a:gs pos="11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 algn="ctr">
              <a:buFontTx/>
              <a:buNone/>
              <a:defRPr lang="nl-NL" sz="600" dirty="0">
                <a:solidFill>
                  <a:schemeClr val="accent2"/>
                </a:solidFill>
              </a:defRPr>
            </a:lvl1pPr>
          </a:lstStyle>
          <a:p>
            <a:pPr marL="0" lvl="0" algn="ctr"/>
            <a:r>
              <a:rPr lang="nl-NL" dirty="0"/>
              <a:t>  </a:t>
            </a:r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F17B391A-8C6B-336C-D800-A6F2913C2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2288" y="2982913"/>
            <a:ext cx="3454400" cy="3217862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6705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(N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1CA7BE4-0173-1A19-AECD-83A2BE786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2513" y="402772"/>
            <a:ext cx="11397344" cy="4136572"/>
          </a:xfrm>
          <a:solidFill>
            <a:schemeClr val="bg1">
              <a:lumMod val="95000"/>
            </a:schemeClr>
          </a:solidFill>
        </p:spPr>
        <p:txBody>
          <a:bodyPr tIns="396000"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Voeg afbeelding via Office lint toe</a:t>
            </a:r>
            <a:endParaRPr lang="nl-NL" dirty="0"/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70998511-BAAC-02CC-924B-727743F1C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183218"/>
            <a:ext cx="1065439" cy="143728"/>
          </a:xfrm>
          <a:solidFill>
            <a:schemeClr val="accent2"/>
          </a:solidFill>
        </p:spPr>
        <p:txBody>
          <a:bodyPr>
            <a:noAutofit/>
          </a:bodyPr>
          <a:lstStyle>
            <a:lvl1pPr marL="0" indent="0" algn="ctr">
              <a:buNone/>
              <a:defRPr sz="6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98A55A-54F0-3FDF-A670-E2F8FF9EC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9037" y="3197727"/>
            <a:ext cx="8092964" cy="2305855"/>
          </a:xfrm>
          <a:solidFill>
            <a:schemeClr val="accent1"/>
          </a:solidFill>
        </p:spPr>
        <p:txBody>
          <a:bodyPr lIns="432000" rIns="180000"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FADF9BF-CA64-7DDA-B6BB-654742A72E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7545362"/>
            <a:ext cx="10515599" cy="361345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4FA624-21FC-5F9D-5DBE-9F114EA5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8822" y="4784969"/>
            <a:ext cx="2597813" cy="338554"/>
          </a:xfrm>
        </p:spPr>
        <p:txBody>
          <a:bodyPr>
            <a:spAutoFit/>
          </a:bodyPr>
          <a:lstStyle>
            <a:lvl1pPr>
              <a:defRPr sz="1600"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A50B28-8919-76DA-EB19-E8033A90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2537" y="6881298"/>
            <a:ext cx="6626927" cy="288000"/>
          </a:xfrm>
        </p:spPr>
        <p:txBody>
          <a:bodyPr/>
          <a:lstStyle/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442609-0FE6-60A3-D8FF-6E9234D71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677" y="6881298"/>
            <a:ext cx="1107141" cy="288000"/>
          </a:xfrm>
        </p:spPr>
        <p:txBody>
          <a:bodyPr/>
          <a:lstStyle/>
          <a:p>
            <a:fld id="{AF524CCF-8B23-4FE6-AEF8-D0EE8DF5D8E9}" type="slidenum">
              <a:rPr lang="nl-NL" smtClean="0"/>
              <a:t>‹nr.›</a:t>
            </a:fld>
            <a:endParaRPr lang="nl-NL" dirty="0"/>
          </a:p>
        </p:txBody>
      </p:sp>
      <p:grpSp>
        <p:nvGrpSpPr>
          <p:cNvPr id="52" name="Graphic 2">
            <a:extLst>
              <a:ext uri="{FF2B5EF4-FFF2-40B4-BE49-F238E27FC236}">
                <a16:creationId xmlns:a16="http://schemas.microsoft.com/office/drawing/2014/main" id="{6D6F097C-6AB7-08B9-F246-1B54863BD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63501" y="5699323"/>
            <a:ext cx="4169143" cy="899802"/>
            <a:chOff x="4763501" y="5699323"/>
            <a:chExt cx="4169143" cy="899802"/>
          </a:xfrm>
        </p:grpSpPr>
        <p:grpSp>
          <p:nvGrpSpPr>
            <p:cNvPr id="53" name="Graphic 2">
              <a:extLst>
                <a:ext uri="{FF2B5EF4-FFF2-40B4-BE49-F238E27FC236}">
                  <a16:creationId xmlns:a16="http://schemas.microsoft.com/office/drawing/2014/main" id="{241AF1C4-2435-BD7C-839D-118D9659902A}"/>
                </a:ext>
              </a:extLst>
            </p:cNvPr>
            <p:cNvGrpSpPr/>
            <p:nvPr/>
          </p:nvGrpSpPr>
          <p:grpSpPr>
            <a:xfrm>
              <a:off x="5511873" y="5883673"/>
              <a:ext cx="3420771" cy="399457"/>
              <a:chOff x="5511873" y="5883673"/>
              <a:chExt cx="3420771" cy="399457"/>
            </a:xfrm>
            <a:solidFill>
              <a:srgbClr val="00315F"/>
            </a:solidFill>
          </p:grpSpPr>
          <p:sp>
            <p:nvSpPr>
              <p:cNvPr id="57" name="Vrije vorm: vorm 56">
                <a:extLst>
                  <a:ext uri="{FF2B5EF4-FFF2-40B4-BE49-F238E27FC236}">
                    <a16:creationId xmlns:a16="http://schemas.microsoft.com/office/drawing/2014/main" id="{9E6C7209-534A-EFEC-4360-BE40985B729A}"/>
                  </a:ext>
                </a:extLst>
              </p:cNvPr>
              <p:cNvSpPr/>
              <p:nvPr/>
            </p:nvSpPr>
            <p:spPr>
              <a:xfrm>
                <a:off x="5511873" y="5981830"/>
                <a:ext cx="317517" cy="200582"/>
              </a:xfrm>
              <a:custGeom>
                <a:avLst/>
                <a:gdLst>
                  <a:gd name="connsiteX0" fmla="*/ 0 w 317517"/>
                  <a:gd name="connsiteY0" fmla="*/ 0 h 200582"/>
                  <a:gd name="connsiteX1" fmla="*/ 38832 w 317517"/>
                  <a:gd name="connsiteY1" fmla="*/ 0 h 200582"/>
                  <a:gd name="connsiteX2" fmla="*/ 87061 w 317517"/>
                  <a:gd name="connsiteY2" fmla="*/ 152355 h 200582"/>
                  <a:gd name="connsiteX3" fmla="*/ 88337 w 317517"/>
                  <a:gd name="connsiteY3" fmla="*/ 152355 h 200582"/>
                  <a:gd name="connsiteX4" fmla="*/ 141689 w 317517"/>
                  <a:gd name="connsiteY4" fmla="*/ 0 h 200582"/>
                  <a:gd name="connsiteX5" fmla="*/ 175829 w 317517"/>
                  <a:gd name="connsiteY5" fmla="*/ 0 h 200582"/>
                  <a:gd name="connsiteX6" fmla="*/ 229173 w 317517"/>
                  <a:gd name="connsiteY6" fmla="*/ 152355 h 200582"/>
                  <a:gd name="connsiteX7" fmla="*/ 230456 w 317517"/>
                  <a:gd name="connsiteY7" fmla="*/ 152355 h 200582"/>
                  <a:gd name="connsiteX8" fmla="*/ 278680 w 317517"/>
                  <a:gd name="connsiteY8" fmla="*/ 0 h 200582"/>
                  <a:gd name="connsiteX9" fmla="*/ 317517 w 317517"/>
                  <a:gd name="connsiteY9" fmla="*/ 0 h 200582"/>
                  <a:gd name="connsiteX10" fmla="*/ 250512 w 317517"/>
                  <a:gd name="connsiteY10" fmla="*/ 200583 h 200582"/>
                  <a:gd name="connsiteX11" fmla="*/ 212103 w 317517"/>
                  <a:gd name="connsiteY11" fmla="*/ 200583 h 200582"/>
                  <a:gd name="connsiteX12" fmla="*/ 159182 w 317517"/>
                  <a:gd name="connsiteY12" fmla="*/ 49079 h 200582"/>
                  <a:gd name="connsiteX13" fmla="*/ 158330 w 317517"/>
                  <a:gd name="connsiteY13" fmla="*/ 49079 h 200582"/>
                  <a:gd name="connsiteX14" fmla="*/ 105414 w 317517"/>
                  <a:gd name="connsiteY14" fmla="*/ 200583 h 200582"/>
                  <a:gd name="connsiteX15" fmla="*/ 66998 w 317517"/>
                  <a:gd name="connsiteY15" fmla="*/ 200583 h 200582"/>
                  <a:gd name="connsiteX16" fmla="*/ 0 w 317517"/>
                  <a:gd name="connsiteY16" fmla="*/ 0 h 200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7517" h="200582">
                    <a:moveTo>
                      <a:pt x="0" y="0"/>
                    </a:moveTo>
                    <a:lnTo>
                      <a:pt x="38832" y="0"/>
                    </a:lnTo>
                    <a:lnTo>
                      <a:pt x="87061" y="152355"/>
                    </a:lnTo>
                    <a:lnTo>
                      <a:pt x="88337" y="152355"/>
                    </a:lnTo>
                    <a:lnTo>
                      <a:pt x="141689" y="0"/>
                    </a:lnTo>
                    <a:lnTo>
                      <a:pt x="175829" y="0"/>
                    </a:lnTo>
                    <a:lnTo>
                      <a:pt x="229173" y="152355"/>
                    </a:lnTo>
                    <a:lnTo>
                      <a:pt x="230456" y="152355"/>
                    </a:lnTo>
                    <a:lnTo>
                      <a:pt x="278680" y="0"/>
                    </a:lnTo>
                    <a:lnTo>
                      <a:pt x="317517" y="0"/>
                    </a:lnTo>
                    <a:lnTo>
                      <a:pt x="250512" y="200583"/>
                    </a:lnTo>
                    <a:lnTo>
                      <a:pt x="212103" y="200583"/>
                    </a:lnTo>
                    <a:lnTo>
                      <a:pt x="159182" y="49079"/>
                    </a:lnTo>
                    <a:lnTo>
                      <a:pt x="158330" y="49079"/>
                    </a:lnTo>
                    <a:lnTo>
                      <a:pt x="105414" y="200583"/>
                    </a:lnTo>
                    <a:lnTo>
                      <a:pt x="66998" y="200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8" name="Vrije vorm: vorm 57">
                <a:extLst>
                  <a:ext uri="{FF2B5EF4-FFF2-40B4-BE49-F238E27FC236}">
                    <a16:creationId xmlns:a16="http://schemas.microsoft.com/office/drawing/2014/main" id="{50CC95BC-44F4-9B0A-4545-728821D534F6}"/>
                  </a:ext>
                </a:extLst>
              </p:cNvPr>
              <p:cNvSpPr/>
              <p:nvPr/>
            </p:nvSpPr>
            <p:spPr>
              <a:xfrm>
                <a:off x="5848362" y="5976709"/>
                <a:ext cx="175835" cy="210824"/>
              </a:xfrm>
              <a:custGeom>
                <a:avLst/>
                <a:gdLst>
                  <a:gd name="connsiteX0" fmla="*/ 175836 w 175835"/>
                  <a:gd name="connsiteY0" fmla="*/ 78097 h 210824"/>
                  <a:gd name="connsiteX1" fmla="*/ 175836 w 175835"/>
                  <a:gd name="connsiteY1" fmla="*/ 205704 h 210824"/>
                  <a:gd name="connsiteX2" fmla="*/ 142119 w 175835"/>
                  <a:gd name="connsiteY2" fmla="*/ 205704 h 210824"/>
                  <a:gd name="connsiteX3" fmla="*/ 139554 w 175835"/>
                  <a:gd name="connsiteY3" fmla="*/ 178390 h 210824"/>
                  <a:gd name="connsiteX4" fmla="*/ 138279 w 175835"/>
                  <a:gd name="connsiteY4" fmla="*/ 178390 h 210824"/>
                  <a:gd name="connsiteX5" fmla="*/ 67434 w 175835"/>
                  <a:gd name="connsiteY5" fmla="*/ 210824 h 210824"/>
                  <a:gd name="connsiteX6" fmla="*/ 0 w 175835"/>
                  <a:gd name="connsiteY6" fmla="*/ 153211 h 210824"/>
                  <a:gd name="connsiteX7" fmla="*/ 70422 w 175835"/>
                  <a:gd name="connsiteY7" fmla="*/ 91754 h 210824"/>
                  <a:gd name="connsiteX8" fmla="*/ 138702 w 175835"/>
                  <a:gd name="connsiteY8" fmla="*/ 82366 h 210824"/>
                  <a:gd name="connsiteX9" fmla="*/ 138702 w 175835"/>
                  <a:gd name="connsiteY9" fmla="*/ 78097 h 210824"/>
                  <a:gd name="connsiteX10" fmla="*/ 91761 w 175835"/>
                  <a:gd name="connsiteY10" fmla="*/ 32006 h 210824"/>
                  <a:gd name="connsiteX11" fmla="*/ 45243 w 175835"/>
                  <a:gd name="connsiteY11" fmla="*/ 69563 h 210824"/>
                  <a:gd name="connsiteX12" fmla="*/ 6834 w 175835"/>
                  <a:gd name="connsiteY12" fmla="*/ 69563 h 210824"/>
                  <a:gd name="connsiteX13" fmla="*/ 93036 w 175835"/>
                  <a:gd name="connsiteY13" fmla="*/ 0 h 210824"/>
                  <a:gd name="connsiteX14" fmla="*/ 175836 w 175835"/>
                  <a:gd name="connsiteY14" fmla="*/ 78097 h 210824"/>
                  <a:gd name="connsiteX15" fmla="*/ 138702 w 175835"/>
                  <a:gd name="connsiteY15" fmla="*/ 119494 h 210824"/>
                  <a:gd name="connsiteX16" fmla="*/ 138702 w 175835"/>
                  <a:gd name="connsiteY16" fmla="*/ 110958 h 210824"/>
                  <a:gd name="connsiteX17" fmla="*/ 82800 w 175835"/>
                  <a:gd name="connsiteY17" fmla="*/ 118640 h 210824"/>
                  <a:gd name="connsiteX18" fmla="*/ 38409 w 175835"/>
                  <a:gd name="connsiteY18" fmla="*/ 151929 h 210824"/>
                  <a:gd name="connsiteX19" fmla="*/ 75543 w 175835"/>
                  <a:gd name="connsiteY19" fmla="*/ 179669 h 210824"/>
                  <a:gd name="connsiteX20" fmla="*/ 138702 w 175835"/>
                  <a:gd name="connsiteY20" fmla="*/ 119494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5" h="210824">
                    <a:moveTo>
                      <a:pt x="175836" y="78097"/>
                    </a:moveTo>
                    <a:lnTo>
                      <a:pt x="175836" y="205704"/>
                    </a:lnTo>
                    <a:lnTo>
                      <a:pt x="142119" y="205704"/>
                    </a:lnTo>
                    <a:lnTo>
                      <a:pt x="139554" y="178390"/>
                    </a:lnTo>
                    <a:lnTo>
                      <a:pt x="138279" y="178390"/>
                    </a:lnTo>
                    <a:cubicBezTo>
                      <a:pt x="125470" y="197168"/>
                      <a:pt x="98157" y="210824"/>
                      <a:pt x="67434" y="210824"/>
                    </a:cubicBezTo>
                    <a:cubicBezTo>
                      <a:pt x="26461" y="210824"/>
                      <a:pt x="0" y="186924"/>
                      <a:pt x="0" y="153211"/>
                    </a:cubicBezTo>
                    <a:cubicBezTo>
                      <a:pt x="0" y="120350"/>
                      <a:pt x="24327" y="98157"/>
                      <a:pt x="70422" y="91754"/>
                    </a:cubicBezTo>
                    <a:lnTo>
                      <a:pt x="138702" y="82366"/>
                    </a:lnTo>
                    <a:lnTo>
                      <a:pt x="138702" y="78097"/>
                    </a:lnTo>
                    <a:cubicBezTo>
                      <a:pt x="138702" y="47370"/>
                      <a:pt x="123336" y="32006"/>
                      <a:pt x="91761" y="32006"/>
                    </a:cubicBezTo>
                    <a:cubicBezTo>
                      <a:pt x="62313" y="32006"/>
                      <a:pt x="46947" y="45662"/>
                      <a:pt x="45243" y="69563"/>
                    </a:cubicBezTo>
                    <a:lnTo>
                      <a:pt x="6834" y="69563"/>
                    </a:lnTo>
                    <a:cubicBezTo>
                      <a:pt x="9820" y="26458"/>
                      <a:pt x="41826" y="0"/>
                      <a:pt x="93036" y="0"/>
                    </a:cubicBezTo>
                    <a:cubicBezTo>
                      <a:pt x="145957" y="0"/>
                      <a:pt x="175836" y="28592"/>
                      <a:pt x="175836" y="78097"/>
                    </a:cubicBezTo>
                    <a:close/>
                    <a:moveTo>
                      <a:pt x="138702" y="119494"/>
                    </a:moveTo>
                    <a:lnTo>
                      <a:pt x="138702" y="110958"/>
                    </a:lnTo>
                    <a:lnTo>
                      <a:pt x="82800" y="118640"/>
                    </a:lnTo>
                    <a:cubicBezTo>
                      <a:pt x="50787" y="122909"/>
                      <a:pt x="38409" y="134858"/>
                      <a:pt x="38409" y="151929"/>
                    </a:cubicBezTo>
                    <a:cubicBezTo>
                      <a:pt x="38409" y="169002"/>
                      <a:pt x="51641" y="179669"/>
                      <a:pt x="75543" y="179669"/>
                    </a:cubicBezTo>
                    <a:cubicBezTo>
                      <a:pt x="112671" y="179669"/>
                      <a:pt x="138702" y="154063"/>
                      <a:pt x="138702" y="119494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9" name="Vrije vorm: vorm 58">
                <a:extLst>
                  <a:ext uri="{FF2B5EF4-FFF2-40B4-BE49-F238E27FC236}">
                    <a16:creationId xmlns:a16="http://schemas.microsoft.com/office/drawing/2014/main" id="{16AD5AC6-17E2-FDDB-042C-FF64CBA4B213}"/>
                  </a:ext>
                </a:extLst>
              </p:cNvPr>
              <p:cNvSpPr/>
              <p:nvPr/>
            </p:nvSpPr>
            <p:spPr>
              <a:xfrm>
                <a:off x="6069876" y="5976709"/>
                <a:ext cx="175834" cy="210824"/>
              </a:xfrm>
              <a:custGeom>
                <a:avLst/>
                <a:gdLst>
                  <a:gd name="connsiteX0" fmla="*/ 175834 w 175834"/>
                  <a:gd name="connsiteY0" fmla="*/ 78097 h 210824"/>
                  <a:gd name="connsiteX1" fmla="*/ 175834 w 175834"/>
                  <a:gd name="connsiteY1" fmla="*/ 205704 h 210824"/>
                  <a:gd name="connsiteX2" fmla="*/ 142117 w 175834"/>
                  <a:gd name="connsiteY2" fmla="*/ 205704 h 210824"/>
                  <a:gd name="connsiteX3" fmla="*/ 139554 w 175834"/>
                  <a:gd name="connsiteY3" fmla="*/ 178390 h 210824"/>
                  <a:gd name="connsiteX4" fmla="*/ 138277 w 175834"/>
                  <a:gd name="connsiteY4" fmla="*/ 178390 h 210824"/>
                  <a:gd name="connsiteX5" fmla="*/ 67434 w 175834"/>
                  <a:gd name="connsiteY5" fmla="*/ 210824 h 210824"/>
                  <a:gd name="connsiteX6" fmla="*/ 0 w 175834"/>
                  <a:gd name="connsiteY6" fmla="*/ 153211 h 210824"/>
                  <a:gd name="connsiteX7" fmla="*/ 70420 w 175834"/>
                  <a:gd name="connsiteY7" fmla="*/ 91754 h 210824"/>
                  <a:gd name="connsiteX8" fmla="*/ 138700 w 175834"/>
                  <a:gd name="connsiteY8" fmla="*/ 82366 h 210824"/>
                  <a:gd name="connsiteX9" fmla="*/ 138700 w 175834"/>
                  <a:gd name="connsiteY9" fmla="*/ 78097 h 210824"/>
                  <a:gd name="connsiteX10" fmla="*/ 91759 w 175834"/>
                  <a:gd name="connsiteY10" fmla="*/ 32006 h 210824"/>
                  <a:gd name="connsiteX11" fmla="*/ 45241 w 175834"/>
                  <a:gd name="connsiteY11" fmla="*/ 69563 h 210824"/>
                  <a:gd name="connsiteX12" fmla="*/ 6832 w 175834"/>
                  <a:gd name="connsiteY12" fmla="*/ 69563 h 210824"/>
                  <a:gd name="connsiteX13" fmla="*/ 93036 w 175834"/>
                  <a:gd name="connsiteY13" fmla="*/ 0 h 210824"/>
                  <a:gd name="connsiteX14" fmla="*/ 175834 w 175834"/>
                  <a:gd name="connsiteY14" fmla="*/ 78097 h 210824"/>
                  <a:gd name="connsiteX15" fmla="*/ 138700 w 175834"/>
                  <a:gd name="connsiteY15" fmla="*/ 119494 h 210824"/>
                  <a:gd name="connsiteX16" fmla="*/ 138700 w 175834"/>
                  <a:gd name="connsiteY16" fmla="*/ 110958 h 210824"/>
                  <a:gd name="connsiteX17" fmla="*/ 82798 w 175834"/>
                  <a:gd name="connsiteY17" fmla="*/ 118640 h 210824"/>
                  <a:gd name="connsiteX18" fmla="*/ 38409 w 175834"/>
                  <a:gd name="connsiteY18" fmla="*/ 151929 h 210824"/>
                  <a:gd name="connsiteX19" fmla="*/ 75543 w 175834"/>
                  <a:gd name="connsiteY19" fmla="*/ 179669 h 210824"/>
                  <a:gd name="connsiteX20" fmla="*/ 138700 w 175834"/>
                  <a:gd name="connsiteY20" fmla="*/ 119494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4" h="210824">
                    <a:moveTo>
                      <a:pt x="175834" y="78097"/>
                    </a:moveTo>
                    <a:lnTo>
                      <a:pt x="175834" y="205704"/>
                    </a:lnTo>
                    <a:lnTo>
                      <a:pt x="142117" y="205704"/>
                    </a:lnTo>
                    <a:lnTo>
                      <a:pt x="139554" y="178390"/>
                    </a:lnTo>
                    <a:lnTo>
                      <a:pt x="138277" y="178390"/>
                    </a:lnTo>
                    <a:cubicBezTo>
                      <a:pt x="125470" y="197168"/>
                      <a:pt x="98157" y="210824"/>
                      <a:pt x="67434" y="210824"/>
                    </a:cubicBezTo>
                    <a:cubicBezTo>
                      <a:pt x="26460" y="210824"/>
                      <a:pt x="0" y="186924"/>
                      <a:pt x="0" y="153211"/>
                    </a:cubicBezTo>
                    <a:cubicBezTo>
                      <a:pt x="0" y="120350"/>
                      <a:pt x="24325" y="98157"/>
                      <a:pt x="70420" y="91754"/>
                    </a:cubicBezTo>
                    <a:lnTo>
                      <a:pt x="138700" y="82366"/>
                    </a:lnTo>
                    <a:lnTo>
                      <a:pt x="138700" y="78097"/>
                    </a:lnTo>
                    <a:cubicBezTo>
                      <a:pt x="138700" y="47370"/>
                      <a:pt x="123336" y="32006"/>
                      <a:pt x="91759" y="32006"/>
                    </a:cubicBezTo>
                    <a:cubicBezTo>
                      <a:pt x="62311" y="32006"/>
                      <a:pt x="46947" y="45662"/>
                      <a:pt x="45241" y="69563"/>
                    </a:cubicBezTo>
                    <a:lnTo>
                      <a:pt x="6832" y="69563"/>
                    </a:lnTo>
                    <a:cubicBezTo>
                      <a:pt x="9820" y="26458"/>
                      <a:pt x="41826" y="0"/>
                      <a:pt x="93036" y="0"/>
                    </a:cubicBezTo>
                    <a:cubicBezTo>
                      <a:pt x="145958" y="0"/>
                      <a:pt x="175834" y="28592"/>
                      <a:pt x="175834" y="78097"/>
                    </a:cubicBezTo>
                    <a:close/>
                    <a:moveTo>
                      <a:pt x="138700" y="119494"/>
                    </a:moveTo>
                    <a:lnTo>
                      <a:pt x="138700" y="110958"/>
                    </a:lnTo>
                    <a:lnTo>
                      <a:pt x="82798" y="118640"/>
                    </a:lnTo>
                    <a:cubicBezTo>
                      <a:pt x="50787" y="122909"/>
                      <a:pt x="38409" y="134858"/>
                      <a:pt x="38409" y="151929"/>
                    </a:cubicBezTo>
                    <a:cubicBezTo>
                      <a:pt x="38409" y="169002"/>
                      <a:pt x="51639" y="179669"/>
                      <a:pt x="75543" y="179669"/>
                    </a:cubicBezTo>
                    <a:cubicBezTo>
                      <a:pt x="112669" y="179669"/>
                      <a:pt x="138700" y="154063"/>
                      <a:pt x="138700" y="119494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0" name="Vrije vorm: vorm 59">
                <a:extLst>
                  <a:ext uri="{FF2B5EF4-FFF2-40B4-BE49-F238E27FC236}">
                    <a16:creationId xmlns:a16="http://schemas.microsoft.com/office/drawing/2014/main" id="{2E645797-56D9-7E27-B0CA-5255A90C148A}"/>
                  </a:ext>
                </a:extLst>
              </p:cNvPr>
              <p:cNvSpPr/>
              <p:nvPr/>
            </p:nvSpPr>
            <p:spPr>
              <a:xfrm>
                <a:off x="6301810" y="5977988"/>
                <a:ext cx="113085" cy="204424"/>
              </a:xfrm>
              <a:custGeom>
                <a:avLst/>
                <a:gdLst>
                  <a:gd name="connsiteX0" fmla="*/ 113085 w 113085"/>
                  <a:gd name="connsiteY0" fmla="*/ 3413 h 204424"/>
                  <a:gd name="connsiteX1" fmla="*/ 113085 w 113085"/>
                  <a:gd name="connsiteY1" fmla="*/ 35848 h 204424"/>
                  <a:gd name="connsiteX2" fmla="*/ 95597 w 113085"/>
                  <a:gd name="connsiteY2" fmla="*/ 34569 h 204424"/>
                  <a:gd name="connsiteX3" fmla="*/ 37557 w 113085"/>
                  <a:gd name="connsiteY3" fmla="*/ 99439 h 204424"/>
                  <a:gd name="connsiteX4" fmla="*/ 37557 w 113085"/>
                  <a:gd name="connsiteY4" fmla="*/ 204425 h 204424"/>
                  <a:gd name="connsiteX5" fmla="*/ 0 w 113085"/>
                  <a:gd name="connsiteY5" fmla="*/ 204425 h 204424"/>
                  <a:gd name="connsiteX6" fmla="*/ 0 w 113085"/>
                  <a:gd name="connsiteY6" fmla="*/ 3842 h 204424"/>
                  <a:gd name="connsiteX7" fmla="*/ 33286 w 113085"/>
                  <a:gd name="connsiteY7" fmla="*/ 3842 h 204424"/>
                  <a:gd name="connsiteX8" fmla="*/ 36275 w 113085"/>
                  <a:gd name="connsiteY8" fmla="*/ 34569 h 204424"/>
                  <a:gd name="connsiteX9" fmla="*/ 37555 w 113085"/>
                  <a:gd name="connsiteY9" fmla="*/ 34569 h 204424"/>
                  <a:gd name="connsiteX10" fmla="*/ 93036 w 113085"/>
                  <a:gd name="connsiteY10" fmla="*/ 0 h 204424"/>
                  <a:gd name="connsiteX11" fmla="*/ 113085 w 113085"/>
                  <a:gd name="connsiteY11" fmla="*/ 3413 h 204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085" h="204424">
                    <a:moveTo>
                      <a:pt x="113085" y="3413"/>
                    </a:moveTo>
                    <a:lnTo>
                      <a:pt x="113085" y="35848"/>
                    </a:lnTo>
                    <a:cubicBezTo>
                      <a:pt x="107113" y="34996"/>
                      <a:pt x="101140" y="34569"/>
                      <a:pt x="95597" y="34569"/>
                    </a:cubicBezTo>
                    <a:cubicBezTo>
                      <a:pt x="58465" y="34569"/>
                      <a:pt x="37557" y="55479"/>
                      <a:pt x="37557" y="99439"/>
                    </a:cubicBezTo>
                    <a:lnTo>
                      <a:pt x="37557" y="204425"/>
                    </a:lnTo>
                    <a:lnTo>
                      <a:pt x="0" y="204425"/>
                    </a:lnTo>
                    <a:lnTo>
                      <a:pt x="0" y="3842"/>
                    </a:lnTo>
                    <a:lnTo>
                      <a:pt x="33286" y="3842"/>
                    </a:lnTo>
                    <a:lnTo>
                      <a:pt x="36275" y="34569"/>
                    </a:lnTo>
                    <a:lnTo>
                      <a:pt x="37555" y="34569"/>
                    </a:lnTo>
                    <a:cubicBezTo>
                      <a:pt x="46947" y="13230"/>
                      <a:pt x="68286" y="0"/>
                      <a:pt x="93036" y="0"/>
                    </a:cubicBezTo>
                    <a:cubicBezTo>
                      <a:pt x="100727" y="0"/>
                      <a:pt x="107543" y="1281"/>
                      <a:pt x="113085" y="3413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1" name="Vrije vorm: vorm 60">
                <a:extLst>
                  <a:ext uri="{FF2B5EF4-FFF2-40B4-BE49-F238E27FC236}">
                    <a16:creationId xmlns:a16="http://schemas.microsoft.com/office/drawing/2014/main" id="{70B08FA7-6E15-BD1B-34A1-2FAC04026D66}"/>
                  </a:ext>
                </a:extLst>
              </p:cNvPr>
              <p:cNvSpPr/>
              <p:nvPr/>
            </p:nvSpPr>
            <p:spPr>
              <a:xfrm>
                <a:off x="6434877" y="5883673"/>
                <a:ext cx="201443" cy="303860"/>
              </a:xfrm>
              <a:custGeom>
                <a:avLst/>
                <a:gdLst>
                  <a:gd name="connsiteX0" fmla="*/ 201444 w 201443"/>
                  <a:gd name="connsiteY0" fmla="*/ 0 h 303860"/>
                  <a:gd name="connsiteX1" fmla="*/ 201444 w 201443"/>
                  <a:gd name="connsiteY1" fmla="*/ 298740 h 303860"/>
                  <a:gd name="connsiteX2" fmla="*/ 167741 w 201443"/>
                  <a:gd name="connsiteY2" fmla="*/ 298740 h 303860"/>
                  <a:gd name="connsiteX3" fmla="*/ 165176 w 201443"/>
                  <a:gd name="connsiteY3" fmla="*/ 271851 h 303860"/>
                  <a:gd name="connsiteX4" fmla="*/ 163885 w 201443"/>
                  <a:gd name="connsiteY4" fmla="*/ 271851 h 303860"/>
                  <a:gd name="connsiteX5" fmla="*/ 96032 w 201443"/>
                  <a:gd name="connsiteY5" fmla="*/ 303861 h 303860"/>
                  <a:gd name="connsiteX6" fmla="*/ 0 w 201443"/>
                  <a:gd name="connsiteY6" fmla="*/ 198447 h 303860"/>
                  <a:gd name="connsiteX7" fmla="*/ 96032 w 201443"/>
                  <a:gd name="connsiteY7" fmla="*/ 93036 h 303860"/>
                  <a:gd name="connsiteX8" fmla="*/ 162611 w 201443"/>
                  <a:gd name="connsiteY8" fmla="*/ 124615 h 303860"/>
                  <a:gd name="connsiteX9" fmla="*/ 163885 w 201443"/>
                  <a:gd name="connsiteY9" fmla="*/ 124615 h 303860"/>
                  <a:gd name="connsiteX10" fmla="*/ 163885 w 201443"/>
                  <a:gd name="connsiteY10" fmla="*/ 0 h 303860"/>
                  <a:gd name="connsiteX11" fmla="*/ 201444 w 201443"/>
                  <a:gd name="connsiteY11" fmla="*/ 0 h 303860"/>
                  <a:gd name="connsiteX12" fmla="*/ 165607 w 201443"/>
                  <a:gd name="connsiteY12" fmla="*/ 198447 h 303860"/>
                  <a:gd name="connsiteX13" fmla="*/ 102004 w 201443"/>
                  <a:gd name="connsiteY13" fmla="*/ 125470 h 303860"/>
                  <a:gd name="connsiteX14" fmla="*/ 38420 w 201443"/>
                  <a:gd name="connsiteY14" fmla="*/ 198447 h 303860"/>
                  <a:gd name="connsiteX15" fmla="*/ 102004 w 201443"/>
                  <a:gd name="connsiteY15" fmla="*/ 271426 h 303860"/>
                  <a:gd name="connsiteX16" fmla="*/ 165607 w 201443"/>
                  <a:gd name="connsiteY16" fmla="*/ 198447 h 303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1443" h="303860">
                    <a:moveTo>
                      <a:pt x="201444" y="0"/>
                    </a:moveTo>
                    <a:lnTo>
                      <a:pt x="201444" y="298740"/>
                    </a:lnTo>
                    <a:lnTo>
                      <a:pt x="167741" y="298740"/>
                    </a:lnTo>
                    <a:lnTo>
                      <a:pt x="165176" y="271851"/>
                    </a:lnTo>
                    <a:lnTo>
                      <a:pt x="163885" y="271851"/>
                    </a:lnTo>
                    <a:cubicBezTo>
                      <a:pt x="152370" y="290631"/>
                      <a:pt x="125913" y="303861"/>
                      <a:pt x="96032" y="303861"/>
                    </a:cubicBezTo>
                    <a:cubicBezTo>
                      <a:pt x="41397" y="303861"/>
                      <a:pt x="0" y="260331"/>
                      <a:pt x="0" y="198447"/>
                    </a:cubicBezTo>
                    <a:cubicBezTo>
                      <a:pt x="0" y="136566"/>
                      <a:pt x="41828" y="93036"/>
                      <a:pt x="96032" y="93036"/>
                    </a:cubicBezTo>
                    <a:cubicBezTo>
                      <a:pt x="123779" y="93036"/>
                      <a:pt x="150666" y="104984"/>
                      <a:pt x="162611" y="124615"/>
                    </a:cubicBezTo>
                    <a:lnTo>
                      <a:pt x="163885" y="124615"/>
                    </a:lnTo>
                    <a:lnTo>
                      <a:pt x="163885" y="0"/>
                    </a:lnTo>
                    <a:lnTo>
                      <a:pt x="201444" y="0"/>
                    </a:lnTo>
                    <a:close/>
                    <a:moveTo>
                      <a:pt x="165607" y="198447"/>
                    </a:moveTo>
                    <a:cubicBezTo>
                      <a:pt x="165607" y="153211"/>
                      <a:pt x="140837" y="125470"/>
                      <a:pt x="102004" y="125470"/>
                    </a:cubicBezTo>
                    <a:cubicBezTo>
                      <a:pt x="64033" y="125470"/>
                      <a:pt x="38420" y="153211"/>
                      <a:pt x="38420" y="198447"/>
                    </a:cubicBezTo>
                    <a:cubicBezTo>
                      <a:pt x="38420" y="243686"/>
                      <a:pt x="64033" y="271426"/>
                      <a:pt x="102004" y="271426"/>
                    </a:cubicBezTo>
                    <a:cubicBezTo>
                      <a:pt x="140837" y="271426"/>
                      <a:pt x="165607" y="243686"/>
                      <a:pt x="165607" y="198447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2" name="Vrije vorm: vorm 61">
                <a:extLst>
                  <a:ext uri="{FF2B5EF4-FFF2-40B4-BE49-F238E27FC236}">
                    <a16:creationId xmlns:a16="http://schemas.microsoft.com/office/drawing/2014/main" id="{107A22B1-368A-18F0-7883-96CB299B484B}"/>
                  </a:ext>
                </a:extLst>
              </p:cNvPr>
              <p:cNvSpPr/>
              <p:nvPr/>
            </p:nvSpPr>
            <p:spPr>
              <a:xfrm>
                <a:off x="6682004" y="5976709"/>
                <a:ext cx="198466" cy="210824"/>
              </a:xfrm>
              <a:custGeom>
                <a:avLst/>
                <a:gdLst>
                  <a:gd name="connsiteX0" fmla="*/ 197175 w 198466"/>
                  <a:gd name="connsiteY0" fmla="*/ 114375 h 210824"/>
                  <a:gd name="connsiteX1" fmla="*/ 38420 w 198466"/>
                  <a:gd name="connsiteY1" fmla="*/ 114375 h 210824"/>
                  <a:gd name="connsiteX2" fmla="*/ 104139 w 198466"/>
                  <a:gd name="connsiteY2" fmla="*/ 178390 h 210824"/>
                  <a:gd name="connsiteX3" fmla="*/ 160047 w 198466"/>
                  <a:gd name="connsiteY3" fmla="*/ 146808 h 210824"/>
                  <a:gd name="connsiteX4" fmla="*/ 195471 w 198466"/>
                  <a:gd name="connsiteY4" fmla="*/ 146808 h 210824"/>
                  <a:gd name="connsiteX5" fmla="*/ 102865 w 198466"/>
                  <a:gd name="connsiteY5" fmla="*/ 210824 h 210824"/>
                  <a:gd name="connsiteX6" fmla="*/ 0 w 198466"/>
                  <a:gd name="connsiteY6" fmla="*/ 106693 h 210824"/>
                  <a:gd name="connsiteX7" fmla="*/ 103296 w 198466"/>
                  <a:gd name="connsiteY7" fmla="*/ 0 h 210824"/>
                  <a:gd name="connsiteX8" fmla="*/ 198466 w 198466"/>
                  <a:gd name="connsiteY8" fmla="*/ 98157 h 210824"/>
                  <a:gd name="connsiteX9" fmla="*/ 197175 w 198466"/>
                  <a:gd name="connsiteY9" fmla="*/ 114375 h 210824"/>
                  <a:gd name="connsiteX10" fmla="*/ 40124 w 198466"/>
                  <a:gd name="connsiteY10" fmla="*/ 84927 h 210824"/>
                  <a:gd name="connsiteX11" fmla="*/ 160477 w 198466"/>
                  <a:gd name="connsiteY11" fmla="*/ 84927 h 210824"/>
                  <a:gd name="connsiteX12" fmla="*/ 103296 w 198466"/>
                  <a:gd name="connsiteY12" fmla="*/ 31152 h 210824"/>
                  <a:gd name="connsiteX13" fmla="*/ 40124 w 198466"/>
                  <a:gd name="connsiteY13" fmla="*/ 84927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8466" h="210824">
                    <a:moveTo>
                      <a:pt x="197175" y="114375"/>
                    </a:moveTo>
                    <a:lnTo>
                      <a:pt x="38420" y="114375"/>
                    </a:lnTo>
                    <a:cubicBezTo>
                      <a:pt x="41397" y="156624"/>
                      <a:pt x="68284" y="178390"/>
                      <a:pt x="104139" y="178390"/>
                    </a:cubicBezTo>
                    <a:cubicBezTo>
                      <a:pt x="129321" y="178390"/>
                      <a:pt x="149805" y="167295"/>
                      <a:pt x="160047" y="146808"/>
                    </a:cubicBezTo>
                    <a:lnTo>
                      <a:pt x="195471" y="146808"/>
                    </a:lnTo>
                    <a:cubicBezTo>
                      <a:pt x="184799" y="186497"/>
                      <a:pt x="148101" y="210824"/>
                      <a:pt x="102865" y="210824"/>
                    </a:cubicBezTo>
                    <a:cubicBezTo>
                      <a:pt x="42689" y="210824"/>
                      <a:pt x="0" y="168572"/>
                      <a:pt x="0" y="106693"/>
                    </a:cubicBezTo>
                    <a:cubicBezTo>
                      <a:pt x="0" y="43530"/>
                      <a:pt x="44393" y="0"/>
                      <a:pt x="103296" y="0"/>
                    </a:cubicBezTo>
                    <a:cubicBezTo>
                      <a:pt x="158773" y="0"/>
                      <a:pt x="198466" y="38836"/>
                      <a:pt x="198466" y="98157"/>
                    </a:cubicBezTo>
                    <a:cubicBezTo>
                      <a:pt x="198466" y="104132"/>
                      <a:pt x="198036" y="108827"/>
                      <a:pt x="197175" y="114375"/>
                    </a:cubicBezTo>
                    <a:close/>
                    <a:moveTo>
                      <a:pt x="40124" y="84927"/>
                    </a:moveTo>
                    <a:lnTo>
                      <a:pt x="160477" y="84927"/>
                    </a:lnTo>
                    <a:cubicBezTo>
                      <a:pt x="155778" y="48653"/>
                      <a:pt x="134021" y="31152"/>
                      <a:pt x="103296" y="31152"/>
                    </a:cubicBezTo>
                    <a:cubicBezTo>
                      <a:pt x="71279" y="31152"/>
                      <a:pt x="46958" y="50358"/>
                      <a:pt x="40124" y="84927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3" name="Vrije vorm: vorm 62">
                <a:extLst>
                  <a:ext uri="{FF2B5EF4-FFF2-40B4-BE49-F238E27FC236}">
                    <a16:creationId xmlns:a16="http://schemas.microsoft.com/office/drawing/2014/main" id="{C9F9A163-E27F-1E81-A14F-2D336CC727D0}"/>
                  </a:ext>
                </a:extLst>
              </p:cNvPr>
              <p:cNvSpPr/>
              <p:nvPr/>
            </p:nvSpPr>
            <p:spPr>
              <a:xfrm>
                <a:off x="6926495" y="5977988"/>
                <a:ext cx="113088" cy="204424"/>
              </a:xfrm>
              <a:custGeom>
                <a:avLst/>
                <a:gdLst>
                  <a:gd name="connsiteX0" fmla="*/ 113089 w 113088"/>
                  <a:gd name="connsiteY0" fmla="*/ 3413 h 204424"/>
                  <a:gd name="connsiteX1" fmla="*/ 113089 w 113088"/>
                  <a:gd name="connsiteY1" fmla="*/ 35848 h 204424"/>
                  <a:gd name="connsiteX2" fmla="*/ 95601 w 113088"/>
                  <a:gd name="connsiteY2" fmla="*/ 34569 h 204424"/>
                  <a:gd name="connsiteX3" fmla="*/ 37559 w 113088"/>
                  <a:gd name="connsiteY3" fmla="*/ 99439 h 204424"/>
                  <a:gd name="connsiteX4" fmla="*/ 37559 w 113088"/>
                  <a:gd name="connsiteY4" fmla="*/ 204425 h 204424"/>
                  <a:gd name="connsiteX5" fmla="*/ 0 w 113088"/>
                  <a:gd name="connsiteY5" fmla="*/ 204425 h 204424"/>
                  <a:gd name="connsiteX6" fmla="*/ 0 w 113088"/>
                  <a:gd name="connsiteY6" fmla="*/ 3842 h 204424"/>
                  <a:gd name="connsiteX7" fmla="*/ 33290 w 113088"/>
                  <a:gd name="connsiteY7" fmla="*/ 3842 h 204424"/>
                  <a:gd name="connsiteX8" fmla="*/ 36267 w 113088"/>
                  <a:gd name="connsiteY8" fmla="*/ 34569 h 204424"/>
                  <a:gd name="connsiteX9" fmla="*/ 37559 w 113088"/>
                  <a:gd name="connsiteY9" fmla="*/ 34569 h 204424"/>
                  <a:gd name="connsiteX10" fmla="*/ 93036 w 113088"/>
                  <a:gd name="connsiteY10" fmla="*/ 0 h 204424"/>
                  <a:gd name="connsiteX11" fmla="*/ 113089 w 113088"/>
                  <a:gd name="connsiteY11" fmla="*/ 3413 h 204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088" h="204424">
                    <a:moveTo>
                      <a:pt x="113089" y="3413"/>
                    </a:moveTo>
                    <a:lnTo>
                      <a:pt x="113089" y="35848"/>
                    </a:lnTo>
                    <a:cubicBezTo>
                      <a:pt x="107116" y="34996"/>
                      <a:pt x="101143" y="34569"/>
                      <a:pt x="95601" y="34569"/>
                    </a:cubicBezTo>
                    <a:cubicBezTo>
                      <a:pt x="58455" y="34569"/>
                      <a:pt x="37559" y="55479"/>
                      <a:pt x="37559" y="99439"/>
                    </a:cubicBezTo>
                    <a:lnTo>
                      <a:pt x="37559" y="204425"/>
                    </a:lnTo>
                    <a:lnTo>
                      <a:pt x="0" y="204425"/>
                    </a:lnTo>
                    <a:lnTo>
                      <a:pt x="0" y="3842"/>
                    </a:lnTo>
                    <a:lnTo>
                      <a:pt x="33290" y="3842"/>
                    </a:lnTo>
                    <a:lnTo>
                      <a:pt x="36267" y="34569"/>
                    </a:lnTo>
                    <a:lnTo>
                      <a:pt x="37559" y="34569"/>
                    </a:lnTo>
                    <a:cubicBezTo>
                      <a:pt x="46939" y="13230"/>
                      <a:pt x="68284" y="0"/>
                      <a:pt x="93036" y="0"/>
                    </a:cubicBezTo>
                    <a:cubicBezTo>
                      <a:pt x="100713" y="0"/>
                      <a:pt x="107547" y="1281"/>
                      <a:pt x="113089" y="3413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4" name="Vrije vorm: vorm 63">
                <a:extLst>
                  <a:ext uri="{FF2B5EF4-FFF2-40B4-BE49-F238E27FC236}">
                    <a16:creationId xmlns:a16="http://schemas.microsoft.com/office/drawing/2014/main" id="{519DC2CE-7456-232D-1708-AECB29A4620E}"/>
                  </a:ext>
                </a:extLst>
              </p:cNvPr>
              <p:cNvSpPr/>
              <p:nvPr/>
            </p:nvSpPr>
            <p:spPr>
              <a:xfrm>
                <a:off x="7067206" y="5894769"/>
                <a:ext cx="51208" cy="287644"/>
              </a:xfrm>
              <a:custGeom>
                <a:avLst/>
                <a:gdLst>
                  <a:gd name="connsiteX0" fmla="*/ 0 w 51208"/>
                  <a:gd name="connsiteY0" fmla="*/ 25604 h 287644"/>
                  <a:gd name="connsiteX1" fmla="*/ 25613 w 51208"/>
                  <a:gd name="connsiteY1" fmla="*/ 0 h 287644"/>
                  <a:gd name="connsiteX2" fmla="*/ 51208 w 51208"/>
                  <a:gd name="connsiteY2" fmla="*/ 25604 h 287644"/>
                  <a:gd name="connsiteX3" fmla="*/ 25613 w 51208"/>
                  <a:gd name="connsiteY3" fmla="*/ 51210 h 287644"/>
                  <a:gd name="connsiteX4" fmla="*/ 0 w 51208"/>
                  <a:gd name="connsiteY4" fmla="*/ 25604 h 287644"/>
                  <a:gd name="connsiteX5" fmla="*/ 6834 w 51208"/>
                  <a:gd name="connsiteY5" fmla="*/ 87061 h 287644"/>
                  <a:gd name="connsiteX6" fmla="*/ 44375 w 51208"/>
                  <a:gd name="connsiteY6" fmla="*/ 87061 h 287644"/>
                  <a:gd name="connsiteX7" fmla="*/ 44375 w 51208"/>
                  <a:gd name="connsiteY7" fmla="*/ 287644 h 287644"/>
                  <a:gd name="connsiteX8" fmla="*/ 6834 w 51208"/>
                  <a:gd name="connsiteY8" fmla="*/ 287644 h 287644"/>
                  <a:gd name="connsiteX9" fmla="*/ 6834 w 51208"/>
                  <a:gd name="connsiteY9" fmla="*/ 87061 h 287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208" h="287644">
                    <a:moveTo>
                      <a:pt x="0" y="25604"/>
                    </a:moveTo>
                    <a:cubicBezTo>
                      <a:pt x="0" y="11095"/>
                      <a:pt x="11515" y="0"/>
                      <a:pt x="25613" y="0"/>
                    </a:cubicBezTo>
                    <a:cubicBezTo>
                      <a:pt x="39693" y="0"/>
                      <a:pt x="51208" y="11095"/>
                      <a:pt x="51208" y="25604"/>
                    </a:cubicBezTo>
                    <a:cubicBezTo>
                      <a:pt x="51208" y="40115"/>
                      <a:pt x="39693" y="51210"/>
                      <a:pt x="25613" y="51210"/>
                    </a:cubicBezTo>
                    <a:cubicBezTo>
                      <a:pt x="11515" y="51210"/>
                      <a:pt x="0" y="40115"/>
                      <a:pt x="0" y="25604"/>
                    </a:cubicBezTo>
                    <a:close/>
                    <a:moveTo>
                      <a:pt x="6834" y="87061"/>
                    </a:moveTo>
                    <a:lnTo>
                      <a:pt x="44375" y="87061"/>
                    </a:lnTo>
                    <a:lnTo>
                      <a:pt x="44375" y="287644"/>
                    </a:lnTo>
                    <a:lnTo>
                      <a:pt x="6834" y="287644"/>
                    </a:lnTo>
                    <a:lnTo>
                      <a:pt x="6834" y="87061"/>
                    </a:ln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5" name="Vrije vorm: vorm 64">
                <a:extLst>
                  <a:ext uri="{FF2B5EF4-FFF2-40B4-BE49-F238E27FC236}">
                    <a16:creationId xmlns:a16="http://schemas.microsoft.com/office/drawing/2014/main" id="{C31FD650-A9B4-388A-CFB6-09CB9A8360E4}"/>
                  </a:ext>
                </a:extLst>
              </p:cNvPr>
              <p:cNvSpPr/>
              <p:nvPr/>
            </p:nvSpPr>
            <p:spPr>
              <a:xfrm>
                <a:off x="7168959" y="5976709"/>
                <a:ext cx="175400" cy="205703"/>
              </a:xfrm>
              <a:custGeom>
                <a:avLst/>
                <a:gdLst>
                  <a:gd name="connsiteX0" fmla="*/ 175400 w 175400"/>
                  <a:gd name="connsiteY0" fmla="*/ 78952 h 205703"/>
                  <a:gd name="connsiteX1" fmla="*/ 175400 w 175400"/>
                  <a:gd name="connsiteY1" fmla="*/ 205704 h 205703"/>
                  <a:gd name="connsiteX2" fmla="*/ 137841 w 175400"/>
                  <a:gd name="connsiteY2" fmla="*/ 205704 h 205703"/>
                  <a:gd name="connsiteX3" fmla="*/ 137841 w 175400"/>
                  <a:gd name="connsiteY3" fmla="*/ 93461 h 205703"/>
                  <a:gd name="connsiteX4" fmla="*/ 92606 w 175400"/>
                  <a:gd name="connsiteY4" fmla="*/ 33286 h 205703"/>
                  <a:gd name="connsiteX5" fmla="*/ 37559 w 175400"/>
                  <a:gd name="connsiteY5" fmla="*/ 96449 h 205703"/>
                  <a:gd name="connsiteX6" fmla="*/ 37559 w 175400"/>
                  <a:gd name="connsiteY6" fmla="*/ 205704 h 205703"/>
                  <a:gd name="connsiteX7" fmla="*/ 0 w 175400"/>
                  <a:gd name="connsiteY7" fmla="*/ 205704 h 205703"/>
                  <a:gd name="connsiteX8" fmla="*/ 0 w 175400"/>
                  <a:gd name="connsiteY8" fmla="*/ 5121 h 205703"/>
                  <a:gd name="connsiteX9" fmla="*/ 33721 w 175400"/>
                  <a:gd name="connsiteY9" fmla="*/ 5121 h 205703"/>
                  <a:gd name="connsiteX10" fmla="*/ 36267 w 175400"/>
                  <a:gd name="connsiteY10" fmla="*/ 32006 h 205703"/>
                  <a:gd name="connsiteX11" fmla="*/ 37559 w 175400"/>
                  <a:gd name="connsiteY11" fmla="*/ 32006 h 205703"/>
                  <a:gd name="connsiteX12" fmla="*/ 102847 w 175400"/>
                  <a:gd name="connsiteY12" fmla="*/ 0 h 205703"/>
                  <a:gd name="connsiteX13" fmla="*/ 175400 w 175400"/>
                  <a:gd name="connsiteY13" fmla="*/ 78952 h 20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5400" h="205703">
                    <a:moveTo>
                      <a:pt x="175400" y="78952"/>
                    </a:moveTo>
                    <a:lnTo>
                      <a:pt x="175400" y="205704"/>
                    </a:lnTo>
                    <a:lnTo>
                      <a:pt x="137841" y="205704"/>
                    </a:lnTo>
                    <a:lnTo>
                      <a:pt x="137841" y="93461"/>
                    </a:lnTo>
                    <a:cubicBezTo>
                      <a:pt x="137841" y="49079"/>
                      <a:pt x="121627" y="33286"/>
                      <a:pt x="92606" y="33286"/>
                    </a:cubicBezTo>
                    <a:cubicBezTo>
                      <a:pt x="59316" y="33286"/>
                      <a:pt x="37559" y="54200"/>
                      <a:pt x="37559" y="96449"/>
                    </a:cubicBezTo>
                    <a:lnTo>
                      <a:pt x="37559" y="205704"/>
                    </a:lnTo>
                    <a:lnTo>
                      <a:pt x="0" y="205704"/>
                    </a:lnTo>
                    <a:lnTo>
                      <a:pt x="0" y="5121"/>
                    </a:lnTo>
                    <a:lnTo>
                      <a:pt x="33721" y="5121"/>
                    </a:lnTo>
                    <a:lnTo>
                      <a:pt x="36267" y="32006"/>
                    </a:lnTo>
                    <a:lnTo>
                      <a:pt x="37559" y="32006"/>
                    </a:lnTo>
                    <a:cubicBezTo>
                      <a:pt x="50348" y="11947"/>
                      <a:pt x="74257" y="0"/>
                      <a:pt x="102847" y="0"/>
                    </a:cubicBezTo>
                    <a:cubicBezTo>
                      <a:pt x="146810" y="0"/>
                      <a:pt x="175400" y="28592"/>
                      <a:pt x="175400" y="78952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6" name="Vrije vorm: vorm 65">
                <a:extLst>
                  <a:ext uri="{FF2B5EF4-FFF2-40B4-BE49-F238E27FC236}">
                    <a16:creationId xmlns:a16="http://schemas.microsoft.com/office/drawing/2014/main" id="{98FF879D-219E-0E54-614B-61C5814E05BA}"/>
                  </a:ext>
                </a:extLst>
              </p:cNvPr>
              <p:cNvSpPr/>
              <p:nvPr/>
            </p:nvSpPr>
            <p:spPr>
              <a:xfrm>
                <a:off x="7378277" y="5976709"/>
                <a:ext cx="198448" cy="306421"/>
              </a:xfrm>
              <a:custGeom>
                <a:avLst/>
                <a:gdLst>
                  <a:gd name="connsiteX0" fmla="*/ 198448 w 198448"/>
                  <a:gd name="connsiteY0" fmla="*/ 23045 h 306421"/>
                  <a:gd name="connsiteX1" fmla="*/ 161302 w 198448"/>
                  <a:gd name="connsiteY1" fmla="*/ 26031 h 306421"/>
                  <a:gd name="connsiteX2" fmla="*/ 178377 w 198448"/>
                  <a:gd name="connsiteY2" fmla="*/ 73405 h 306421"/>
                  <a:gd name="connsiteX3" fmla="*/ 98148 w 198448"/>
                  <a:gd name="connsiteY3" fmla="*/ 146808 h 306421"/>
                  <a:gd name="connsiteX4" fmla="*/ 61881 w 198448"/>
                  <a:gd name="connsiteY4" fmla="*/ 139981 h 306421"/>
                  <a:gd name="connsiteX5" fmla="*/ 42671 w 198448"/>
                  <a:gd name="connsiteY5" fmla="*/ 160464 h 306421"/>
                  <a:gd name="connsiteX6" fmla="*/ 67423 w 198448"/>
                  <a:gd name="connsiteY6" fmla="*/ 177963 h 306421"/>
                  <a:gd name="connsiteX7" fmla="*/ 132299 w 198448"/>
                  <a:gd name="connsiteY7" fmla="*/ 177963 h 306421"/>
                  <a:gd name="connsiteX8" fmla="*/ 198448 w 198448"/>
                  <a:gd name="connsiteY8" fmla="*/ 236856 h 306421"/>
                  <a:gd name="connsiteX9" fmla="*/ 96013 w 198448"/>
                  <a:gd name="connsiteY9" fmla="*/ 306422 h 306421"/>
                  <a:gd name="connsiteX10" fmla="*/ 0 w 198448"/>
                  <a:gd name="connsiteY10" fmla="*/ 246247 h 306421"/>
                  <a:gd name="connsiteX11" fmla="*/ 28591 w 198448"/>
                  <a:gd name="connsiteY11" fmla="*/ 201008 h 306421"/>
                  <a:gd name="connsiteX12" fmla="*/ 8520 w 198448"/>
                  <a:gd name="connsiteY12" fmla="*/ 166012 h 306421"/>
                  <a:gd name="connsiteX13" fmla="*/ 38832 w 198448"/>
                  <a:gd name="connsiteY13" fmla="*/ 125042 h 306421"/>
                  <a:gd name="connsiteX14" fmla="*/ 17918 w 198448"/>
                  <a:gd name="connsiteY14" fmla="*/ 73405 h 306421"/>
                  <a:gd name="connsiteX15" fmla="*/ 98148 w 198448"/>
                  <a:gd name="connsiteY15" fmla="*/ 0 h 306421"/>
                  <a:gd name="connsiteX16" fmla="*/ 198448 w 198448"/>
                  <a:gd name="connsiteY16" fmla="*/ 0 h 306421"/>
                  <a:gd name="connsiteX17" fmla="*/ 198448 w 198448"/>
                  <a:gd name="connsiteY17" fmla="*/ 23045 h 306421"/>
                  <a:gd name="connsiteX18" fmla="*/ 124604 w 198448"/>
                  <a:gd name="connsiteY18" fmla="*/ 210824 h 306421"/>
                  <a:gd name="connsiteX19" fmla="*/ 68266 w 198448"/>
                  <a:gd name="connsiteY19" fmla="*/ 210824 h 306421"/>
                  <a:gd name="connsiteX20" fmla="*/ 35837 w 198448"/>
                  <a:gd name="connsiteY20" fmla="*/ 240699 h 306421"/>
                  <a:gd name="connsiteX21" fmla="*/ 98578 w 198448"/>
                  <a:gd name="connsiteY21" fmla="*/ 274413 h 306421"/>
                  <a:gd name="connsiteX22" fmla="*/ 162593 w 198448"/>
                  <a:gd name="connsiteY22" fmla="*/ 237711 h 306421"/>
                  <a:gd name="connsiteX23" fmla="*/ 124604 w 198448"/>
                  <a:gd name="connsiteY23" fmla="*/ 210824 h 306421"/>
                  <a:gd name="connsiteX24" fmla="*/ 143383 w 198448"/>
                  <a:gd name="connsiteY24" fmla="*/ 73405 h 306421"/>
                  <a:gd name="connsiteX25" fmla="*/ 98148 w 198448"/>
                  <a:gd name="connsiteY25" fmla="*/ 29444 h 306421"/>
                  <a:gd name="connsiteX26" fmla="*/ 52912 w 198448"/>
                  <a:gd name="connsiteY26" fmla="*/ 73405 h 306421"/>
                  <a:gd name="connsiteX27" fmla="*/ 98148 w 198448"/>
                  <a:gd name="connsiteY27" fmla="*/ 116933 h 306421"/>
                  <a:gd name="connsiteX28" fmla="*/ 143383 w 198448"/>
                  <a:gd name="connsiteY28" fmla="*/ 73405 h 30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98448" h="306421">
                    <a:moveTo>
                      <a:pt x="198448" y="23045"/>
                    </a:moveTo>
                    <a:lnTo>
                      <a:pt x="161302" y="26031"/>
                    </a:lnTo>
                    <a:cubicBezTo>
                      <a:pt x="172405" y="38409"/>
                      <a:pt x="178377" y="54627"/>
                      <a:pt x="178377" y="73405"/>
                    </a:cubicBezTo>
                    <a:cubicBezTo>
                      <a:pt x="178377" y="116081"/>
                      <a:pt x="146379" y="146808"/>
                      <a:pt x="98148" y="146808"/>
                    </a:cubicBezTo>
                    <a:cubicBezTo>
                      <a:pt x="84498" y="146808"/>
                      <a:pt x="72535" y="144246"/>
                      <a:pt x="61881" y="139981"/>
                    </a:cubicBezTo>
                    <a:cubicBezTo>
                      <a:pt x="50347" y="142115"/>
                      <a:pt x="42671" y="150223"/>
                      <a:pt x="42671" y="160464"/>
                    </a:cubicBezTo>
                    <a:cubicBezTo>
                      <a:pt x="42671" y="171560"/>
                      <a:pt x="51639" y="177963"/>
                      <a:pt x="67423" y="177963"/>
                    </a:cubicBezTo>
                    <a:lnTo>
                      <a:pt x="132299" y="177963"/>
                    </a:lnTo>
                    <a:cubicBezTo>
                      <a:pt x="174539" y="177963"/>
                      <a:pt x="198448" y="199302"/>
                      <a:pt x="198448" y="236856"/>
                    </a:cubicBezTo>
                    <a:cubicBezTo>
                      <a:pt x="198448" y="279535"/>
                      <a:pt x="166001" y="306422"/>
                      <a:pt x="96013" y="306422"/>
                    </a:cubicBezTo>
                    <a:cubicBezTo>
                      <a:pt x="31998" y="306422"/>
                      <a:pt x="0" y="282949"/>
                      <a:pt x="0" y="246247"/>
                    </a:cubicBezTo>
                    <a:cubicBezTo>
                      <a:pt x="0" y="225760"/>
                      <a:pt x="10242" y="209972"/>
                      <a:pt x="28591" y="201008"/>
                    </a:cubicBezTo>
                    <a:cubicBezTo>
                      <a:pt x="15784" y="193326"/>
                      <a:pt x="8520" y="181376"/>
                      <a:pt x="8520" y="166012"/>
                    </a:cubicBezTo>
                    <a:cubicBezTo>
                      <a:pt x="8520" y="146381"/>
                      <a:pt x="20896" y="131445"/>
                      <a:pt x="38832" y="125042"/>
                    </a:cubicBezTo>
                    <a:cubicBezTo>
                      <a:pt x="25595" y="112241"/>
                      <a:pt x="17918" y="94315"/>
                      <a:pt x="17918" y="73405"/>
                    </a:cubicBezTo>
                    <a:cubicBezTo>
                      <a:pt x="17918" y="30727"/>
                      <a:pt x="49935" y="0"/>
                      <a:pt x="98148" y="0"/>
                    </a:cubicBezTo>
                    <a:lnTo>
                      <a:pt x="198448" y="0"/>
                    </a:lnTo>
                    <a:lnTo>
                      <a:pt x="198448" y="23045"/>
                    </a:lnTo>
                    <a:close/>
                    <a:moveTo>
                      <a:pt x="124604" y="210824"/>
                    </a:moveTo>
                    <a:lnTo>
                      <a:pt x="68266" y="210824"/>
                    </a:lnTo>
                    <a:cubicBezTo>
                      <a:pt x="48643" y="210824"/>
                      <a:pt x="35837" y="223199"/>
                      <a:pt x="35837" y="240699"/>
                    </a:cubicBezTo>
                    <a:cubicBezTo>
                      <a:pt x="35837" y="261610"/>
                      <a:pt x="54186" y="274413"/>
                      <a:pt x="98578" y="274413"/>
                    </a:cubicBezTo>
                    <a:cubicBezTo>
                      <a:pt x="144244" y="274413"/>
                      <a:pt x="162593" y="260756"/>
                      <a:pt x="162593" y="237711"/>
                    </a:cubicBezTo>
                    <a:cubicBezTo>
                      <a:pt x="162593" y="220639"/>
                      <a:pt x="152352" y="210824"/>
                      <a:pt x="124604" y="210824"/>
                    </a:cubicBezTo>
                    <a:close/>
                    <a:moveTo>
                      <a:pt x="143383" y="73405"/>
                    </a:moveTo>
                    <a:cubicBezTo>
                      <a:pt x="143383" y="46945"/>
                      <a:pt x="126308" y="29444"/>
                      <a:pt x="98148" y="29444"/>
                    </a:cubicBezTo>
                    <a:cubicBezTo>
                      <a:pt x="69988" y="29444"/>
                      <a:pt x="52912" y="46945"/>
                      <a:pt x="52912" y="73405"/>
                    </a:cubicBezTo>
                    <a:cubicBezTo>
                      <a:pt x="52912" y="99436"/>
                      <a:pt x="69988" y="116933"/>
                      <a:pt x="98148" y="116933"/>
                    </a:cubicBezTo>
                    <a:cubicBezTo>
                      <a:pt x="126308" y="116933"/>
                      <a:pt x="143383" y="99436"/>
                      <a:pt x="143383" y="73405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7" name="Vrije vorm: vorm 66">
                <a:extLst>
                  <a:ext uri="{FF2B5EF4-FFF2-40B4-BE49-F238E27FC236}">
                    <a16:creationId xmlns:a16="http://schemas.microsoft.com/office/drawing/2014/main" id="{614D4243-8220-BEDA-7FDF-BA471A5C904E}"/>
                  </a:ext>
                </a:extLst>
              </p:cNvPr>
              <p:cNvSpPr/>
              <p:nvPr/>
            </p:nvSpPr>
            <p:spPr>
              <a:xfrm>
                <a:off x="7594411" y="5976709"/>
                <a:ext cx="162593" cy="210824"/>
              </a:xfrm>
              <a:custGeom>
                <a:avLst/>
                <a:gdLst>
                  <a:gd name="connsiteX0" fmla="*/ 0 w 162593"/>
                  <a:gd name="connsiteY0" fmla="*/ 145102 h 210824"/>
                  <a:gd name="connsiteX1" fmla="*/ 37541 w 162593"/>
                  <a:gd name="connsiteY1" fmla="*/ 145102 h 210824"/>
                  <a:gd name="connsiteX2" fmla="*/ 83638 w 162593"/>
                  <a:gd name="connsiteY2" fmla="*/ 180524 h 210824"/>
                  <a:gd name="connsiteX3" fmla="*/ 126308 w 162593"/>
                  <a:gd name="connsiteY3" fmla="*/ 149798 h 210824"/>
                  <a:gd name="connsiteX4" fmla="*/ 85772 w 162593"/>
                  <a:gd name="connsiteY4" fmla="*/ 120775 h 210824"/>
                  <a:gd name="connsiteX5" fmla="*/ 61450 w 162593"/>
                  <a:gd name="connsiteY5" fmla="*/ 116081 h 210824"/>
                  <a:gd name="connsiteX6" fmla="*/ 2977 w 162593"/>
                  <a:gd name="connsiteY6" fmla="*/ 61454 h 210824"/>
                  <a:gd name="connsiteX7" fmla="*/ 81934 w 162593"/>
                  <a:gd name="connsiteY7" fmla="*/ 0 h 210824"/>
                  <a:gd name="connsiteX8" fmla="*/ 159186 w 162593"/>
                  <a:gd name="connsiteY8" fmla="*/ 60175 h 210824"/>
                  <a:gd name="connsiteX9" fmla="*/ 121627 w 162593"/>
                  <a:gd name="connsiteY9" fmla="*/ 60175 h 210824"/>
                  <a:gd name="connsiteX10" fmla="*/ 79799 w 162593"/>
                  <a:gd name="connsiteY10" fmla="*/ 30300 h 210824"/>
                  <a:gd name="connsiteX11" fmla="*/ 39245 w 162593"/>
                  <a:gd name="connsiteY11" fmla="*/ 59319 h 210824"/>
                  <a:gd name="connsiteX12" fmla="*/ 79369 w 162593"/>
                  <a:gd name="connsiteY12" fmla="*/ 85779 h 210824"/>
                  <a:gd name="connsiteX13" fmla="*/ 103708 w 162593"/>
                  <a:gd name="connsiteY13" fmla="*/ 90475 h 210824"/>
                  <a:gd name="connsiteX14" fmla="*/ 162593 w 162593"/>
                  <a:gd name="connsiteY14" fmla="*/ 146806 h 210824"/>
                  <a:gd name="connsiteX15" fmla="*/ 83207 w 162593"/>
                  <a:gd name="connsiteY15" fmla="*/ 210824 h 210824"/>
                  <a:gd name="connsiteX16" fmla="*/ 0 w 162593"/>
                  <a:gd name="connsiteY16" fmla="*/ 145102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2593" h="210824">
                    <a:moveTo>
                      <a:pt x="0" y="145102"/>
                    </a:moveTo>
                    <a:lnTo>
                      <a:pt x="37541" y="145102"/>
                    </a:lnTo>
                    <a:cubicBezTo>
                      <a:pt x="40536" y="168147"/>
                      <a:pt x="58042" y="180524"/>
                      <a:pt x="83638" y="180524"/>
                    </a:cubicBezTo>
                    <a:cubicBezTo>
                      <a:pt x="109681" y="180524"/>
                      <a:pt x="126308" y="167720"/>
                      <a:pt x="126308" y="149798"/>
                    </a:cubicBezTo>
                    <a:cubicBezTo>
                      <a:pt x="126308" y="135710"/>
                      <a:pt x="116084" y="126749"/>
                      <a:pt x="85772" y="120775"/>
                    </a:cubicBezTo>
                    <a:lnTo>
                      <a:pt x="61450" y="116081"/>
                    </a:lnTo>
                    <a:cubicBezTo>
                      <a:pt x="21757" y="108397"/>
                      <a:pt x="2977" y="90475"/>
                      <a:pt x="2977" y="61454"/>
                    </a:cubicBezTo>
                    <a:cubicBezTo>
                      <a:pt x="2977" y="26031"/>
                      <a:pt x="32859" y="0"/>
                      <a:pt x="81934" y="0"/>
                    </a:cubicBezTo>
                    <a:cubicBezTo>
                      <a:pt x="127169" y="0"/>
                      <a:pt x="155760" y="21766"/>
                      <a:pt x="159186" y="60175"/>
                    </a:cubicBezTo>
                    <a:lnTo>
                      <a:pt x="121627" y="60175"/>
                    </a:lnTo>
                    <a:cubicBezTo>
                      <a:pt x="119492" y="41395"/>
                      <a:pt x="104982" y="30300"/>
                      <a:pt x="79799" y="30300"/>
                    </a:cubicBezTo>
                    <a:cubicBezTo>
                      <a:pt x="54204" y="30300"/>
                      <a:pt x="39245" y="41822"/>
                      <a:pt x="39245" y="59319"/>
                    </a:cubicBezTo>
                    <a:cubicBezTo>
                      <a:pt x="39245" y="71697"/>
                      <a:pt x="46509" y="79379"/>
                      <a:pt x="79369" y="85779"/>
                    </a:cubicBezTo>
                    <a:lnTo>
                      <a:pt x="103708" y="90475"/>
                    </a:lnTo>
                    <a:cubicBezTo>
                      <a:pt x="144245" y="98157"/>
                      <a:pt x="162593" y="116081"/>
                      <a:pt x="162593" y="146806"/>
                    </a:cubicBezTo>
                    <a:cubicBezTo>
                      <a:pt x="162593" y="184363"/>
                      <a:pt x="133142" y="210824"/>
                      <a:pt x="83207" y="210824"/>
                    </a:cubicBezTo>
                    <a:cubicBezTo>
                      <a:pt x="34563" y="210824"/>
                      <a:pt x="2977" y="185645"/>
                      <a:pt x="0" y="145102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8" name="Vrije vorm: vorm 67">
                <a:extLst>
                  <a:ext uri="{FF2B5EF4-FFF2-40B4-BE49-F238E27FC236}">
                    <a16:creationId xmlns:a16="http://schemas.microsoft.com/office/drawing/2014/main" id="{C91DB2F2-833A-3E34-07ED-0A5E93CAE625}"/>
                  </a:ext>
                </a:extLst>
              </p:cNvPr>
              <p:cNvSpPr/>
              <p:nvPr/>
            </p:nvSpPr>
            <p:spPr>
              <a:xfrm>
                <a:off x="7802078" y="5883673"/>
                <a:ext cx="178395" cy="298739"/>
              </a:xfrm>
              <a:custGeom>
                <a:avLst/>
                <a:gdLst>
                  <a:gd name="connsiteX0" fmla="*/ 129322 w 178395"/>
                  <a:gd name="connsiteY0" fmla="*/ 298740 h 298739"/>
                  <a:gd name="connsiteX1" fmla="*/ 38850 w 178395"/>
                  <a:gd name="connsiteY1" fmla="*/ 203567 h 298739"/>
                  <a:gd name="connsiteX2" fmla="*/ 37559 w 178395"/>
                  <a:gd name="connsiteY2" fmla="*/ 203567 h 298739"/>
                  <a:gd name="connsiteX3" fmla="*/ 37559 w 178395"/>
                  <a:gd name="connsiteY3" fmla="*/ 298740 h 298739"/>
                  <a:gd name="connsiteX4" fmla="*/ 0 w 178395"/>
                  <a:gd name="connsiteY4" fmla="*/ 298740 h 298739"/>
                  <a:gd name="connsiteX5" fmla="*/ 0 w 178395"/>
                  <a:gd name="connsiteY5" fmla="*/ 0 h 298739"/>
                  <a:gd name="connsiteX6" fmla="*/ 37559 w 178395"/>
                  <a:gd name="connsiteY6" fmla="*/ 0 h 298739"/>
                  <a:gd name="connsiteX7" fmla="*/ 37559 w 178395"/>
                  <a:gd name="connsiteY7" fmla="*/ 183938 h 298739"/>
                  <a:gd name="connsiteX8" fmla="*/ 38420 w 178395"/>
                  <a:gd name="connsiteY8" fmla="*/ 183938 h 298739"/>
                  <a:gd name="connsiteX9" fmla="*/ 127618 w 178395"/>
                  <a:gd name="connsiteY9" fmla="*/ 98157 h 298739"/>
                  <a:gd name="connsiteX10" fmla="*/ 175831 w 178395"/>
                  <a:gd name="connsiteY10" fmla="*/ 98157 h 298739"/>
                  <a:gd name="connsiteX11" fmla="*/ 77252 w 178395"/>
                  <a:gd name="connsiteY11" fmla="*/ 192899 h 298739"/>
                  <a:gd name="connsiteX12" fmla="*/ 178395 w 178395"/>
                  <a:gd name="connsiteY12" fmla="*/ 298740 h 298739"/>
                  <a:gd name="connsiteX13" fmla="*/ 129322 w 178395"/>
                  <a:gd name="connsiteY13" fmla="*/ 298740 h 298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8395" h="298739">
                    <a:moveTo>
                      <a:pt x="129322" y="298740"/>
                    </a:moveTo>
                    <a:lnTo>
                      <a:pt x="38850" y="203567"/>
                    </a:lnTo>
                    <a:lnTo>
                      <a:pt x="37559" y="203567"/>
                    </a:lnTo>
                    <a:lnTo>
                      <a:pt x="37559" y="298740"/>
                    </a:lnTo>
                    <a:lnTo>
                      <a:pt x="0" y="298740"/>
                    </a:lnTo>
                    <a:lnTo>
                      <a:pt x="0" y="0"/>
                    </a:lnTo>
                    <a:lnTo>
                      <a:pt x="37559" y="0"/>
                    </a:lnTo>
                    <a:lnTo>
                      <a:pt x="37559" y="183938"/>
                    </a:lnTo>
                    <a:lnTo>
                      <a:pt x="38420" y="183938"/>
                    </a:lnTo>
                    <a:lnTo>
                      <a:pt x="127618" y="98157"/>
                    </a:lnTo>
                    <a:lnTo>
                      <a:pt x="175831" y="98157"/>
                    </a:lnTo>
                    <a:lnTo>
                      <a:pt x="77252" y="192899"/>
                    </a:lnTo>
                    <a:lnTo>
                      <a:pt x="178395" y="298740"/>
                    </a:lnTo>
                    <a:lnTo>
                      <a:pt x="129322" y="298740"/>
                    </a:ln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9" name="Vrije vorm: vorm 68">
                <a:extLst>
                  <a:ext uri="{FF2B5EF4-FFF2-40B4-BE49-F238E27FC236}">
                    <a16:creationId xmlns:a16="http://schemas.microsoft.com/office/drawing/2014/main" id="{694AD317-C643-FAB8-693B-A41A0C119F9F}"/>
                  </a:ext>
                </a:extLst>
              </p:cNvPr>
              <p:cNvSpPr/>
              <p:nvPr/>
            </p:nvSpPr>
            <p:spPr>
              <a:xfrm>
                <a:off x="7997226" y="5976709"/>
                <a:ext cx="175830" cy="210824"/>
              </a:xfrm>
              <a:custGeom>
                <a:avLst/>
                <a:gdLst>
                  <a:gd name="connsiteX0" fmla="*/ 175830 w 175830"/>
                  <a:gd name="connsiteY0" fmla="*/ 78097 h 210824"/>
                  <a:gd name="connsiteX1" fmla="*/ 175830 w 175830"/>
                  <a:gd name="connsiteY1" fmla="*/ 205704 h 210824"/>
                  <a:gd name="connsiteX2" fmla="*/ 142110 w 175830"/>
                  <a:gd name="connsiteY2" fmla="*/ 205704 h 210824"/>
                  <a:gd name="connsiteX3" fmla="*/ 139563 w 175830"/>
                  <a:gd name="connsiteY3" fmla="*/ 178390 h 210824"/>
                  <a:gd name="connsiteX4" fmla="*/ 138272 w 175830"/>
                  <a:gd name="connsiteY4" fmla="*/ 178390 h 210824"/>
                  <a:gd name="connsiteX5" fmla="*/ 67441 w 175830"/>
                  <a:gd name="connsiteY5" fmla="*/ 210824 h 210824"/>
                  <a:gd name="connsiteX6" fmla="*/ 0 w 175830"/>
                  <a:gd name="connsiteY6" fmla="*/ 153211 h 210824"/>
                  <a:gd name="connsiteX7" fmla="*/ 70418 w 175830"/>
                  <a:gd name="connsiteY7" fmla="*/ 91754 h 210824"/>
                  <a:gd name="connsiteX8" fmla="*/ 138702 w 175830"/>
                  <a:gd name="connsiteY8" fmla="*/ 82366 h 210824"/>
                  <a:gd name="connsiteX9" fmla="*/ 138702 w 175830"/>
                  <a:gd name="connsiteY9" fmla="*/ 78097 h 210824"/>
                  <a:gd name="connsiteX10" fmla="*/ 91763 w 175830"/>
                  <a:gd name="connsiteY10" fmla="*/ 32006 h 210824"/>
                  <a:gd name="connsiteX11" fmla="*/ 45236 w 175830"/>
                  <a:gd name="connsiteY11" fmla="*/ 69563 h 210824"/>
                  <a:gd name="connsiteX12" fmla="*/ 6834 w 175830"/>
                  <a:gd name="connsiteY12" fmla="*/ 69563 h 210824"/>
                  <a:gd name="connsiteX13" fmla="*/ 93036 w 175830"/>
                  <a:gd name="connsiteY13" fmla="*/ 0 h 210824"/>
                  <a:gd name="connsiteX14" fmla="*/ 175830 w 175830"/>
                  <a:gd name="connsiteY14" fmla="*/ 78097 h 210824"/>
                  <a:gd name="connsiteX15" fmla="*/ 138702 w 175830"/>
                  <a:gd name="connsiteY15" fmla="*/ 119494 h 210824"/>
                  <a:gd name="connsiteX16" fmla="*/ 138702 w 175830"/>
                  <a:gd name="connsiteY16" fmla="*/ 110958 h 210824"/>
                  <a:gd name="connsiteX17" fmla="*/ 82794 w 175830"/>
                  <a:gd name="connsiteY17" fmla="*/ 118640 h 210824"/>
                  <a:gd name="connsiteX18" fmla="*/ 38402 w 175830"/>
                  <a:gd name="connsiteY18" fmla="*/ 151929 h 210824"/>
                  <a:gd name="connsiteX19" fmla="*/ 75548 w 175830"/>
                  <a:gd name="connsiteY19" fmla="*/ 179669 h 210824"/>
                  <a:gd name="connsiteX20" fmla="*/ 138702 w 175830"/>
                  <a:gd name="connsiteY20" fmla="*/ 119494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5830" h="210824">
                    <a:moveTo>
                      <a:pt x="175830" y="78097"/>
                    </a:moveTo>
                    <a:lnTo>
                      <a:pt x="175830" y="205704"/>
                    </a:lnTo>
                    <a:lnTo>
                      <a:pt x="142110" y="205704"/>
                    </a:lnTo>
                    <a:lnTo>
                      <a:pt x="139563" y="178390"/>
                    </a:lnTo>
                    <a:lnTo>
                      <a:pt x="138272" y="178390"/>
                    </a:lnTo>
                    <a:cubicBezTo>
                      <a:pt x="125465" y="197168"/>
                      <a:pt x="98166" y="210824"/>
                      <a:pt x="67441" y="210824"/>
                    </a:cubicBezTo>
                    <a:cubicBezTo>
                      <a:pt x="26456" y="210824"/>
                      <a:pt x="0" y="186924"/>
                      <a:pt x="0" y="153211"/>
                    </a:cubicBezTo>
                    <a:cubicBezTo>
                      <a:pt x="0" y="120350"/>
                      <a:pt x="24322" y="98157"/>
                      <a:pt x="70418" y="91754"/>
                    </a:cubicBezTo>
                    <a:lnTo>
                      <a:pt x="138702" y="82366"/>
                    </a:lnTo>
                    <a:lnTo>
                      <a:pt x="138702" y="78097"/>
                    </a:lnTo>
                    <a:cubicBezTo>
                      <a:pt x="138702" y="47370"/>
                      <a:pt x="123331" y="32006"/>
                      <a:pt x="91763" y="32006"/>
                    </a:cubicBezTo>
                    <a:cubicBezTo>
                      <a:pt x="62311" y="32006"/>
                      <a:pt x="46940" y="45662"/>
                      <a:pt x="45236" y="69563"/>
                    </a:cubicBezTo>
                    <a:lnTo>
                      <a:pt x="6834" y="69563"/>
                    </a:lnTo>
                    <a:cubicBezTo>
                      <a:pt x="9829" y="26458"/>
                      <a:pt x="41828" y="0"/>
                      <a:pt x="93036" y="0"/>
                    </a:cubicBezTo>
                    <a:cubicBezTo>
                      <a:pt x="145966" y="0"/>
                      <a:pt x="175830" y="28592"/>
                      <a:pt x="175830" y="78097"/>
                    </a:cubicBezTo>
                    <a:close/>
                    <a:moveTo>
                      <a:pt x="138702" y="119494"/>
                    </a:moveTo>
                    <a:lnTo>
                      <a:pt x="138702" y="110958"/>
                    </a:lnTo>
                    <a:lnTo>
                      <a:pt x="82794" y="118640"/>
                    </a:lnTo>
                    <a:cubicBezTo>
                      <a:pt x="50796" y="122909"/>
                      <a:pt x="38402" y="134858"/>
                      <a:pt x="38402" y="151929"/>
                    </a:cubicBezTo>
                    <a:cubicBezTo>
                      <a:pt x="38402" y="169002"/>
                      <a:pt x="51639" y="179669"/>
                      <a:pt x="75548" y="179669"/>
                    </a:cubicBezTo>
                    <a:cubicBezTo>
                      <a:pt x="112676" y="179669"/>
                      <a:pt x="138702" y="154063"/>
                      <a:pt x="138702" y="119494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0" name="Vrije vorm: vorm 69">
                <a:extLst>
                  <a:ext uri="{FF2B5EF4-FFF2-40B4-BE49-F238E27FC236}">
                    <a16:creationId xmlns:a16="http://schemas.microsoft.com/office/drawing/2014/main" id="{F8656F20-2CB0-B120-2B07-D4CF4ED2E49C}"/>
                  </a:ext>
                </a:extLst>
              </p:cNvPr>
              <p:cNvSpPr/>
              <p:nvPr/>
            </p:nvSpPr>
            <p:spPr>
              <a:xfrm>
                <a:off x="8229162" y="5976709"/>
                <a:ext cx="301295" cy="205703"/>
              </a:xfrm>
              <a:custGeom>
                <a:avLst/>
                <a:gdLst>
                  <a:gd name="connsiteX0" fmla="*/ 301296 w 301295"/>
                  <a:gd name="connsiteY0" fmla="*/ 78952 h 205703"/>
                  <a:gd name="connsiteX1" fmla="*/ 301296 w 301295"/>
                  <a:gd name="connsiteY1" fmla="*/ 205704 h 205703"/>
                  <a:gd name="connsiteX2" fmla="*/ 263737 w 301295"/>
                  <a:gd name="connsiteY2" fmla="*/ 205704 h 205703"/>
                  <a:gd name="connsiteX3" fmla="*/ 263737 w 301295"/>
                  <a:gd name="connsiteY3" fmla="*/ 91754 h 205703"/>
                  <a:gd name="connsiteX4" fmla="*/ 221478 w 301295"/>
                  <a:gd name="connsiteY4" fmla="*/ 33286 h 205703"/>
                  <a:gd name="connsiteX5" fmla="*/ 169427 w 301295"/>
                  <a:gd name="connsiteY5" fmla="*/ 95597 h 205703"/>
                  <a:gd name="connsiteX6" fmla="*/ 169427 w 301295"/>
                  <a:gd name="connsiteY6" fmla="*/ 205704 h 205703"/>
                  <a:gd name="connsiteX7" fmla="*/ 131868 w 301295"/>
                  <a:gd name="connsiteY7" fmla="*/ 205704 h 205703"/>
                  <a:gd name="connsiteX8" fmla="*/ 131868 w 301295"/>
                  <a:gd name="connsiteY8" fmla="*/ 91754 h 205703"/>
                  <a:gd name="connsiteX9" fmla="*/ 90041 w 301295"/>
                  <a:gd name="connsiteY9" fmla="*/ 33286 h 205703"/>
                  <a:gd name="connsiteX10" fmla="*/ 37541 w 301295"/>
                  <a:gd name="connsiteY10" fmla="*/ 95597 h 205703"/>
                  <a:gd name="connsiteX11" fmla="*/ 37541 w 301295"/>
                  <a:gd name="connsiteY11" fmla="*/ 205704 h 205703"/>
                  <a:gd name="connsiteX12" fmla="*/ 0 w 301295"/>
                  <a:gd name="connsiteY12" fmla="*/ 205704 h 205703"/>
                  <a:gd name="connsiteX13" fmla="*/ 0 w 301295"/>
                  <a:gd name="connsiteY13" fmla="*/ 5121 h 205703"/>
                  <a:gd name="connsiteX14" fmla="*/ 33702 w 301295"/>
                  <a:gd name="connsiteY14" fmla="*/ 5121 h 205703"/>
                  <a:gd name="connsiteX15" fmla="*/ 36267 w 301295"/>
                  <a:gd name="connsiteY15" fmla="*/ 32006 h 205703"/>
                  <a:gd name="connsiteX16" fmla="*/ 37541 w 301295"/>
                  <a:gd name="connsiteY16" fmla="*/ 32006 h 205703"/>
                  <a:gd name="connsiteX17" fmla="*/ 100282 w 301295"/>
                  <a:gd name="connsiteY17" fmla="*/ 0 h 205703"/>
                  <a:gd name="connsiteX18" fmla="*/ 160459 w 301295"/>
                  <a:gd name="connsiteY18" fmla="*/ 37553 h 205703"/>
                  <a:gd name="connsiteX19" fmla="*/ 161732 w 301295"/>
                  <a:gd name="connsiteY19" fmla="*/ 37553 h 205703"/>
                  <a:gd name="connsiteX20" fmla="*/ 231308 w 301295"/>
                  <a:gd name="connsiteY20" fmla="*/ 0 h 205703"/>
                  <a:gd name="connsiteX21" fmla="*/ 301296 w 301295"/>
                  <a:gd name="connsiteY21" fmla="*/ 78952 h 20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1295" h="205703">
                    <a:moveTo>
                      <a:pt x="301296" y="78952"/>
                    </a:moveTo>
                    <a:lnTo>
                      <a:pt x="301296" y="205704"/>
                    </a:lnTo>
                    <a:lnTo>
                      <a:pt x="263737" y="205704"/>
                    </a:lnTo>
                    <a:lnTo>
                      <a:pt x="263737" y="91754"/>
                    </a:lnTo>
                    <a:cubicBezTo>
                      <a:pt x="263737" y="50358"/>
                      <a:pt x="248383" y="33286"/>
                      <a:pt x="221478" y="33286"/>
                    </a:cubicBezTo>
                    <a:cubicBezTo>
                      <a:pt x="190772" y="33286"/>
                      <a:pt x="169427" y="55479"/>
                      <a:pt x="169427" y="95597"/>
                    </a:cubicBezTo>
                    <a:lnTo>
                      <a:pt x="169427" y="205704"/>
                    </a:lnTo>
                    <a:lnTo>
                      <a:pt x="131868" y="205704"/>
                    </a:lnTo>
                    <a:lnTo>
                      <a:pt x="131868" y="91754"/>
                    </a:lnTo>
                    <a:cubicBezTo>
                      <a:pt x="131868" y="49931"/>
                      <a:pt x="116927" y="33286"/>
                      <a:pt x="90041" y="33286"/>
                    </a:cubicBezTo>
                    <a:cubicBezTo>
                      <a:pt x="59316" y="33286"/>
                      <a:pt x="37541" y="55052"/>
                      <a:pt x="37541" y="95597"/>
                    </a:cubicBezTo>
                    <a:lnTo>
                      <a:pt x="37541" y="205704"/>
                    </a:lnTo>
                    <a:lnTo>
                      <a:pt x="0" y="205704"/>
                    </a:lnTo>
                    <a:lnTo>
                      <a:pt x="0" y="5121"/>
                    </a:lnTo>
                    <a:lnTo>
                      <a:pt x="33702" y="5121"/>
                    </a:lnTo>
                    <a:lnTo>
                      <a:pt x="36267" y="32006"/>
                    </a:lnTo>
                    <a:lnTo>
                      <a:pt x="37541" y="32006"/>
                    </a:lnTo>
                    <a:cubicBezTo>
                      <a:pt x="50347" y="11947"/>
                      <a:pt x="74669" y="0"/>
                      <a:pt x="100282" y="0"/>
                    </a:cubicBezTo>
                    <a:cubicBezTo>
                      <a:pt x="127169" y="0"/>
                      <a:pt x="149356" y="12801"/>
                      <a:pt x="160459" y="37553"/>
                    </a:cubicBezTo>
                    <a:lnTo>
                      <a:pt x="161732" y="37553"/>
                    </a:lnTo>
                    <a:cubicBezTo>
                      <a:pt x="174970" y="15361"/>
                      <a:pt x="200995" y="0"/>
                      <a:pt x="231308" y="0"/>
                    </a:cubicBezTo>
                    <a:cubicBezTo>
                      <a:pt x="272705" y="0"/>
                      <a:pt x="301296" y="28592"/>
                      <a:pt x="301296" y="78952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1" name="Vrije vorm: vorm 70">
                <a:extLst>
                  <a:ext uri="{FF2B5EF4-FFF2-40B4-BE49-F238E27FC236}">
                    <a16:creationId xmlns:a16="http://schemas.microsoft.com/office/drawing/2014/main" id="{5C1B4A41-49C7-3852-4114-7EDDCE9CFDC2}"/>
                  </a:ext>
                </a:extLst>
              </p:cNvPr>
              <p:cNvSpPr/>
              <p:nvPr/>
            </p:nvSpPr>
            <p:spPr>
              <a:xfrm>
                <a:off x="8575083" y="5976709"/>
                <a:ext cx="198448" cy="210824"/>
              </a:xfrm>
              <a:custGeom>
                <a:avLst/>
                <a:gdLst>
                  <a:gd name="connsiteX0" fmla="*/ 197175 w 198448"/>
                  <a:gd name="connsiteY0" fmla="*/ 114375 h 210824"/>
                  <a:gd name="connsiteX1" fmla="*/ 38420 w 198448"/>
                  <a:gd name="connsiteY1" fmla="*/ 114375 h 210824"/>
                  <a:gd name="connsiteX2" fmla="*/ 104139 w 198448"/>
                  <a:gd name="connsiteY2" fmla="*/ 178390 h 210824"/>
                  <a:gd name="connsiteX3" fmla="*/ 160047 w 198448"/>
                  <a:gd name="connsiteY3" fmla="*/ 146808 h 210824"/>
                  <a:gd name="connsiteX4" fmla="*/ 195471 w 198448"/>
                  <a:gd name="connsiteY4" fmla="*/ 146808 h 210824"/>
                  <a:gd name="connsiteX5" fmla="*/ 102847 w 198448"/>
                  <a:gd name="connsiteY5" fmla="*/ 210824 h 210824"/>
                  <a:gd name="connsiteX6" fmla="*/ 0 w 198448"/>
                  <a:gd name="connsiteY6" fmla="*/ 106693 h 210824"/>
                  <a:gd name="connsiteX7" fmla="*/ 103278 w 198448"/>
                  <a:gd name="connsiteY7" fmla="*/ 0 h 210824"/>
                  <a:gd name="connsiteX8" fmla="*/ 198448 w 198448"/>
                  <a:gd name="connsiteY8" fmla="*/ 98157 h 210824"/>
                  <a:gd name="connsiteX9" fmla="*/ 197175 w 198448"/>
                  <a:gd name="connsiteY9" fmla="*/ 114375 h 210824"/>
                  <a:gd name="connsiteX10" fmla="*/ 40124 w 198448"/>
                  <a:gd name="connsiteY10" fmla="*/ 84927 h 210824"/>
                  <a:gd name="connsiteX11" fmla="*/ 160459 w 198448"/>
                  <a:gd name="connsiteY11" fmla="*/ 84927 h 210824"/>
                  <a:gd name="connsiteX12" fmla="*/ 103278 w 198448"/>
                  <a:gd name="connsiteY12" fmla="*/ 31152 h 210824"/>
                  <a:gd name="connsiteX13" fmla="*/ 40124 w 198448"/>
                  <a:gd name="connsiteY13" fmla="*/ 84927 h 2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8448" h="210824">
                    <a:moveTo>
                      <a:pt x="197175" y="114375"/>
                    </a:moveTo>
                    <a:lnTo>
                      <a:pt x="38420" y="114375"/>
                    </a:lnTo>
                    <a:cubicBezTo>
                      <a:pt x="41397" y="156624"/>
                      <a:pt x="68284" y="178390"/>
                      <a:pt x="104139" y="178390"/>
                    </a:cubicBezTo>
                    <a:cubicBezTo>
                      <a:pt x="129322" y="178390"/>
                      <a:pt x="149805" y="167295"/>
                      <a:pt x="160047" y="146808"/>
                    </a:cubicBezTo>
                    <a:lnTo>
                      <a:pt x="195471" y="146808"/>
                    </a:lnTo>
                    <a:cubicBezTo>
                      <a:pt x="184799" y="186497"/>
                      <a:pt x="148083" y="210824"/>
                      <a:pt x="102847" y="210824"/>
                    </a:cubicBezTo>
                    <a:cubicBezTo>
                      <a:pt x="42689" y="210824"/>
                      <a:pt x="0" y="168572"/>
                      <a:pt x="0" y="106693"/>
                    </a:cubicBezTo>
                    <a:cubicBezTo>
                      <a:pt x="0" y="43530"/>
                      <a:pt x="44393" y="0"/>
                      <a:pt x="103278" y="0"/>
                    </a:cubicBezTo>
                    <a:cubicBezTo>
                      <a:pt x="158755" y="0"/>
                      <a:pt x="198448" y="38836"/>
                      <a:pt x="198448" y="98157"/>
                    </a:cubicBezTo>
                    <a:cubicBezTo>
                      <a:pt x="198448" y="104132"/>
                      <a:pt x="198018" y="108827"/>
                      <a:pt x="197175" y="114375"/>
                    </a:cubicBezTo>
                    <a:close/>
                    <a:moveTo>
                      <a:pt x="40124" y="84927"/>
                    </a:moveTo>
                    <a:lnTo>
                      <a:pt x="160459" y="84927"/>
                    </a:lnTo>
                    <a:cubicBezTo>
                      <a:pt x="155778" y="48653"/>
                      <a:pt x="134003" y="31152"/>
                      <a:pt x="103278" y="31152"/>
                    </a:cubicBezTo>
                    <a:cubicBezTo>
                      <a:pt x="71261" y="31152"/>
                      <a:pt x="46940" y="50358"/>
                      <a:pt x="40124" y="84927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2" name="Vrije vorm: vorm 71">
                <a:extLst>
                  <a:ext uri="{FF2B5EF4-FFF2-40B4-BE49-F238E27FC236}">
                    <a16:creationId xmlns:a16="http://schemas.microsoft.com/office/drawing/2014/main" id="{F165535E-0EF3-992C-50B6-EDD0673FDA53}"/>
                  </a:ext>
                </a:extLst>
              </p:cNvPr>
              <p:cNvSpPr/>
              <p:nvPr/>
            </p:nvSpPr>
            <p:spPr>
              <a:xfrm>
                <a:off x="8819556" y="5977988"/>
                <a:ext cx="113088" cy="204424"/>
              </a:xfrm>
              <a:custGeom>
                <a:avLst/>
                <a:gdLst>
                  <a:gd name="connsiteX0" fmla="*/ 113089 w 113088"/>
                  <a:gd name="connsiteY0" fmla="*/ 3413 h 204424"/>
                  <a:gd name="connsiteX1" fmla="*/ 113089 w 113088"/>
                  <a:gd name="connsiteY1" fmla="*/ 35848 h 204424"/>
                  <a:gd name="connsiteX2" fmla="*/ 95601 w 113088"/>
                  <a:gd name="connsiteY2" fmla="*/ 34569 h 204424"/>
                  <a:gd name="connsiteX3" fmla="*/ 37559 w 113088"/>
                  <a:gd name="connsiteY3" fmla="*/ 99439 h 204424"/>
                  <a:gd name="connsiteX4" fmla="*/ 37559 w 113088"/>
                  <a:gd name="connsiteY4" fmla="*/ 204425 h 204424"/>
                  <a:gd name="connsiteX5" fmla="*/ 0 w 113088"/>
                  <a:gd name="connsiteY5" fmla="*/ 204425 h 204424"/>
                  <a:gd name="connsiteX6" fmla="*/ 0 w 113088"/>
                  <a:gd name="connsiteY6" fmla="*/ 3842 h 204424"/>
                  <a:gd name="connsiteX7" fmla="*/ 33290 w 113088"/>
                  <a:gd name="connsiteY7" fmla="*/ 3842 h 204424"/>
                  <a:gd name="connsiteX8" fmla="*/ 36285 w 113088"/>
                  <a:gd name="connsiteY8" fmla="*/ 34569 h 204424"/>
                  <a:gd name="connsiteX9" fmla="*/ 37559 w 113088"/>
                  <a:gd name="connsiteY9" fmla="*/ 34569 h 204424"/>
                  <a:gd name="connsiteX10" fmla="*/ 93036 w 113088"/>
                  <a:gd name="connsiteY10" fmla="*/ 0 h 204424"/>
                  <a:gd name="connsiteX11" fmla="*/ 113089 w 113088"/>
                  <a:gd name="connsiteY11" fmla="*/ 3413 h 204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088" h="204424">
                    <a:moveTo>
                      <a:pt x="113089" y="3413"/>
                    </a:moveTo>
                    <a:lnTo>
                      <a:pt x="113089" y="35848"/>
                    </a:lnTo>
                    <a:cubicBezTo>
                      <a:pt x="107116" y="34996"/>
                      <a:pt x="101143" y="34569"/>
                      <a:pt x="95601" y="34569"/>
                    </a:cubicBezTo>
                    <a:cubicBezTo>
                      <a:pt x="58473" y="34569"/>
                      <a:pt x="37559" y="55479"/>
                      <a:pt x="37559" y="99439"/>
                    </a:cubicBezTo>
                    <a:lnTo>
                      <a:pt x="37559" y="204425"/>
                    </a:lnTo>
                    <a:lnTo>
                      <a:pt x="0" y="204425"/>
                    </a:lnTo>
                    <a:lnTo>
                      <a:pt x="0" y="3842"/>
                    </a:lnTo>
                    <a:lnTo>
                      <a:pt x="33290" y="3842"/>
                    </a:lnTo>
                    <a:lnTo>
                      <a:pt x="36285" y="34569"/>
                    </a:lnTo>
                    <a:lnTo>
                      <a:pt x="37559" y="34569"/>
                    </a:lnTo>
                    <a:cubicBezTo>
                      <a:pt x="46957" y="13230"/>
                      <a:pt x="68284" y="0"/>
                      <a:pt x="93036" y="0"/>
                    </a:cubicBezTo>
                    <a:cubicBezTo>
                      <a:pt x="100731" y="0"/>
                      <a:pt x="107547" y="1281"/>
                      <a:pt x="113089" y="3413"/>
                    </a:cubicBezTo>
                    <a:close/>
                  </a:path>
                </a:pathLst>
              </a:custGeom>
              <a:solidFill>
                <a:srgbClr val="00315F"/>
              </a:solidFill>
              <a:ln w="179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8D4AD19E-A6F9-0E6C-92FE-66498859F1A0}"/>
                </a:ext>
              </a:extLst>
            </p:cNvPr>
            <p:cNvSpPr/>
            <p:nvPr/>
          </p:nvSpPr>
          <p:spPr>
            <a:xfrm>
              <a:off x="4763501" y="5699323"/>
              <a:ext cx="824902" cy="899802"/>
            </a:xfrm>
            <a:custGeom>
              <a:avLst/>
              <a:gdLst>
                <a:gd name="connsiteX0" fmla="*/ 453121 w 824902"/>
                <a:gd name="connsiteY0" fmla="*/ 899803 h 899802"/>
                <a:gd name="connsiteX1" fmla="*/ 274717 w 824902"/>
                <a:gd name="connsiteY1" fmla="*/ 899803 h 899802"/>
                <a:gd name="connsiteX2" fmla="*/ 274717 w 824902"/>
                <a:gd name="connsiteY2" fmla="*/ 739740 h 899802"/>
                <a:gd name="connsiteX3" fmla="*/ 453128 w 824902"/>
                <a:gd name="connsiteY3" fmla="*/ 561329 h 899802"/>
                <a:gd name="connsiteX4" fmla="*/ 549434 w 824902"/>
                <a:gd name="connsiteY4" fmla="*/ 561329 h 899802"/>
                <a:gd name="connsiteX5" fmla="*/ 549434 w 824902"/>
                <a:gd name="connsiteY5" fmla="*/ 319006 h 899802"/>
                <a:gd name="connsiteX6" fmla="*/ 526554 w 824902"/>
                <a:gd name="connsiteY6" fmla="*/ 265843 h 899802"/>
                <a:gd name="connsiteX7" fmla="*/ 344548 w 824902"/>
                <a:gd name="connsiteY7" fmla="*/ 93544 h 899802"/>
                <a:gd name="connsiteX8" fmla="*/ 286974 w 824902"/>
                <a:gd name="connsiteY8" fmla="*/ 93544 h 899802"/>
                <a:gd name="connsiteX9" fmla="*/ 104966 w 824902"/>
                <a:gd name="connsiteY9" fmla="*/ 265843 h 899802"/>
                <a:gd name="connsiteX10" fmla="*/ 82089 w 824902"/>
                <a:gd name="connsiteY10" fmla="*/ 319006 h 899802"/>
                <a:gd name="connsiteX11" fmla="*/ 82089 w 824902"/>
                <a:gd name="connsiteY11" fmla="*/ 579626 h 899802"/>
                <a:gd name="connsiteX12" fmla="*/ 175315 w 824902"/>
                <a:gd name="connsiteY12" fmla="*/ 688232 h 899802"/>
                <a:gd name="connsiteX13" fmla="*/ 191956 w 824902"/>
                <a:gd name="connsiteY13" fmla="*/ 707593 h 899802"/>
                <a:gd name="connsiteX14" fmla="*/ 191963 w 824902"/>
                <a:gd name="connsiteY14" fmla="*/ 750856 h 899802"/>
                <a:gd name="connsiteX15" fmla="*/ 170370 w 824902"/>
                <a:gd name="connsiteY15" fmla="*/ 770372 h 899802"/>
                <a:gd name="connsiteX16" fmla="*/ 0 w 824902"/>
                <a:gd name="connsiteY16" fmla="*/ 579626 h 899802"/>
                <a:gd name="connsiteX17" fmla="*/ 0 w 824902"/>
                <a:gd name="connsiteY17" fmla="*/ 319006 h 899802"/>
                <a:gd name="connsiteX18" fmla="*/ 48535 w 824902"/>
                <a:gd name="connsiteY18" fmla="*/ 206229 h 899802"/>
                <a:gd name="connsiteX19" fmla="*/ 230541 w 824902"/>
                <a:gd name="connsiteY19" fmla="*/ 33929 h 899802"/>
                <a:gd name="connsiteX20" fmla="*/ 400982 w 824902"/>
                <a:gd name="connsiteY20" fmla="*/ 33929 h 899802"/>
                <a:gd name="connsiteX21" fmla="*/ 582989 w 824902"/>
                <a:gd name="connsiteY21" fmla="*/ 206229 h 899802"/>
                <a:gd name="connsiteX22" fmla="*/ 631522 w 824902"/>
                <a:gd name="connsiteY22" fmla="*/ 319006 h 899802"/>
                <a:gd name="connsiteX23" fmla="*/ 631522 w 824902"/>
                <a:gd name="connsiteY23" fmla="*/ 561329 h 899802"/>
                <a:gd name="connsiteX24" fmla="*/ 805300 w 824902"/>
                <a:gd name="connsiteY24" fmla="*/ 561329 h 899802"/>
                <a:gd name="connsiteX25" fmla="*/ 824903 w 824902"/>
                <a:gd name="connsiteY25" fmla="*/ 580933 h 899802"/>
                <a:gd name="connsiteX26" fmla="*/ 824903 w 824902"/>
                <a:gd name="connsiteY26" fmla="*/ 623814 h 899802"/>
                <a:gd name="connsiteX27" fmla="*/ 805300 w 824902"/>
                <a:gd name="connsiteY27" fmla="*/ 643418 h 899802"/>
                <a:gd name="connsiteX28" fmla="*/ 631522 w 824902"/>
                <a:gd name="connsiteY28" fmla="*/ 643418 h 899802"/>
                <a:gd name="connsiteX29" fmla="*/ 631522 w 824902"/>
                <a:gd name="connsiteY29" fmla="*/ 721400 h 899802"/>
                <a:gd name="connsiteX30" fmla="*/ 453121 w 824902"/>
                <a:gd name="connsiteY30" fmla="*/ 899801 h 899802"/>
                <a:gd name="connsiteX31" fmla="*/ 356806 w 824902"/>
                <a:gd name="connsiteY31" fmla="*/ 817717 h 899802"/>
                <a:gd name="connsiteX32" fmla="*/ 453119 w 824902"/>
                <a:gd name="connsiteY32" fmla="*/ 817717 h 899802"/>
                <a:gd name="connsiteX33" fmla="*/ 549434 w 824902"/>
                <a:gd name="connsiteY33" fmla="*/ 721400 h 899802"/>
                <a:gd name="connsiteX34" fmla="*/ 549434 w 824902"/>
                <a:gd name="connsiteY34" fmla="*/ 643418 h 899802"/>
                <a:gd name="connsiteX35" fmla="*/ 453126 w 824902"/>
                <a:gd name="connsiteY35" fmla="*/ 643418 h 899802"/>
                <a:gd name="connsiteX36" fmla="*/ 356806 w 824902"/>
                <a:gd name="connsiteY36" fmla="*/ 739740 h 899802"/>
                <a:gd name="connsiteX37" fmla="*/ 356806 w 824902"/>
                <a:gd name="connsiteY37" fmla="*/ 817717 h 89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24902" h="899802">
                  <a:moveTo>
                    <a:pt x="453121" y="899803"/>
                  </a:moveTo>
                  <a:lnTo>
                    <a:pt x="274717" y="899803"/>
                  </a:lnTo>
                  <a:lnTo>
                    <a:pt x="274717" y="739740"/>
                  </a:lnTo>
                  <a:cubicBezTo>
                    <a:pt x="274717" y="641207"/>
                    <a:pt x="354594" y="561329"/>
                    <a:pt x="453128" y="561329"/>
                  </a:cubicBezTo>
                  <a:lnTo>
                    <a:pt x="549434" y="561329"/>
                  </a:lnTo>
                  <a:lnTo>
                    <a:pt x="549434" y="319006"/>
                  </a:lnTo>
                  <a:cubicBezTo>
                    <a:pt x="549434" y="298984"/>
                    <a:pt x="541095" y="279607"/>
                    <a:pt x="526554" y="265843"/>
                  </a:cubicBezTo>
                  <a:lnTo>
                    <a:pt x="344548" y="93544"/>
                  </a:lnTo>
                  <a:cubicBezTo>
                    <a:pt x="328404" y="78262"/>
                    <a:pt x="303119" y="78262"/>
                    <a:pt x="286974" y="93544"/>
                  </a:cubicBezTo>
                  <a:lnTo>
                    <a:pt x="104966" y="265843"/>
                  </a:lnTo>
                  <a:cubicBezTo>
                    <a:pt x="90361" y="279668"/>
                    <a:pt x="82089" y="298894"/>
                    <a:pt x="82089" y="319006"/>
                  </a:cubicBezTo>
                  <a:lnTo>
                    <a:pt x="82089" y="579626"/>
                  </a:lnTo>
                  <a:cubicBezTo>
                    <a:pt x="82089" y="634551"/>
                    <a:pt x="122602" y="680192"/>
                    <a:pt x="175315" y="688232"/>
                  </a:cubicBezTo>
                  <a:cubicBezTo>
                    <a:pt x="184884" y="689692"/>
                    <a:pt x="191954" y="697913"/>
                    <a:pt x="191956" y="707593"/>
                  </a:cubicBezTo>
                  <a:lnTo>
                    <a:pt x="191963" y="750856"/>
                  </a:lnTo>
                  <a:cubicBezTo>
                    <a:pt x="191965" y="762469"/>
                    <a:pt x="181910" y="771669"/>
                    <a:pt x="170370" y="770372"/>
                  </a:cubicBezTo>
                  <a:cubicBezTo>
                    <a:pt x="74643" y="759608"/>
                    <a:pt x="0" y="678168"/>
                    <a:pt x="0" y="579626"/>
                  </a:cubicBezTo>
                  <a:lnTo>
                    <a:pt x="0" y="319006"/>
                  </a:lnTo>
                  <a:cubicBezTo>
                    <a:pt x="0" y="276535"/>
                    <a:pt x="17690" y="235428"/>
                    <a:pt x="48535" y="206229"/>
                  </a:cubicBezTo>
                  <a:lnTo>
                    <a:pt x="230541" y="33929"/>
                  </a:lnTo>
                  <a:cubicBezTo>
                    <a:pt x="278327" y="-11309"/>
                    <a:pt x="353194" y="-11310"/>
                    <a:pt x="400982" y="33929"/>
                  </a:cubicBezTo>
                  <a:lnTo>
                    <a:pt x="582989" y="206229"/>
                  </a:lnTo>
                  <a:cubicBezTo>
                    <a:pt x="613833" y="235430"/>
                    <a:pt x="631522" y="276535"/>
                    <a:pt x="631522" y="319006"/>
                  </a:cubicBezTo>
                  <a:lnTo>
                    <a:pt x="631522" y="561329"/>
                  </a:lnTo>
                  <a:lnTo>
                    <a:pt x="805300" y="561329"/>
                  </a:lnTo>
                  <a:cubicBezTo>
                    <a:pt x="816127" y="561329"/>
                    <a:pt x="824903" y="570107"/>
                    <a:pt x="824903" y="580933"/>
                  </a:cubicBezTo>
                  <a:lnTo>
                    <a:pt x="824903" y="623814"/>
                  </a:lnTo>
                  <a:cubicBezTo>
                    <a:pt x="824903" y="634640"/>
                    <a:pt x="816127" y="643418"/>
                    <a:pt x="805300" y="643418"/>
                  </a:cubicBezTo>
                  <a:lnTo>
                    <a:pt x="631522" y="643418"/>
                  </a:lnTo>
                  <a:lnTo>
                    <a:pt x="631522" y="721400"/>
                  </a:lnTo>
                  <a:cubicBezTo>
                    <a:pt x="631522" y="819929"/>
                    <a:pt x="551649" y="899801"/>
                    <a:pt x="453121" y="899801"/>
                  </a:cubicBezTo>
                  <a:close/>
                  <a:moveTo>
                    <a:pt x="356806" y="817717"/>
                  </a:moveTo>
                  <a:lnTo>
                    <a:pt x="453119" y="817717"/>
                  </a:lnTo>
                  <a:cubicBezTo>
                    <a:pt x="506227" y="817717"/>
                    <a:pt x="549434" y="774508"/>
                    <a:pt x="549434" y="721400"/>
                  </a:cubicBezTo>
                  <a:lnTo>
                    <a:pt x="549434" y="643418"/>
                  </a:lnTo>
                  <a:lnTo>
                    <a:pt x="453126" y="643418"/>
                  </a:lnTo>
                  <a:cubicBezTo>
                    <a:pt x="400015" y="643418"/>
                    <a:pt x="356806" y="686627"/>
                    <a:pt x="356806" y="739740"/>
                  </a:cubicBezTo>
                  <a:lnTo>
                    <a:pt x="356806" y="817717"/>
                  </a:lnTo>
                  <a:close/>
                </a:path>
              </a:pathLst>
            </a:custGeom>
            <a:solidFill>
              <a:srgbClr val="00315F"/>
            </a:solidFill>
            <a:ln w="179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B9A346B7-9F08-6283-67A7-E925C232E0D9}"/>
                </a:ext>
              </a:extLst>
            </p:cNvPr>
            <p:cNvSpPr/>
            <p:nvPr/>
          </p:nvSpPr>
          <p:spPr>
            <a:xfrm>
              <a:off x="5216621" y="6342741"/>
              <a:ext cx="178402" cy="256384"/>
            </a:xfrm>
            <a:custGeom>
              <a:avLst/>
              <a:gdLst>
                <a:gd name="connsiteX0" fmla="*/ 0 w 178402"/>
                <a:gd name="connsiteY0" fmla="*/ 256385 h 256384"/>
                <a:gd name="connsiteX1" fmla="*/ 0 w 178402"/>
                <a:gd name="connsiteY1" fmla="*/ 174299 h 256384"/>
                <a:gd name="connsiteX2" fmla="*/ 96315 w 178402"/>
                <a:gd name="connsiteY2" fmla="*/ 77982 h 256384"/>
                <a:gd name="connsiteX3" fmla="*/ 96315 w 178402"/>
                <a:gd name="connsiteY3" fmla="*/ 0 h 256384"/>
                <a:gd name="connsiteX4" fmla="*/ 178403 w 178402"/>
                <a:gd name="connsiteY4" fmla="*/ 0 h 256384"/>
                <a:gd name="connsiteX5" fmla="*/ 178403 w 178402"/>
                <a:gd name="connsiteY5" fmla="*/ 77982 h 256384"/>
                <a:gd name="connsiteX6" fmla="*/ 0 w 178402"/>
                <a:gd name="connsiteY6" fmla="*/ 256385 h 25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402" h="256384">
                  <a:moveTo>
                    <a:pt x="0" y="256385"/>
                  </a:moveTo>
                  <a:lnTo>
                    <a:pt x="0" y="174299"/>
                  </a:lnTo>
                  <a:cubicBezTo>
                    <a:pt x="53108" y="174299"/>
                    <a:pt x="96315" y="131090"/>
                    <a:pt x="96315" y="77982"/>
                  </a:cubicBezTo>
                  <a:lnTo>
                    <a:pt x="96315" y="0"/>
                  </a:lnTo>
                  <a:lnTo>
                    <a:pt x="178403" y="0"/>
                  </a:lnTo>
                  <a:lnTo>
                    <a:pt x="178403" y="77982"/>
                  </a:lnTo>
                  <a:cubicBezTo>
                    <a:pt x="178403" y="176354"/>
                    <a:pt x="98372" y="256385"/>
                    <a:pt x="0" y="256385"/>
                  </a:cubicBezTo>
                  <a:close/>
                </a:path>
              </a:pathLst>
            </a:custGeom>
            <a:gradFill>
              <a:gsLst>
                <a:gs pos="6024">
                  <a:srgbClr val="181716"/>
                </a:gs>
                <a:gs pos="19727">
                  <a:srgbClr val="1B1826">
                    <a:alpha val="76078"/>
                  </a:srgbClr>
                </a:gs>
                <a:gs pos="37495">
                  <a:srgbClr val="241E54">
                    <a:alpha val="8627"/>
                  </a:srgbClr>
                </a:gs>
                <a:gs pos="39323">
                  <a:srgbClr val="261F5B">
                    <a:alpha val="0"/>
                  </a:srgbClr>
                </a:gs>
              </a:gsLst>
              <a:lin ang="5400000" scaled="1"/>
            </a:gradFill>
            <a:ln w="179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0C59EC89-E4BD-5536-CACA-C4B1F8615B9B}"/>
                </a:ext>
              </a:extLst>
            </p:cNvPr>
            <p:cNvSpPr/>
            <p:nvPr/>
          </p:nvSpPr>
          <p:spPr>
            <a:xfrm>
              <a:off x="5038218" y="6260651"/>
              <a:ext cx="550186" cy="178411"/>
            </a:xfrm>
            <a:custGeom>
              <a:avLst/>
              <a:gdLst>
                <a:gd name="connsiteX0" fmla="*/ 82090 w 550186"/>
                <a:gd name="connsiteY0" fmla="*/ 178412 h 178411"/>
                <a:gd name="connsiteX1" fmla="*/ 0 w 550186"/>
                <a:gd name="connsiteY1" fmla="*/ 178412 h 178411"/>
                <a:gd name="connsiteX2" fmla="*/ 178410 w 550186"/>
                <a:gd name="connsiteY2" fmla="*/ 0 h 178411"/>
                <a:gd name="connsiteX3" fmla="*/ 530584 w 550186"/>
                <a:gd name="connsiteY3" fmla="*/ 0 h 178411"/>
                <a:gd name="connsiteX4" fmla="*/ 550186 w 550186"/>
                <a:gd name="connsiteY4" fmla="*/ 19605 h 178411"/>
                <a:gd name="connsiteX5" fmla="*/ 550186 w 550186"/>
                <a:gd name="connsiteY5" fmla="*/ 62485 h 178411"/>
                <a:gd name="connsiteX6" fmla="*/ 530584 w 550186"/>
                <a:gd name="connsiteY6" fmla="*/ 82089 h 178411"/>
                <a:gd name="connsiteX7" fmla="*/ 178410 w 550186"/>
                <a:gd name="connsiteY7" fmla="*/ 82089 h 178411"/>
                <a:gd name="connsiteX8" fmla="*/ 82090 w 550186"/>
                <a:gd name="connsiteY8" fmla="*/ 178412 h 17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0186" h="178411">
                  <a:moveTo>
                    <a:pt x="82090" y="178412"/>
                  </a:moveTo>
                  <a:lnTo>
                    <a:pt x="0" y="178412"/>
                  </a:lnTo>
                  <a:cubicBezTo>
                    <a:pt x="0" y="80036"/>
                    <a:pt x="80034" y="0"/>
                    <a:pt x="178410" y="0"/>
                  </a:cubicBezTo>
                  <a:lnTo>
                    <a:pt x="530584" y="0"/>
                  </a:lnTo>
                  <a:cubicBezTo>
                    <a:pt x="541410" y="0"/>
                    <a:pt x="550186" y="8778"/>
                    <a:pt x="550186" y="19605"/>
                  </a:cubicBezTo>
                  <a:lnTo>
                    <a:pt x="550186" y="62485"/>
                  </a:lnTo>
                  <a:cubicBezTo>
                    <a:pt x="550186" y="73311"/>
                    <a:pt x="541410" y="82089"/>
                    <a:pt x="530584" y="82089"/>
                  </a:cubicBezTo>
                  <a:lnTo>
                    <a:pt x="178410" y="82089"/>
                  </a:lnTo>
                  <a:cubicBezTo>
                    <a:pt x="125298" y="82089"/>
                    <a:pt x="82090" y="125298"/>
                    <a:pt x="82090" y="178412"/>
                  </a:cubicBezTo>
                  <a:close/>
                </a:path>
              </a:pathLst>
            </a:custGeom>
            <a:gradFill>
              <a:gsLst>
                <a:gs pos="9194">
                  <a:srgbClr val="00B2BB"/>
                </a:gs>
                <a:gs pos="17465">
                  <a:srgbClr val="00B2BB">
                    <a:alpha val="96863"/>
                  </a:srgbClr>
                </a:gs>
                <a:gs pos="28213">
                  <a:srgbClr val="00B2BB">
                    <a:alpha val="88235"/>
                  </a:srgbClr>
                </a:gs>
                <a:gs pos="40329">
                  <a:srgbClr val="00B2BB">
                    <a:alpha val="73725"/>
                  </a:srgbClr>
                </a:gs>
                <a:gs pos="53448">
                  <a:srgbClr val="00B2BB">
                    <a:alpha val="53725"/>
                  </a:srgbClr>
                </a:gs>
                <a:gs pos="67212">
                  <a:srgbClr val="00B2BB">
                    <a:alpha val="28235"/>
                  </a:srgbClr>
                </a:gs>
                <a:gs pos="80593">
                  <a:srgbClr val="00B2BB">
                    <a:alpha val="0"/>
                  </a:srgbClr>
                </a:gs>
              </a:gsLst>
              <a:lin ang="10800000" scaled="1"/>
            </a:gradFill>
            <a:ln w="179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74" name="Tijdelijke aanduiding voor tekst 9">
            <a:extLst>
              <a:ext uri="{FF2B5EF4-FFF2-40B4-BE49-F238E27FC236}">
                <a16:creationId xmlns:a16="http://schemas.microsoft.com/office/drawing/2014/main" id="{372A1317-1A87-F9A4-F694-5094CB275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99034" y="3197727"/>
            <a:ext cx="8092966" cy="143728"/>
          </a:xfrm>
          <a:solidFill>
            <a:schemeClr val="accent2"/>
          </a:solidFill>
        </p:spPr>
        <p:txBody>
          <a:bodyPr>
            <a:noAutofit/>
          </a:bodyPr>
          <a:lstStyle>
            <a:lvl1pPr marL="0" indent="0" algn="ctr">
              <a:buNone/>
              <a:defRPr sz="6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77" name="Tijdelijke aanduiding voor tekst 9">
            <a:extLst>
              <a:ext uri="{FF2B5EF4-FFF2-40B4-BE49-F238E27FC236}">
                <a16:creationId xmlns:a16="http://schemas.microsoft.com/office/drawing/2014/main" id="{FFFADDAC-6A8D-E435-9746-3E407C777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99797" y="898979"/>
            <a:ext cx="1092200" cy="143728"/>
          </a:xfrm>
          <a:gradFill flip="none" rotWithShape="1">
            <a:gsLst>
              <a:gs pos="83000">
                <a:schemeClr val="accent1"/>
              </a:gs>
              <a:gs pos="11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 algn="ctr">
              <a:buFontTx/>
              <a:buNone/>
              <a:defRPr lang="nl-NL" sz="600" dirty="0">
                <a:solidFill>
                  <a:schemeClr val="accent2"/>
                </a:solidFill>
              </a:defRPr>
            </a:lvl1pPr>
          </a:lstStyle>
          <a:p>
            <a:pPr marL="0" lvl="0" algn="ctr"/>
            <a:r>
              <a:rPr lang="nl-NL" dirty="0"/>
              <a:t>  </a:t>
            </a:r>
          </a:p>
        </p:txBody>
      </p:sp>
      <p:sp>
        <p:nvSpPr>
          <p:cNvPr id="78" name="Tijdelijke aanduiding voor tekst 9">
            <a:extLst>
              <a:ext uri="{FF2B5EF4-FFF2-40B4-BE49-F238E27FC236}">
                <a16:creationId xmlns:a16="http://schemas.microsoft.com/office/drawing/2014/main" id="{1D34B877-EEB7-1619-5E2F-2AA37DFD8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99033" y="5363222"/>
            <a:ext cx="8092964" cy="143728"/>
          </a:xfrm>
          <a:gradFill flip="none" rotWithShape="1">
            <a:gsLst>
              <a:gs pos="83000">
                <a:schemeClr val="accent1"/>
              </a:gs>
              <a:gs pos="11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 algn="ctr">
              <a:buFontTx/>
              <a:buNone/>
              <a:defRPr lang="nl-NL" sz="600" dirty="0">
                <a:solidFill>
                  <a:schemeClr val="accent2"/>
                </a:solidFill>
              </a:defRPr>
            </a:lvl1pPr>
          </a:lstStyle>
          <a:p>
            <a:pPr marL="0" lvl="0" algn="ctr"/>
            <a:r>
              <a:rPr lang="nl-NL" dirty="0"/>
              <a:t>  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5B4517E3-7F0A-6512-810F-1061AC6B30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78822" y="5251515"/>
            <a:ext cx="2597814" cy="313932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lang="nl-NL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[Naam]</a:t>
            </a:r>
          </a:p>
        </p:txBody>
      </p:sp>
      <p:sp>
        <p:nvSpPr>
          <p:cNvPr id="11" name="Tijdelijke aanduiding voor tekst 12">
            <a:extLst>
              <a:ext uri="{FF2B5EF4-FFF2-40B4-BE49-F238E27FC236}">
                <a16:creationId xmlns:a16="http://schemas.microsoft.com/office/drawing/2014/main" id="{2B5F7AF2-834F-BC18-DB44-988BAF2AFC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3383" y="5251515"/>
            <a:ext cx="935435" cy="313932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lang="nl-NL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12" name="Tijdelijke aanduiding voor tekst 12">
            <a:extLst>
              <a:ext uri="{FF2B5EF4-FFF2-40B4-BE49-F238E27FC236}">
                <a16:creationId xmlns:a16="http://schemas.microsoft.com/office/drawing/2014/main" id="{746B01A9-631F-940C-EEB5-701AC5A27F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383" y="4797203"/>
            <a:ext cx="935435" cy="313932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lang="nl-NL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1996047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(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1CA7BE4-0173-1A19-AECD-83A2BE7866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2513" y="402772"/>
            <a:ext cx="11397344" cy="4136572"/>
          </a:xfrm>
          <a:solidFill>
            <a:schemeClr val="bg1">
              <a:lumMod val="95000"/>
            </a:schemeClr>
          </a:solidFill>
        </p:spPr>
        <p:txBody>
          <a:bodyPr tIns="396000"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Voeg afbeelding via Office lint toe</a:t>
            </a:r>
            <a:endParaRPr lang="nl-NL" dirty="0"/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70998511-BAAC-02CC-924B-727743F1C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183218"/>
            <a:ext cx="1065439" cy="143728"/>
          </a:xfrm>
          <a:solidFill>
            <a:schemeClr val="accent2"/>
          </a:solidFill>
        </p:spPr>
        <p:txBody>
          <a:bodyPr>
            <a:noAutofit/>
          </a:bodyPr>
          <a:lstStyle>
            <a:lvl1pPr marL="0" indent="0" algn="ctr">
              <a:buNone/>
              <a:defRPr sz="6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98A55A-54F0-3FDF-A670-E2F8FF9EC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9037" y="3197727"/>
            <a:ext cx="8092964" cy="2305855"/>
          </a:xfrm>
          <a:solidFill>
            <a:schemeClr val="accent1"/>
          </a:solidFill>
        </p:spPr>
        <p:txBody>
          <a:bodyPr lIns="432000" rIns="180000"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FADF9BF-CA64-7DDA-B6BB-654742A72E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7545362"/>
            <a:ext cx="10515599" cy="361345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4FA624-21FC-5F9D-5DBE-9F114EA5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8822" y="4784969"/>
            <a:ext cx="2597813" cy="338554"/>
          </a:xfrm>
        </p:spPr>
        <p:txBody>
          <a:bodyPr>
            <a:spAutoFit/>
          </a:bodyPr>
          <a:lstStyle>
            <a:lvl1pPr>
              <a:defRPr sz="1600"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A50B28-8919-76DA-EB19-E8033A90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2537" y="6881298"/>
            <a:ext cx="6626927" cy="288000"/>
          </a:xfrm>
        </p:spPr>
        <p:txBody>
          <a:bodyPr/>
          <a:lstStyle/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442609-0FE6-60A3-D8FF-6E9234D71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677" y="6881298"/>
            <a:ext cx="1107141" cy="288000"/>
          </a:xfrm>
        </p:spPr>
        <p:txBody>
          <a:bodyPr/>
          <a:lstStyle/>
          <a:p>
            <a:fld id="{AF524CCF-8B23-4FE6-AEF8-D0EE8DF5D8E9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4" name="Tijdelijke aanduiding voor tekst 9">
            <a:extLst>
              <a:ext uri="{FF2B5EF4-FFF2-40B4-BE49-F238E27FC236}">
                <a16:creationId xmlns:a16="http://schemas.microsoft.com/office/drawing/2014/main" id="{372A1317-1A87-F9A4-F694-5094CB275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99034" y="3197727"/>
            <a:ext cx="8092966" cy="143728"/>
          </a:xfrm>
          <a:solidFill>
            <a:schemeClr val="accent2"/>
          </a:solidFill>
        </p:spPr>
        <p:txBody>
          <a:bodyPr>
            <a:noAutofit/>
          </a:bodyPr>
          <a:lstStyle>
            <a:lvl1pPr marL="0" indent="0" algn="ctr">
              <a:buNone/>
              <a:defRPr sz="6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77" name="Tijdelijke aanduiding voor tekst 9">
            <a:extLst>
              <a:ext uri="{FF2B5EF4-FFF2-40B4-BE49-F238E27FC236}">
                <a16:creationId xmlns:a16="http://schemas.microsoft.com/office/drawing/2014/main" id="{FFFADDAC-6A8D-E435-9746-3E407C777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99797" y="898979"/>
            <a:ext cx="1092200" cy="143728"/>
          </a:xfrm>
          <a:gradFill flip="none" rotWithShape="1">
            <a:gsLst>
              <a:gs pos="83000">
                <a:schemeClr val="accent1"/>
              </a:gs>
              <a:gs pos="11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 algn="ctr">
              <a:buFontTx/>
              <a:buNone/>
              <a:defRPr lang="nl-NL" sz="600" dirty="0">
                <a:solidFill>
                  <a:schemeClr val="accent2"/>
                </a:solidFill>
              </a:defRPr>
            </a:lvl1pPr>
          </a:lstStyle>
          <a:p>
            <a:pPr marL="0" lvl="0" algn="ctr"/>
            <a:r>
              <a:rPr lang="nl-NL" dirty="0"/>
              <a:t>  </a:t>
            </a:r>
          </a:p>
        </p:txBody>
      </p:sp>
      <p:sp>
        <p:nvSpPr>
          <p:cNvPr id="78" name="Tijdelijke aanduiding voor tekst 9">
            <a:extLst>
              <a:ext uri="{FF2B5EF4-FFF2-40B4-BE49-F238E27FC236}">
                <a16:creationId xmlns:a16="http://schemas.microsoft.com/office/drawing/2014/main" id="{1D34B877-EEB7-1619-5E2F-2AA37DFD8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99033" y="5363222"/>
            <a:ext cx="8092964" cy="143728"/>
          </a:xfrm>
          <a:gradFill flip="none" rotWithShape="1">
            <a:gsLst>
              <a:gs pos="83000">
                <a:schemeClr val="accent1"/>
              </a:gs>
              <a:gs pos="11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 algn="ctr">
              <a:buFontTx/>
              <a:buNone/>
              <a:defRPr lang="nl-NL" sz="600" dirty="0">
                <a:solidFill>
                  <a:schemeClr val="accent2"/>
                </a:solidFill>
              </a:defRPr>
            </a:lvl1pPr>
          </a:lstStyle>
          <a:p>
            <a:pPr marL="0" lvl="0" algn="ctr"/>
            <a:r>
              <a:rPr lang="nl-NL" dirty="0"/>
              <a:t>  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5B4517E3-7F0A-6512-810F-1061AC6B30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78822" y="5251515"/>
            <a:ext cx="2597814" cy="313932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lang="nl-NL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[Name]</a:t>
            </a:r>
          </a:p>
        </p:txBody>
      </p:sp>
      <p:sp>
        <p:nvSpPr>
          <p:cNvPr id="11" name="Tijdelijke aanduiding voor tekst 12">
            <a:extLst>
              <a:ext uri="{FF2B5EF4-FFF2-40B4-BE49-F238E27FC236}">
                <a16:creationId xmlns:a16="http://schemas.microsoft.com/office/drawing/2014/main" id="{2B5F7AF2-834F-BC18-DB44-988BAF2AFC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3383" y="5251515"/>
            <a:ext cx="935435" cy="313932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lang="nl-NL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Name</a:t>
            </a:r>
          </a:p>
        </p:txBody>
      </p:sp>
      <p:sp>
        <p:nvSpPr>
          <p:cNvPr id="12" name="Tijdelijke aanduiding voor tekst 12">
            <a:extLst>
              <a:ext uri="{FF2B5EF4-FFF2-40B4-BE49-F238E27FC236}">
                <a16:creationId xmlns:a16="http://schemas.microsoft.com/office/drawing/2014/main" id="{746B01A9-631F-940C-EEB5-701AC5A27F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383" y="4797203"/>
            <a:ext cx="935435" cy="313932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lang="nl-NL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Date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5225DBB-DB72-CEC2-9BF6-50B60AE3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4148" y="5632136"/>
            <a:ext cx="4392000" cy="104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85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990510-585B-7CC9-2B6E-072BC6245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981994-17B3-83A4-A68E-0E743A16F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D7813F1-C88C-53FB-7E2C-EA7B73F0D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283594-E8B9-7A22-FEFE-5AE09703B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9CC8B2-10B0-C4DB-0030-49E10C0CA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4CCF-8B23-4FE6-AEF8-D0EE8DF5D8E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978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CF4AEA-C239-45AF-9F20-A547308F3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E98864D-16EE-4B6D-AA9A-ABED23F3D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4E81B3E-4576-4A20-A271-4FC0CB8CE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9432E9E-B206-4650-8E82-01B428C17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9CFDDEC-B14B-42B5-9163-34D1D851E63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07738" y="3553780"/>
            <a:ext cx="2887134" cy="52369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accent1"/>
                </a:solidFill>
                <a:latin typeface="+mj-lt"/>
              </a:defRPr>
            </a:lvl1pPr>
            <a:lvl2pPr marL="357707" indent="0">
              <a:buNone/>
              <a:defRPr sz="1600" b="1">
                <a:solidFill>
                  <a:schemeClr val="accent1"/>
                </a:solidFill>
              </a:defRPr>
            </a:lvl2pPr>
            <a:lvl3pPr marL="715415" indent="0">
              <a:buNone/>
              <a:defRPr sz="1600" b="1">
                <a:solidFill>
                  <a:schemeClr val="accent1"/>
                </a:solidFill>
              </a:defRPr>
            </a:lvl3pPr>
            <a:lvl4pPr marL="1073123" indent="0">
              <a:buNone/>
              <a:defRPr sz="1600" b="1">
                <a:solidFill>
                  <a:schemeClr val="accent1"/>
                </a:solidFill>
              </a:defRPr>
            </a:lvl4pPr>
            <a:lvl5pPr marL="1439297" indent="0"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Voornaam Achternaam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24B2C290-A270-4DBE-83FB-CDE1BCAB7B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07784" y="4804958"/>
            <a:ext cx="2886612" cy="1365077"/>
          </a:xfrm>
        </p:spPr>
        <p:txBody>
          <a:bodyPr lIns="36000" tIns="36000" rIns="36000" bIns="36000" anchor="t">
            <a:normAutofit/>
          </a:bodyPr>
          <a:lstStyle>
            <a:lvl1pPr marL="82547" indent="0" algn="ctr">
              <a:lnSpc>
                <a:spcPct val="11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  <a:lvl2pPr marL="234944" indent="0" algn="ctr">
              <a:lnSpc>
                <a:spcPct val="110000"/>
              </a:lnSpc>
              <a:buFont typeface="Calibri" panose="020F050202020403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357708" indent="0" algn="ctr">
              <a:lnSpc>
                <a:spcPct val="11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 marL="715415" indent="-359824">
              <a:lnSpc>
                <a:spcPct val="110000"/>
              </a:lnSpc>
              <a:buFontTx/>
              <a:buNone/>
              <a:defRPr sz="1200">
                <a:solidFill>
                  <a:schemeClr val="tx1"/>
                </a:solidFill>
              </a:defRPr>
            </a:lvl4pPr>
            <a:lvl5pPr marL="715415" indent="-359824">
              <a:lnSpc>
                <a:spcPct val="110000"/>
              </a:lnSpc>
              <a:buFontTx/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id="{ACA36B02-B054-45A1-95C5-0AC3CBD9B3C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07287" y="4128986"/>
            <a:ext cx="2887134" cy="4608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0" i="1" baseline="0">
                <a:solidFill>
                  <a:schemeClr val="accent1"/>
                </a:solidFill>
              </a:defRPr>
            </a:lvl1pPr>
            <a:lvl2pPr marL="357707" indent="0">
              <a:buNone/>
              <a:defRPr sz="1600" b="1">
                <a:solidFill>
                  <a:schemeClr val="accent1"/>
                </a:solidFill>
              </a:defRPr>
            </a:lvl2pPr>
            <a:lvl3pPr marL="715415" indent="0">
              <a:buNone/>
              <a:defRPr sz="1600" b="1">
                <a:solidFill>
                  <a:schemeClr val="accent1"/>
                </a:solidFill>
              </a:defRPr>
            </a:lvl3pPr>
            <a:lvl4pPr marL="1073123" indent="0">
              <a:buNone/>
              <a:defRPr sz="1600" b="1">
                <a:solidFill>
                  <a:schemeClr val="accent1"/>
                </a:solidFill>
              </a:defRPr>
            </a:lvl4pPr>
            <a:lvl5pPr marL="1439297" indent="0"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84E42811-E360-447F-B77C-076FDFBE9BA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640421" y="3549595"/>
            <a:ext cx="2887134" cy="52369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accent1"/>
                </a:solidFill>
                <a:latin typeface="+mj-lt"/>
              </a:defRPr>
            </a:lvl1pPr>
            <a:lvl2pPr marL="357707" indent="0">
              <a:buNone/>
              <a:defRPr sz="1600" b="1">
                <a:solidFill>
                  <a:schemeClr val="accent1"/>
                </a:solidFill>
              </a:defRPr>
            </a:lvl2pPr>
            <a:lvl3pPr marL="715415" indent="0">
              <a:buNone/>
              <a:defRPr sz="1600" b="1">
                <a:solidFill>
                  <a:schemeClr val="accent1"/>
                </a:solidFill>
              </a:defRPr>
            </a:lvl3pPr>
            <a:lvl4pPr marL="1073123" indent="0">
              <a:buNone/>
              <a:defRPr sz="1600" b="1">
                <a:solidFill>
                  <a:schemeClr val="accent1"/>
                </a:solidFill>
              </a:defRPr>
            </a:lvl4pPr>
            <a:lvl5pPr marL="1439297" indent="0"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Voornaam Achternaam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90225DAB-0240-4817-AAC8-8EF9F5C1169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640467" y="4800773"/>
            <a:ext cx="2886612" cy="1365077"/>
          </a:xfrm>
        </p:spPr>
        <p:txBody>
          <a:bodyPr lIns="36000" tIns="36000" rIns="36000" bIns="36000" anchor="t">
            <a:normAutofit/>
          </a:bodyPr>
          <a:lstStyle>
            <a:lvl1pPr marL="82547" indent="0" algn="ctr">
              <a:lnSpc>
                <a:spcPct val="11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  <a:lvl2pPr marL="234944" indent="0" algn="ctr">
              <a:lnSpc>
                <a:spcPct val="110000"/>
              </a:lnSpc>
              <a:buFont typeface="Calibri" panose="020F050202020403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357708" indent="0" algn="ctr">
              <a:lnSpc>
                <a:spcPct val="11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 marL="715415" indent="-359824">
              <a:lnSpc>
                <a:spcPct val="110000"/>
              </a:lnSpc>
              <a:buFontTx/>
              <a:buNone/>
              <a:defRPr sz="1200">
                <a:solidFill>
                  <a:schemeClr val="tx1"/>
                </a:solidFill>
              </a:defRPr>
            </a:lvl4pPr>
            <a:lvl5pPr marL="715415" indent="-359824">
              <a:lnSpc>
                <a:spcPct val="110000"/>
              </a:lnSpc>
              <a:buFontTx/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14" name="Tijdelijke aanduiding voor tekst 7">
            <a:extLst>
              <a:ext uri="{FF2B5EF4-FFF2-40B4-BE49-F238E27FC236}">
                <a16:creationId xmlns:a16="http://schemas.microsoft.com/office/drawing/2014/main" id="{8411B3E3-D33B-485E-9AB0-A3EE1BB3409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639970" y="4124801"/>
            <a:ext cx="2887134" cy="4608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0" i="1" baseline="0">
                <a:solidFill>
                  <a:schemeClr val="accent1"/>
                </a:solidFill>
              </a:defRPr>
            </a:lvl1pPr>
            <a:lvl2pPr marL="357707" indent="0">
              <a:buNone/>
              <a:defRPr sz="1600" b="1">
                <a:solidFill>
                  <a:schemeClr val="accent1"/>
                </a:solidFill>
              </a:defRPr>
            </a:lvl2pPr>
            <a:lvl3pPr marL="715415" indent="0">
              <a:buNone/>
              <a:defRPr sz="1600" b="1">
                <a:solidFill>
                  <a:schemeClr val="accent1"/>
                </a:solidFill>
              </a:defRPr>
            </a:lvl3pPr>
            <a:lvl4pPr marL="1073123" indent="0">
              <a:buNone/>
              <a:defRPr sz="1600" b="1">
                <a:solidFill>
                  <a:schemeClr val="accent1"/>
                </a:solidFill>
              </a:defRPr>
            </a:lvl4pPr>
            <a:lvl5pPr marL="1439297" indent="0"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16" name="Tijdelijke aanduiding voor tekst 7">
            <a:extLst>
              <a:ext uri="{FF2B5EF4-FFF2-40B4-BE49-F238E27FC236}">
                <a16:creationId xmlns:a16="http://schemas.microsoft.com/office/drawing/2014/main" id="{C38D5921-3F2F-4407-8851-15926CC118E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997242" y="3549595"/>
            <a:ext cx="2887134" cy="52369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accent1"/>
                </a:solidFill>
                <a:latin typeface="+mj-lt"/>
              </a:defRPr>
            </a:lvl1pPr>
            <a:lvl2pPr marL="357707" indent="0">
              <a:buNone/>
              <a:defRPr sz="1600" b="1">
                <a:solidFill>
                  <a:schemeClr val="accent1"/>
                </a:solidFill>
              </a:defRPr>
            </a:lvl2pPr>
            <a:lvl3pPr marL="715415" indent="0">
              <a:buNone/>
              <a:defRPr sz="1600" b="1">
                <a:solidFill>
                  <a:schemeClr val="accent1"/>
                </a:solidFill>
              </a:defRPr>
            </a:lvl3pPr>
            <a:lvl4pPr marL="1073123" indent="0">
              <a:buNone/>
              <a:defRPr sz="1600" b="1">
                <a:solidFill>
                  <a:schemeClr val="accent1"/>
                </a:solidFill>
              </a:defRPr>
            </a:lvl4pPr>
            <a:lvl5pPr marL="1439297" indent="0"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Voornaam Achternaam</a:t>
            </a:r>
          </a:p>
        </p:txBody>
      </p:sp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38E58417-BADE-4D78-BB76-3C768C80121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997288" y="4800773"/>
            <a:ext cx="2886612" cy="1365077"/>
          </a:xfrm>
        </p:spPr>
        <p:txBody>
          <a:bodyPr lIns="36000" tIns="36000" rIns="36000" bIns="36000" anchor="t">
            <a:normAutofit/>
          </a:bodyPr>
          <a:lstStyle>
            <a:lvl1pPr marL="82547" indent="0" algn="ctr">
              <a:lnSpc>
                <a:spcPct val="11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  <a:lvl2pPr marL="234944" indent="0" algn="ctr">
              <a:lnSpc>
                <a:spcPct val="110000"/>
              </a:lnSpc>
              <a:buFont typeface="Calibri" panose="020F0502020204030204" pitchFamily="34" charset="0"/>
              <a:buNone/>
              <a:defRPr sz="1200">
                <a:solidFill>
                  <a:schemeClr val="tx1"/>
                </a:solidFill>
              </a:defRPr>
            </a:lvl2pPr>
            <a:lvl3pPr marL="357708" indent="0" algn="ctr">
              <a:lnSpc>
                <a:spcPct val="11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3pPr>
            <a:lvl4pPr marL="715415" indent="-359824">
              <a:lnSpc>
                <a:spcPct val="110000"/>
              </a:lnSpc>
              <a:buFontTx/>
              <a:buNone/>
              <a:defRPr sz="1200">
                <a:solidFill>
                  <a:schemeClr val="tx1"/>
                </a:solidFill>
              </a:defRPr>
            </a:lvl4pPr>
            <a:lvl5pPr marL="715415" indent="-359824">
              <a:lnSpc>
                <a:spcPct val="110000"/>
              </a:lnSpc>
              <a:buFontTx/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18" name="Tijdelijke aanduiding voor tekst 7">
            <a:extLst>
              <a:ext uri="{FF2B5EF4-FFF2-40B4-BE49-F238E27FC236}">
                <a16:creationId xmlns:a16="http://schemas.microsoft.com/office/drawing/2014/main" id="{A4E8442A-4515-449C-B44E-FA9A570CD84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96791" y="4124801"/>
            <a:ext cx="2887134" cy="4608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0" i="1" baseline="0">
                <a:solidFill>
                  <a:schemeClr val="accent1"/>
                </a:solidFill>
              </a:defRPr>
            </a:lvl1pPr>
            <a:lvl2pPr marL="357707" indent="0">
              <a:buNone/>
              <a:defRPr sz="1600" b="1">
                <a:solidFill>
                  <a:schemeClr val="accent1"/>
                </a:solidFill>
              </a:defRPr>
            </a:lvl2pPr>
            <a:lvl3pPr marL="715415" indent="0">
              <a:buNone/>
              <a:defRPr sz="1600" b="1">
                <a:solidFill>
                  <a:schemeClr val="accent1"/>
                </a:solidFill>
              </a:defRPr>
            </a:lvl3pPr>
            <a:lvl4pPr marL="1073123" indent="0">
              <a:buNone/>
              <a:defRPr sz="1600" b="1">
                <a:solidFill>
                  <a:schemeClr val="accent1"/>
                </a:solidFill>
              </a:defRPr>
            </a:lvl4pPr>
            <a:lvl5pPr marL="1439297" indent="0"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83BFEF5B-E832-49EE-8F8B-C07ADAEB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60396" y="1700213"/>
            <a:ext cx="1580914" cy="158091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Portret-afbeelding</a:t>
            </a:r>
            <a:endParaRPr lang="nl-NL" dirty="0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D263EA06-12AE-4235-9275-5D0C75DEC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5293079" y="1700213"/>
            <a:ext cx="1580914" cy="158091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Portret-afbeelding</a:t>
            </a:r>
            <a:endParaRPr lang="nl-NL" dirty="0"/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2C862F34-B085-43F8-A942-B5BB09A28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619007" y="1700213"/>
            <a:ext cx="1580914" cy="158091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Portret-afbeelding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3658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eep verloop">
            <a:extLst>
              <a:ext uri="{FF2B5EF4-FFF2-40B4-BE49-F238E27FC236}">
                <a16:creationId xmlns:a16="http://schemas.microsoft.com/office/drawing/2014/main" id="{0E3AD8AC-2C15-36FB-153C-F997FBA8A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99801" y="916315"/>
            <a:ext cx="1092200" cy="138792"/>
          </a:xfrm>
          <a:prstGeom prst="rect">
            <a:avLst/>
          </a:prstGeom>
          <a:gradFill flip="none" rotWithShape="1">
            <a:gsLst>
              <a:gs pos="83000">
                <a:schemeClr val="accent1"/>
              </a:gs>
              <a:gs pos="11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Streep 1">
            <a:extLst>
              <a:ext uri="{FF2B5EF4-FFF2-40B4-BE49-F238E27FC236}">
                <a16:creationId xmlns:a16="http://schemas.microsoft.com/office/drawing/2014/main" id="{9B102C5A-7AD6-EEC0-FDCF-B35726593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0" y="3183218"/>
            <a:ext cx="1065439" cy="143728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E99C32C-160A-70D9-A1A6-AEFB93DBD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68677" y="6453187"/>
            <a:ext cx="1107141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AF524CCF-8B23-4FE6-AEF8-D0EE8DF5D8E9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992A58-8EE4-DAC4-C0FC-B9E54680B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82537" y="6453187"/>
            <a:ext cx="6626927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PowerPoint template. Wijzig bij Koptekst en voettekst.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2DC408-979E-FE05-E178-3DD5FB9FF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16182" y="6453187"/>
            <a:ext cx="1107142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nl-NL"/>
              <a:t>17-10-2024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A237DC7-D813-3E73-8680-10738C3FE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6182" y="1701287"/>
            <a:ext cx="9559636" cy="446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E72CBE-83BF-6031-B85B-2E41BEA7F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2" y="513712"/>
            <a:ext cx="9559636" cy="935676"/>
          </a:xfrm>
          <a:prstGeom prst="rect">
            <a:avLst/>
          </a:prstGeom>
        </p:spPr>
        <p:txBody>
          <a:bodyPr vert="horz" lIns="91440" tIns="45720" rIns="324000" bIns="45720" rtlCol="0" anchor="ctr">
            <a:norm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097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77" r:id="rId2"/>
    <p:sldLayoutId id="2147483678" r:id="rId3"/>
    <p:sldLayoutId id="2147483650" r:id="rId4"/>
    <p:sldLayoutId id="2147483661" r:id="rId5"/>
    <p:sldLayoutId id="2147483680" r:id="rId6"/>
    <p:sldLayoutId id="2147483681" r:id="rId7"/>
    <p:sldLayoutId id="2147483668" r:id="rId8"/>
    <p:sldLayoutId id="2147483669" r:id="rId9"/>
    <p:sldLayoutId id="2147483670" r:id="rId10"/>
    <p:sldLayoutId id="2147483672" r:id="rId11"/>
    <p:sldLayoutId id="2147483671" r:id="rId12"/>
    <p:sldLayoutId id="2147483673" r:id="rId13"/>
    <p:sldLayoutId id="2147483657" r:id="rId14"/>
    <p:sldLayoutId id="2147483658" r:id="rId15"/>
    <p:sldLayoutId id="2147483662" r:id="rId16"/>
    <p:sldLayoutId id="2147483663" r:id="rId17"/>
    <p:sldLayoutId id="2147483652" r:id="rId18"/>
    <p:sldLayoutId id="2147483667" r:id="rId19"/>
    <p:sldLayoutId id="2147483649" r:id="rId20"/>
    <p:sldLayoutId id="2147483651" r:id="rId21"/>
    <p:sldLayoutId id="2147483654" r:id="rId22"/>
    <p:sldLayoutId id="2147483655" r:id="rId23"/>
    <p:sldLayoutId id="2147483676" r:id="rId24"/>
    <p:sldLayoutId id="2147483664" r:id="rId25"/>
    <p:sldLayoutId id="2147483665" r:id="rId26"/>
    <p:sldLayoutId id="2147483679" r:id="rId27"/>
    <p:sldLayoutId id="2147483682" r:id="rId28"/>
    <p:sldLayoutId id="2147483675" r:id="rId2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29" userDrawn="1">
          <p15:clr>
            <a:srgbClr val="F26B43"/>
          </p15:clr>
        </p15:guide>
        <p15:guide id="4" pos="7151" userDrawn="1">
          <p15:clr>
            <a:srgbClr val="F26B43"/>
          </p15:clr>
        </p15:guide>
        <p15:guide id="5" orient="horz" pos="618" userDrawn="1">
          <p15:clr>
            <a:srgbClr val="F26B43"/>
          </p15:clr>
        </p15:guide>
        <p15:guide id="6" orient="horz" pos="323" userDrawn="1">
          <p15:clr>
            <a:srgbClr val="F26B43"/>
          </p15:clr>
        </p15:guide>
        <p15:guide id="7" orient="horz" pos="913" userDrawn="1">
          <p15:clr>
            <a:srgbClr val="F26B43"/>
          </p15:clr>
        </p15:guide>
        <p15:guide id="8" orient="horz" pos="1071" userDrawn="1">
          <p15:clr>
            <a:srgbClr val="F26B43"/>
          </p15:clr>
        </p15:guide>
        <p15:guide id="9" orient="horz" pos="3884" userDrawn="1">
          <p15:clr>
            <a:srgbClr val="F26B43"/>
          </p15:clr>
        </p15:guide>
        <p15:guide id="10" orient="horz" pos="4156" userDrawn="1">
          <p15:clr>
            <a:srgbClr val="F26B43"/>
          </p15:clr>
        </p15:guide>
        <p15:guide id="11" orient="horz" pos="4065" userDrawn="1">
          <p15:clr>
            <a:srgbClr val="F26B43"/>
          </p15:clr>
        </p15:guide>
        <p15:guide id="12" orient="horz" pos="4247" userDrawn="1">
          <p15:clr>
            <a:srgbClr val="F26B43"/>
          </p15:clr>
        </p15:guide>
        <p15:guide id="13" pos="3749" userDrawn="1">
          <p15:clr>
            <a:srgbClr val="F26B43"/>
          </p15:clr>
        </p15:guide>
        <p15:guide id="14" pos="3931" userDrawn="1">
          <p15:clr>
            <a:srgbClr val="F26B43"/>
          </p15:clr>
        </p15:guide>
        <p15:guide id="15" orient="horz" pos="2387" userDrawn="1">
          <p15:clr>
            <a:srgbClr val="F26B43"/>
          </p15:clr>
        </p15:guide>
        <p15:guide id="17" pos="824" userDrawn="1">
          <p15:clr>
            <a:srgbClr val="F26B43"/>
          </p15:clr>
        </p15:guide>
        <p15:guide id="18" pos="6856" userDrawn="1">
          <p15:clr>
            <a:srgbClr val="F26B43"/>
          </p15:clr>
        </p15:guide>
        <p15:guide id="19" orient="horz" pos="256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1000"/>
                <a:alpha val="32000"/>
              </a:schemeClr>
            </a:gs>
            <a:gs pos="55000">
              <a:srgbClr val="9CB86E"/>
            </a:gs>
            <a:gs pos="100000">
              <a:schemeClr val="accent1">
                <a:lumMod val="96000"/>
                <a:alpha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17-10-2024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PowerPoint template. Wijzig bij Koptekst en voettekst.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7C4C8-39BE-4FEF-A562-2AADD5EB93D9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63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emf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9.png"/><Relationship Id="rId18" Type="http://schemas.openxmlformats.org/officeDocument/2006/relationships/image" Target="../media/image37.png"/><Relationship Id="rId3" Type="http://schemas.openxmlformats.org/officeDocument/2006/relationships/image" Target="../media/image25.png"/><Relationship Id="rId21" Type="http://schemas.openxmlformats.org/officeDocument/2006/relationships/image" Target="../media/image40.emf"/><Relationship Id="rId7" Type="http://schemas.openxmlformats.org/officeDocument/2006/relationships/image" Target="../media/image26.png"/><Relationship Id="rId12" Type="http://schemas.openxmlformats.org/officeDocument/2006/relationships/image" Target="../media/image33.png"/><Relationship Id="rId17" Type="http://schemas.microsoft.com/office/2007/relationships/hdphoto" Target="../media/hdphoto2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14.png"/><Relationship Id="rId15" Type="http://schemas.openxmlformats.org/officeDocument/2006/relationships/image" Target="../media/image35.png"/><Relationship Id="rId23" Type="http://schemas.openxmlformats.org/officeDocument/2006/relationships/image" Target="../media/image24.png"/><Relationship Id="rId10" Type="http://schemas.openxmlformats.org/officeDocument/2006/relationships/image" Target="../media/image31.png"/><Relationship Id="rId19" Type="http://schemas.openxmlformats.org/officeDocument/2006/relationships/image" Target="../media/image38.png"/><Relationship Id="rId4" Type="http://schemas.openxmlformats.org/officeDocument/2006/relationships/customXml" Target="../ink/ink1.xml"/><Relationship Id="rId9" Type="http://schemas.openxmlformats.org/officeDocument/2006/relationships/image" Target="../media/image30.png"/><Relationship Id="rId14" Type="http://schemas.openxmlformats.org/officeDocument/2006/relationships/image" Target="../media/image34.png"/><Relationship Id="rId22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emf"/><Relationship Id="rId11" Type="http://schemas.openxmlformats.org/officeDocument/2006/relationships/image" Target="../media/image18.png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Tijdelijke aanduiding voor afbeelding 18" descr="Afbeelding met overdekt, tafel&#10;&#10;Automatisch gegenereerde beschrijving">
            <a:extLst>
              <a:ext uri="{FF2B5EF4-FFF2-40B4-BE49-F238E27FC236}">
                <a16:creationId xmlns:a16="http://schemas.microsoft.com/office/drawing/2014/main" id="{14970320-E912-1736-E325-0D4221414F6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8" b="14568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4869A-6F77-79DC-7AB6-8B287CD8D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FC5190-AF55-CFBF-0318-1F87CCC01B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Formeel contact op informele wijze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74D6671-EA79-94E2-CDD4-524764EF55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17 oktober 2024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ABC954-92C4-6E53-0441-5B60F9BB8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A7C87E-84F2-8055-894E-B02AC810D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2F8A513-017F-3663-9E6A-7F7620032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99712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247999" y="480000"/>
            <a:ext cx="10272000" cy="1088347"/>
          </a:xfrm>
        </p:spPr>
        <p:txBody>
          <a:bodyPr>
            <a:normAutofit/>
          </a:bodyPr>
          <a:lstStyle/>
          <a:p>
            <a:r>
              <a:rPr lang="nl-NL" dirty="0"/>
              <a:t>Praktijkvoorbeeld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1017883" y="3428999"/>
            <a:ext cx="5688728" cy="2799295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nl-NL" sz="3200" i="1" dirty="0"/>
              <a:t>De kracht van op bezoek gaan</a:t>
            </a:r>
          </a:p>
          <a:p>
            <a:pPr>
              <a:spcAft>
                <a:spcPts val="800"/>
              </a:spcAft>
            </a:pPr>
            <a:endParaRPr lang="nl-NL" dirty="0"/>
          </a:p>
        </p:txBody>
      </p:sp>
      <p:pic>
        <p:nvPicPr>
          <p:cNvPr id="15" name="Tijdelijke aanduiding voor afbeelding 14" descr="Afbeelding met buitenshuis, gebouw, hemel, boom">
            <a:extLst>
              <a:ext uri="{FF2B5EF4-FFF2-40B4-BE49-F238E27FC236}">
                <a16:creationId xmlns:a16="http://schemas.microsoft.com/office/drawing/2014/main" id="{8AB8BA1C-2EF8-1213-D255-307E911F1BC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4530" r="145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8979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Planning en coördinatie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1248834" y="2148295"/>
            <a:ext cx="10365097" cy="4080000"/>
          </a:xfrm>
        </p:spPr>
        <p:txBody>
          <a:bodyPr/>
          <a:lstStyle/>
          <a:p>
            <a:pPr marL="0" indent="0">
              <a:buNone/>
            </a:pPr>
            <a:r>
              <a:rPr lang="nl-NL" sz="1467" dirty="0">
                <a:ea typeface="Times New Roman" panose="02020603050405020304" pitchFamily="18" charset="0"/>
                <a:cs typeface="Calibri" panose="020F0502020204030204" pitchFamily="34" charset="0"/>
              </a:rPr>
              <a:t>- Planning, geeft houvast. Maar: Kwaliteit is belangrijker dan tijd!</a:t>
            </a:r>
          </a:p>
          <a:p>
            <a:pPr marL="0" indent="0">
              <a:buNone/>
            </a:pPr>
            <a:r>
              <a:rPr lang="nl-NL" sz="1467" dirty="0">
                <a:ea typeface="Times New Roman" panose="02020603050405020304" pitchFamily="18" charset="0"/>
                <a:cs typeface="Calibri" panose="020F0502020204030204" pitchFamily="34" charset="0"/>
              </a:rPr>
              <a:t>- Hoorzittingen: Nieuwe informatie of grieven zijn hier van belang;</a:t>
            </a:r>
          </a:p>
          <a:p>
            <a:pPr marL="0" indent="0">
              <a:buNone/>
            </a:pPr>
            <a:r>
              <a:rPr lang="nl-NL" sz="1467" dirty="0">
                <a:ea typeface="Times New Roman" panose="02020603050405020304" pitchFamily="18" charset="0"/>
                <a:cs typeface="Calibri" panose="020F0502020204030204" pitchFamily="34" charset="0"/>
              </a:rPr>
              <a:t>- Bezoeken? Ja! Wat is het ideale en wat komt daarvan terecht?</a:t>
            </a:r>
            <a:br>
              <a:rPr lang="nl-NL" sz="1467" dirty="0"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nl-NL" sz="1467" dirty="0">
                <a:ea typeface="Times New Roman" panose="02020603050405020304" pitchFamily="18" charset="0"/>
                <a:cs typeface="Calibri" panose="020F0502020204030204" pitchFamily="34" charset="0"/>
              </a:rPr>
              <a:t>- Kwaliteit en NCNP bezwaren. Verschil per bureau;</a:t>
            </a:r>
          </a:p>
          <a:p>
            <a:pPr marL="0" indent="0">
              <a:buNone/>
            </a:pPr>
            <a:r>
              <a:rPr lang="nl-NL" sz="1467" dirty="0">
                <a:ea typeface="Times New Roman" panose="02020603050405020304" pitchFamily="18" charset="0"/>
                <a:cs typeface="Calibri" panose="020F0502020204030204" pitchFamily="34" charset="0"/>
              </a:rPr>
              <a:t>- Voorbeeld: uitspraak vergoeding </a:t>
            </a:r>
            <a:r>
              <a:rPr lang="nl-NL" sz="1467" dirty="0" err="1">
                <a:ea typeface="Times New Roman" panose="02020603050405020304" pitchFamily="18" charset="0"/>
                <a:cs typeface="Calibri" panose="020F0502020204030204" pitchFamily="34" charset="0"/>
              </a:rPr>
              <a:t>woningwaarderapporten</a:t>
            </a:r>
            <a:r>
              <a:rPr lang="nl-NL" sz="1467" dirty="0"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</a:p>
          <a:p>
            <a:pPr marL="0" indent="0">
              <a:buNone/>
            </a:pPr>
            <a:r>
              <a:rPr lang="nl-NL" sz="1467" dirty="0">
                <a:ea typeface="Times New Roman" panose="02020603050405020304" pitchFamily="18" charset="0"/>
                <a:cs typeface="Calibri" panose="020F0502020204030204" pitchFamily="34" charset="0"/>
              </a:rPr>
              <a:t>- Hoe lang doen jullie ongeveer over de afhandeling van een bezwaar?</a:t>
            </a:r>
          </a:p>
          <a:p>
            <a:pPr marL="0" indent="0">
              <a:buNone/>
            </a:pPr>
            <a:r>
              <a:rPr lang="nl-NL" sz="1467" dirty="0">
                <a:ea typeface="Times New Roman" panose="02020603050405020304" pitchFamily="18" charset="0"/>
                <a:cs typeface="Calibri" panose="020F0502020204030204" pitchFamily="34" charset="0"/>
              </a:rPr>
              <a:t>- Innovaties en hulpmiddelen? Mooi maar blijf ook investeren in contact en kwaliteit.</a:t>
            </a:r>
          </a:p>
        </p:txBody>
      </p:sp>
    </p:spTree>
    <p:extLst>
      <p:ext uri="{BB962C8B-B14F-4D97-AF65-F5344CB8AC3E}">
        <p14:creationId xmlns:p14="http://schemas.microsoft.com/office/powerpoint/2010/main" val="3002805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0C290-13D9-AF38-DDF2-4CE7C01C1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D6B6872-A6C1-A47A-F33B-E5989DDC9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Stelling &amp; Tips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424713A-CAE9-FA4C-8DB1-C62F168051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nl-NL" sz="3200" dirty="0">
                <a:ea typeface="Times New Roman" panose="02020603050405020304" pitchFamily="18" charset="0"/>
                <a:cs typeface="Calibri" panose="020F0502020204030204" pitchFamily="34" charset="0"/>
              </a:rPr>
              <a:t>Stelling: “</a:t>
            </a:r>
            <a:r>
              <a:rPr lang="nl-NL" sz="3200" i="1" dirty="0">
                <a:ea typeface="Times New Roman" panose="02020603050405020304" pitchFamily="18" charset="0"/>
                <a:cs typeface="Calibri" panose="020F0502020204030204" pitchFamily="34" charset="0"/>
              </a:rPr>
              <a:t>Als je de totstandkoming van de WOZ-waarde niet uit kan leggen, moet je het aanpassen!”</a:t>
            </a:r>
          </a:p>
          <a:p>
            <a:endParaRPr lang="nl-NL" sz="3200" i="1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nl-NL" sz="3200" dirty="0">
                <a:ea typeface="Times New Roman" panose="02020603050405020304" pitchFamily="18" charset="0"/>
                <a:cs typeface="Calibri" panose="020F0502020204030204" pitchFamily="34" charset="0"/>
              </a:rPr>
              <a:t>Tips: </a:t>
            </a:r>
          </a:p>
          <a:p>
            <a:pPr marL="937177" lvl="2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l-NL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Procedurele rechtvaardigheid;</a:t>
            </a:r>
          </a:p>
          <a:p>
            <a:pPr marL="937177" lvl="2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l-NL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Pareto</a:t>
            </a:r>
            <a:r>
              <a:rPr lang="nl-NL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-principe ook wel 80-20 regel;</a:t>
            </a:r>
          </a:p>
          <a:p>
            <a:pPr marL="937177" lvl="2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l-N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nl-NL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% van de bezwaren kan </a:t>
            </a:r>
            <a:r>
              <a:rPr lang="nl-N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nl-NL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0% van de tijd innemen;</a:t>
            </a:r>
          </a:p>
          <a:p>
            <a:pPr marL="937177" lvl="2" indent="-457189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l-NL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Creëer ambassadeurs;</a:t>
            </a:r>
            <a:endParaRPr lang="nl-NL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37177" lvl="2" indent="-457189">
              <a:lnSpc>
                <a:spcPct val="107000"/>
              </a:lnSpc>
              <a:spcAft>
                <a:spcPts val="1067"/>
              </a:spcAft>
              <a:buFont typeface="Calibri" panose="020F0502020204030204" pitchFamily="34" charset="0"/>
              <a:buChar char="-"/>
            </a:pPr>
            <a:r>
              <a:rPr lang="nl-NL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Omgekeerde bewijslast.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4507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561" cy="684819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60400" y="2430291"/>
            <a:ext cx="11531601" cy="2997200"/>
            <a:chOff x="0" y="0"/>
            <a:chExt cx="3816042" cy="22904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16042" cy="2290436"/>
            </a:xfrm>
            <a:custGeom>
              <a:avLst/>
              <a:gdLst/>
              <a:ahLst/>
              <a:cxnLst/>
              <a:rect l="l" t="t" r="r" b="b"/>
              <a:pathLst>
                <a:path w="3816042" h="2290436">
                  <a:moveTo>
                    <a:pt x="0" y="0"/>
                  </a:moveTo>
                  <a:lnTo>
                    <a:pt x="3816042" y="0"/>
                  </a:lnTo>
                  <a:lnTo>
                    <a:pt x="3816042" y="2290436"/>
                  </a:lnTo>
                  <a:lnTo>
                    <a:pt x="0" y="2290436"/>
                  </a:lnTo>
                  <a:close/>
                </a:path>
              </a:pathLst>
            </a:custGeom>
            <a:solidFill>
              <a:srgbClr val="25B2C4">
                <a:alpha val="80784"/>
              </a:srgbClr>
            </a:solidFill>
          </p:spPr>
          <p:txBody>
            <a:bodyPr/>
            <a:lstStyle/>
            <a:p>
              <a:endParaRPr lang="en-NL" sz="1200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0459" r="8138"/>
          <a:stretch>
            <a:fillRect/>
          </a:stretch>
        </p:blipFill>
        <p:spPr>
          <a:xfrm>
            <a:off x="9122506" y="3851617"/>
            <a:ext cx="2738911" cy="176178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16000" y="2790689"/>
            <a:ext cx="10583335" cy="782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5"/>
              </a:lnSpc>
            </a:pPr>
            <a:r>
              <a:rPr lang="nl-NL" sz="4400" b="1" dirty="0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3-5x zoveel WOZ bezwaren afhandelen </a:t>
            </a:r>
            <a:endParaRPr lang="nl-NL" sz="4400" b="1" spc="-33" dirty="0">
              <a:solidFill>
                <a:schemeClr val="bg1"/>
              </a:solidFill>
              <a:latin typeface="Arial Bold" panose="020B0604020202020204" charset="0"/>
              <a:cs typeface="Arial Bold" panose="020B060402020202020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3620" y="3859360"/>
            <a:ext cx="7814023" cy="85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nl-NL" sz="26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meer tijd voor kwalitatieve (her)waardering</a:t>
            </a:r>
          </a:p>
          <a:p>
            <a:pPr>
              <a:lnSpc>
                <a:spcPts val="2333"/>
              </a:lnSpc>
            </a:pPr>
            <a:endParaRPr lang="nl-NL" sz="1666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ts val="2333"/>
              </a:lnSpc>
            </a:pPr>
            <a:r>
              <a:rPr lang="nl-NL" sz="1666" dirty="0">
                <a:solidFill>
                  <a:srgbClr val="FFFFFF"/>
                </a:solidFill>
                <a:latin typeface="Arial"/>
              </a:rPr>
              <a:t>Donderdag 17 oktober 2024</a:t>
            </a:r>
          </a:p>
        </p:txBody>
      </p:sp>
      <p:sp>
        <p:nvSpPr>
          <p:cNvPr id="12" name="AutoShape 4" descr="VNG Belastingconferentie 2024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nl-NL"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" y="23191"/>
            <a:ext cx="12172122" cy="684681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8467" y="2819400"/>
            <a:ext cx="11844867" cy="2015226"/>
            <a:chOff x="-339293" y="0"/>
            <a:chExt cx="4155335" cy="2290436"/>
          </a:xfrm>
        </p:grpSpPr>
        <p:sp>
          <p:nvSpPr>
            <p:cNvPr id="4" name="Freeform 4"/>
            <p:cNvSpPr/>
            <p:nvPr/>
          </p:nvSpPr>
          <p:spPr>
            <a:xfrm>
              <a:off x="-339293" y="0"/>
              <a:ext cx="4155335" cy="2290436"/>
            </a:xfrm>
            <a:custGeom>
              <a:avLst/>
              <a:gdLst/>
              <a:ahLst/>
              <a:cxnLst/>
              <a:rect l="l" t="t" r="r" b="b"/>
              <a:pathLst>
                <a:path w="3816042" h="2290436">
                  <a:moveTo>
                    <a:pt x="0" y="0"/>
                  </a:moveTo>
                  <a:lnTo>
                    <a:pt x="3816042" y="0"/>
                  </a:lnTo>
                  <a:lnTo>
                    <a:pt x="3816042" y="2290436"/>
                  </a:lnTo>
                  <a:lnTo>
                    <a:pt x="0" y="2290436"/>
                  </a:lnTo>
                  <a:close/>
                </a:path>
              </a:pathLst>
            </a:custGeom>
            <a:solidFill>
              <a:srgbClr val="25B2C4">
                <a:alpha val="80784"/>
              </a:srgbClr>
            </a:solidFill>
          </p:spPr>
          <p:txBody>
            <a:bodyPr/>
            <a:lstStyle/>
            <a:p>
              <a:endParaRPr lang="en-NL"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06400" y="3276600"/>
            <a:ext cx="11256135" cy="782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5"/>
              </a:lnSpc>
            </a:pPr>
            <a:r>
              <a:rPr lang="nl-NL" sz="4400" b="1" spc="-33" dirty="0">
                <a:solidFill>
                  <a:srgbClr val="FFFFFF"/>
                </a:solidFill>
                <a:latin typeface="Arial Bold" panose="020B0604020202020204" charset="0"/>
                <a:cs typeface="Arial Bold" panose="020B0604020202020204" charset="0"/>
              </a:rPr>
              <a:t>Hoe heeft Sabewa Zeeland dit aangepakt?</a:t>
            </a:r>
          </a:p>
        </p:txBody>
      </p:sp>
    </p:spTree>
    <p:extLst>
      <p:ext uri="{BB962C8B-B14F-4D97-AF65-F5344CB8AC3E}">
        <p14:creationId xmlns:p14="http://schemas.microsoft.com/office/powerpoint/2010/main" val="2547457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AutoShape 37"/>
          <p:cNvSpPr/>
          <p:nvPr/>
        </p:nvSpPr>
        <p:spPr>
          <a:xfrm flipV="1">
            <a:off x="0" y="687712"/>
            <a:ext cx="9817353" cy="12226"/>
          </a:xfrm>
          <a:prstGeom prst="line">
            <a:avLst/>
          </a:prstGeom>
          <a:ln w="76200" cap="flat">
            <a:solidFill>
              <a:srgbClr val="C5C4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L" sz="1200"/>
          </a:p>
        </p:txBody>
      </p:sp>
      <p:pic>
        <p:nvPicPr>
          <p:cNvPr id="270" name="Picture 3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7354" y="445395"/>
            <a:ext cx="961622" cy="48081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F2B51E3-408D-8A5C-225D-7018375CB1D0}"/>
              </a:ext>
            </a:extLst>
          </p:cNvPr>
          <p:cNvGrpSpPr/>
          <p:nvPr/>
        </p:nvGrpSpPr>
        <p:grpSpPr>
          <a:xfrm>
            <a:off x="8438332" y="869846"/>
            <a:ext cx="3760056" cy="5708773"/>
            <a:chOff x="12657498" y="1304769"/>
            <a:chExt cx="5640084" cy="8563160"/>
          </a:xfrm>
        </p:grpSpPr>
        <p:sp>
          <p:nvSpPr>
            <p:cNvPr id="2215" name="TextBox 2214">
              <a:extLst>
                <a:ext uri="{FF2B5EF4-FFF2-40B4-BE49-F238E27FC236}">
                  <a16:creationId xmlns:a16="http://schemas.microsoft.com/office/drawing/2014/main" id="{2B13C636-57A5-9B33-7BF7-1C0AF70FF986}"/>
                </a:ext>
              </a:extLst>
            </p:cNvPr>
            <p:cNvSpPr txBox="1"/>
            <p:nvPr/>
          </p:nvSpPr>
          <p:spPr>
            <a:xfrm>
              <a:off x="13031903" y="3118710"/>
              <a:ext cx="1796646" cy="353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933" dirty="0">
                  <a:latin typeface="Arial" panose="020B0604020202020204" pitchFamily="34" charset="0"/>
                </a:rPr>
                <a:t>STAP 1 . Inboeken</a:t>
              </a:r>
            </a:p>
          </p:txBody>
        </p:sp>
        <p:sp>
          <p:nvSpPr>
            <p:cNvPr id="2216" name="TextBox 2215">
              <a:extLst>
                <a:ext uri="{FF2B5EF4-FFF2-40B4-BE49-F238E27FC236}">
                  <a16:creationId xmlns:a16="http://schemas.microsoft.com/office/drawing/2014/main" id="{E1ADE564-D868-EADE-A0E4-1DD1CFB0F8DA}"/>
                </a:ext>
              </a:extLst>
            </p:cNvPr>
            <p:cNvSpPr txBox="1"/>
            <p:nvPr/>
          </p:nvSpPr>
          <p:spPr>
            <a:xfrm>
              <a:off x="13038002" y="3912053"/>
              <a:ext cx="1885613" cy="353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933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</a:rPr>
                <a:t>STAP 2. Ontgrieven</a:t>
              </a:r>
            </a:p>
          </p:txBody>
        </p:sp>
        <p:sp>
          <p:nvSpPr>
            <p:cNvPr id="2217" name="TextBox 2216">
              <a:extLst>
                <a:ext uri="{FF2B5EF4-FFF2-40B4-BE49-F238E27FC236}">
                  <a16:creationId xmlns:a16="http://schemas.microsoft.com/office/drawing/2014/main" id="{04E22A92-CB2C-7FF0-355D-7759CEA3A67B}"/>
                </a:ext>
              </a:extLst>
            </p:cNvPr>
            <p:cNvSpPr txBox="1"/>
            <p:nvPr/>
          </p:nvSpPr>
          <p:spPr>
            <a:xfrm>
              <a:off x="13031903" y="4813316"/>
              <a:ext cx="2116446" cy="353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933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</a:rPr>
                <a:t>STAP 3 Taxatie advies</a:t>
              </a:r>
            </a:p>
          </p:txBody>
        </p:sp>
        <p:sp>
          <p:nvSpPr>
            <p:cNvPr id="2218" name="TextBox 2217">
              <a:extLst>
                <a:ext uri="{FF2B5EF4-FFF2-40B4-BE49-F238E27FC236}">
                  <a16:creationId xmlns:a16="http://schemas.microsoft.com/office/drawing/2014/main" id="{0F0B4714-80ED-769E-E98D-F29467BC087C}"/>
                </a:ext>
              </a:extLst>
            </p:cNvPr>
            <p:cNvSpPr txBox="1"/>
            <p:nvPr/>
          </p:nvSpPr>
          <p:spPr>
            <a:xfrm>
              <a:off x="13031903" y="5640074"/>
              <a:ext cx="1493678" cy="353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933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</a:rPr>
                <a:t>STAP 4  Horen</a:t>
              </a:r>
            </a:p>
          </p:txBody>
        </p:sp>
        <p:sp>
          <p:nvSpPr>
            <p:cNvPr id="2219" name="TextBox 2218">
              <a:extLst>
                <a:ext uri="{FF2B5EF4-FFF2-40B4-BE49-F238E27FC236}">
                  <a16:creationId xmlns:a16="http://schemas.microsoft.com/office/drawing/2014/main" id="{745E90E7-272E-452C-26C4-132A0A885CEC}"/>
                </a:ext>
              </a:extLst>
            </p:cNvPr>
            <p:cNvSpPr txBox="1"/>
            <p:nvPr/>
          </p:nvSpPr>
          <p:spPr>
            <a:xfrm>
              <a:off x="13031900" y="6489714"/>
              <a:ext cx="1712489" cy="353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933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</a:rPr>
                <a:t>STAP 5 Uitspraak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45D68FA-F4F6-43F7-8266-9A03D5AEF98C}"/>
                </a:ext>
              </a:extLst>
            </p:cNvPr>
            <p:cNvGrpSpPr/>
            <p:nvPr/>
          </p:nvGrpSpPr>
          <p:grpSpPr>
            <a:xfrm>
              <a:off x="12657498" y="1304769"/>
              <a:ext cx="5640084" cy="8563160"/>
              <a:chOff x="12657498" y="1304769"/>
              <a:chExt cx="5640084" cy="8563160"/>
            </a:xfrm>
          </p:grpSpPr>
          <p:grpSp>
            <p:nvGrpSpPr>
              <p:cNvPr id="2172" name="Group 2171">
                <a:extLst>
                  <a:ext uri="{FF2B5EF4-FFF2-40B4-BE49-F238E27FC236}">
                    <a16:creationId xmlns:a16="http://schemas.microsoft.com/office/drawing/2014/main" id="{40AA0FB9-6DE0-1450-07A5-66B142882A78}"/>
                  </a:ext>
                </a:extLst>
              </p:cNvPr>
              <p:cNvGrpSpPr/>
              <p:nvPr/>
            </p:nvGrpSpPr>
            <p:grpSpPr>
              <a:xfrm>
                <a:off x="12657498" y="1666886"/>
                <a:ext cx="5640084" cy="8201043"/>
                <a:chOff x="4565067" y="1333500"/>
                <a:chExt cx="5640084" cy="8201043"/>
              </a:xfrm>
            </p:grpSpPr>
            <p:grpSp>
              <p:nvGrpSpPr>
                <p:cNvPr id="1078" name="Group 1077">
                  <a:extLst>
                    <a:ext uri="{FF2B5EF4-FFF2-40B4-BE49-F238E27FC236}">
                      <a16:creationId xmlns:a16="http://schemas.microsoft.com/office/drawing/2014/main" id="{379F54E2-639E-1616-789C-12BD6D4B1AF2}"/>
                    </a:ext>
                  </a:extLst>
                </p:cNvPr>
                <p:cNvGrpSpPr/>
                <p:nvPr/>
              </p:nvGrpSpPr>
              <p:grpSpPr>
                <a:xfrm>
                  <a:off x="5798510" y="7508619"/>
                  <a:ext cx="479891" cy="474133"/>
                  <a:chOff x="6174852" y="5386027"/>
                  <a:chExt cx="361629" cy="361629"/>
                </a:xfrm>
              </p:grpSpPr>
              <p:pic>
                <p:nvPicPr>
                  <p:cNvPr id="1079" name="Picture 6" descr="Automation - Free business icons">
                    <a:extLst>
                      <a:ext uri="{FF2B5EF4-FFF2-40B4-BE49-F238E27FC236}">
                        <a16:creationId xmlns:a16="http://schemas.microsoft.com/office/drawing/2014/main" id="{5DCEE71C-02C2-B9A2-DB52-534B9489145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grayscl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74852" y="5386027"/>
                    <a:ext cx="361629" cy="36162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080" name="Oval 1079">
                    <a:extLst>
                      <a:ext uri="{FF2B5EF4-FFF2-40B4-BE49-F238E27FC236}">
                        <a16:creationId xmlns:a16="http://schemas.microsoft.com/office/drawing/2014/main" id="{7B6C0CC7-F4F2-9680-B9D8-1BF87F4EEC7F}"/>
                      </a:ext>
                    </a:extLst>
                  </p:cNvPr>
                  <p:cNvSpPr/>
                  <p:nvPr/>
                </p:nvSpPr>
                <p:spPr>
                  <a:xfrm>
                    <a:off x="6299766" y="5511314"/>
                    <a:ext cx="104774" cy="108323"/>
                  </a:xfrm>
                  <a:prstGeom prst="ellipse">
                    <a:avLst/>
                  </a:prstGeom>
                  <a:solidFill>
                    <a:srgbClr val="00AB8E"/>
                  </a:solidFill>
                  <a:ln>
                    <a:solidFill>
                      <a:srgbClr val="C9C9C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L" sz="1200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081" name="TextBox 1080">
                    <a:extLst>
                      <a:ext uri="{FF2B5EF4-FFF2-40B4-BE49-F238E27FC236}">
                        <a16:creationId xmlns:a16="http://schemas.microsoft.com/office/drawing/2014/main" id="{45B43D24-D578-C2F1-E0ED-2D7A8510C6EC}"/>
                      </a:ext>
                    </a:extLst>
                  </p:cNvPr>
                  <p:cNvSpPr txBox="1"/>
                  <p:nvPr/>
                </p:nvSpPr>
                <p:spPr>
                  <a:xfrm>
                    <a:off x="6238712" y="5492149"/>
                    <a:ext cx="205009" cy="17605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NL" sz="40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</a:rPr>
                      <a:t>✔️</a:t>
                    </a:r>
                  </a:p>
                </p:txBody>
              </p:sp>
            </p:grpSp>
            <p:grpSp>
              <p:nvGrpSpPr>
                <p:cNvPr id="1082" name="Group 1081">
                  <a:extLst>
                    <a:ext uri="{FF2B5EF4-FFF2-40B4-BE49-F238E27FC236}">
                      <a16:creationId xmlns:a16="http://schemas.microsoft.com/office/drawing/2014/main" id="{26D624DB-F44E-CB48-177B-544F98B43943}"/>
                    </a:ext>
                  </a:extLst>
                </p:cNvPr>
                <p:cNvGrpSpPr/>
                <p:nvPr/>
              </p:nvGrpSpPr>
              <p:grpSpPr>
                <a:xfrm>
                  <a:off x="5865417" y="8121157"/>
                  <a:ext cx="304800" cy="276999"/>
                  <a:chOff x="1605010" y="8592037"/>
                  <a:chExt cx="304800" cy="276999"/>
                </a:xfrm>
              </p:grpSpPr>
              <p:sp>
                <p:nvSpPr>
                  <p:cNvPr id="1083" name="Oval 1082">
                    <a:extLst>
                      <a:ext uri="{FF2B5EF4-FFF2-40B4-BE49-F238E27FC236}">
                        <a16:creationId xmlns:a16="http://schemas.microsoft.com/office/drawing/2014/main" id="{4D0ADB1D-A8CD-A398-ACC8-6C503C99ABF5}"/>
                      </a:ext>
                    </a:extLst>
                  </p:cNvPr>
                  <p:cNvSpPr/>
                  <p:nvPr/>
                </p:nvSpPr>
                <p:spPr>
                  <a:xfrm>
                    <a:off x="1605010" y="8592037"/>
                    <a:ext cx="304800" cy="276999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127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L" sz="1200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</a:endParaRPr>
                  </a:p>
                </p:txBody>
              </p:sp>
              <p:cxnSp>
                <p:nvCxnSpPr>
                  <p:cNvPr id="1084" name="Straight Connector 1083">
                    <a:extLst>
                      <a:ext uri="{FF2B5EF4-FFF2-40B4-BE49-F238E27FC236}">
                        <a16:creationId xmlns:a16="http://schemas.microsoft.com/office/drawing/2014/main" id="{A37B3940-B705-DB96-5A85-9278EBAF79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77737" y="8638643"/>
                    <a:ext cx="0" cy="9189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5" name="Straight Connector 1084">
                    <a:extLst>
                      <a:ext uri="{FF2B5EF4-FFF2-40B4-BE49-F238E27FC236}">
                        <a16:creationId xmlns:a16="http://schemas.microsoft.com/office/drawing/2014/main" id="{6672DB69-2416-7D35-DC0E-C3BCBF3453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66705" y="8732461"/>
                    <a:ext cx="92789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086" name="Picture 2" descr="Euro Price Tag Icon - Free PNG &amp; SVG 433081 - Noun Project">
                  <a:extLst>
                    <a:ext uri="{FF2B5EF4-FFF2-40B4-BE49-F238E27FC236}">
                      <a16:creationId xmlns:a16="http://schemas.microsoft.com/office/drawing/2014/main" id="{3097BBAE-BA07-77DF-28BB-36A873567D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21361" y="8658559"/>
                  <a:ext cx="384372" cy="3843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87" name="Picture 4" descr="Complexity Generic Detailed Outline icon">
                  <a:extLst>
                    <a:ext uri="{FF2B5EF4-FFF2-40B4-BE49-F238E27FC236}">
                      <a16:creationId xmlns:a16="http://schemas.microsoft.com/office/drawing/2014/main" id="{8AFDFEA7-80A3-D9C1-7DEF-84D524F4FA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01699" y="9135614"/>
                  <a:ext cx="398929" cy="39892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17" name="Rounded Rectangle 1116">
                  <a:extLst>
                    <a:ext uri="{FF2B5EF4-FFF2-40B4-BE49-F238E27FC236}">
                      <a16:creationId xmlns:a16="http://schemas.microsoft.com/office/drawing/2014/main" id="{DC1F7EB6-28B4-0EC3-14F9-3D22E885A3E9}"/>
                    </a:ext>
                  </a:extLst>
                </p:cNvPr>
                <p:cNvSpPr/>
                <p:nvPr/>
              </p:nvSpPr>
              <p:spPr>
                <a:xfrm>
                  <a:off x="6505087" y="7567805"/>
                  <a:ext cx="304800" cy="276999"/>
                </a:xfrm>
                <a:prstGeom prst="roundRect">
                  <a:avLst/>
                </a:prstGeom>
                <a:solidFill>
                  <a:srgbClr val="C000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18" name="Rounded Rectangle 1117">
                  <a:extLst>
                    <a:ext uri="{FF2B5EF4-FFF2-40B4-BE49-F238E27FC236}">
                      <a16:creationId xmlns:a16="http://schemas.microsoft.com/office/drawing/2014/main" id="{1B52F957-BCD8-C001-DE02-34EBD8920CE9}"/>
                    </a:ext>
                  </a:extLst>
                </p:cNvPr>
                <p:cNvSpPr/>
                <p:nvPr/>
              </p:nvSpPr>
              <p:spPr>
                <a:xfrm>
                  <a:off x="6812192" y="7567805"/>
                  <a:ext cx="304800" cy="276999"/>
                </a:xfrm>
                <a:prstGeom prst="roundRect">
                  <a:avLst/>
                </a:prstGeom>
                <a:solidFill>
                  <a:srgbClr val="C000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19" name="Rounded Rectangle 1118">
                  <a:extLst>
                    <a:ext uri="{FF2B5EF4-FFF2-40B4-BE49-F238E27FC236}">
                      <a16:creationId xmlns:a16="http://schemas.microsoft.com/office/drawing/2014/main" id="{C82737DE-91BF-A26D-5800-3CDA8ADA1ECF}"/>
                    </a:ext>
                  </a:extLst>
                </p:cNvPr>
                <p:cNvSpPr/>
                <p:nvPr/>
              </p:nvSpPr>
              <p:spPr>
                <a:xfrm>
                  <a:off x="7114056" y="7567805"/>
                  <a:ext cx="304800" cy="276999"/>
                </a:xfrm>
                <a:prstGeom prst="roundRect">
                  <a:avLst/>
                </a:prstGeom>
                <a:solidFill>
                  <a:srgbClr val="C000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20" name="Rounded Rectangle 1119">
                  <a:extLst>
                    <a:ext uri="{FF2B5EF4-FFF2-40B4-BE49-F238E27FC236}">
                      <a16:creationId xmlns:a16="http://schemas.microsoft.com/office/drawing/2014/main" id="{BE776875-7303-CC18-30F2-5EC8B7C94B06}"/>
                    </a:ext>
                  </a:extLst>
                </p:cNvPr>
                <p:cNvSpPr/>
                <p:nvPr/>
              </p:nvSpPr>
              <p:spPr>
                <a:xfrm>
                  <a:off x="7421161" y="7567805"/>
                  <a:ext cx="304800" cy="276999"/>
                </a:xfrm>
                <a:prstGeom prst="roundRect">
                  <a:avLst/>
                </a:prstGeom>
                <a:solidFill>
                  <a:srgbClr val="C000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48" name="Rounded Rectangle 2047">
                  <a:extLst>
                    <a:ext uri="{FF2B5EF4-FFF2-40B4-BE49-F238E27FC236}">
                      <a16:creationId xmlns:a16="http://schemas.microsoft.com/office/drawing/2014/main" id="{F1DB6CD3-9D21-F01A-DC0B-D9A4D1DCE816}"/>
                    </a:ext>
                  </a:extLst>
                </p:cNvPr>
                <p:cNvSpPr/>
                <p:nvPr/>
              </p:nvSpPr>
              <p:spPr>
                <a:xfrm>
                  <a:off x="7725514" y="7567805"/>
                  <a:ext cx="304800" cy="276999"/>
                </a:xfrm>
                <a:prstGeom prst="roundRect">
                  <a:avLst/>
                </a:prstGeom>
                <a:solidFill>
                  <a:srgbClr val="C000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49" name="Rounded Rectangle 2048">
                  <a:extLst>
                    <a:ext uri="{FF2B5EF4-FFF2-40B4-BE49-F238E27FC236}">
                      <a16:creationId xmlns:a16="http://schemas.microsoft.com/office/drawing/2014/main" id="{B4D38775-D8EF-24C0-790F-87B040BD0CED}"/>
                    </a:ext>
                  </a:extLst>
                </p:cNvPr>
                <p:cNvSpPr/>
                <p:nvPr/>
              </p:nvSpPr>
              <p:spPr>
                <a:xfrm>
                  <a:off x="8032619" y="7567805"/>
                  <a:ext cx="304800" cy="276999"/>
                </a:xfrm>
                <a:prstGeom prst="roundRect">
                  <a:avLst/>
                </a:prstGeom>
                <a:solidFill>
                  <a:srgbClr val="C000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51" name="Rounded Rectangle 2050">
                  <a:extLst>
                    <a:ext uri="{FF2B5EF4-FFF2-40B4-BE49-F238E27FC236}">
                      <a16:creationId xmlns:a16="http://schemas.microsoft.com/office/drawing/2014/main" id="{43937C3C-43B8-1BA3-EA4E-24736CD88548}"/>
                    </a:ext>
                  </a:extLst>
                </p:cNvPr>
                <p:cNvSpPr/>
                <p:nvPr/>
              </p:nvSpPr>
              <p:spPr>
                <a:xfrm>
                  <a:off x="8335969" y="7567805"/>
                  <a:ext cx="304800" cy="276999"/>
                </a:xfrm>
                <a:prstGeom prst="roundRect">
                  <a:avLst/>
                </a:prstGeom>
                <a:solidFill>
                  <a:srgbClr val="C000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53" name="Rounded Rectangle 2052">
                  <a:extLst>
                    <a:ext uri="{FF2B5EF4-FFF2-40B4-BE49-F238E27FC236}">
                      <a16:creationId xmlns:a16="http://schemas.microsoft.com/office/drawing/2014/main" id="{3D6A216A-CFCE-91BA-8019-E445BA1D5F13}"/>
                    </a:ext>
                  </a:extLst>
                </p:cNvPr>
                <p:cNvSpPr/>
                <p:nvPr/>
              </p:nvSpPr>
              <p:spPr>
                <a:xfrm>
                  <a:off x="8643074" y="7567805"/>
                  <a:ext cx="304800" cy="276999"/>
                </a:xfrm>
                <a:prstGeom prst="roundRect">
                  <a:avLst/>
                </a:prstGeom>
                <a:solidFill>
                  <a:srgbClr val="C000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54" name="Rounded Rectangle 2053">
                  <a:extLst>
                    <a:ext uri="{FF2B5EF4-FFF2-40B4-BE49-F238E27FC236}">
                      <a16:creationId xmlns:a16="http://schemas.microsoft.com/office/drawing/2014/main" id="{669A305A-58E6-60BF-EB71-425DC67D7B7B}"/>
                    </a:ext>
                  </a:extLst>
                </p:cNvPr>
                <p:cNvSpPr/>
                <p:nvPr/>
              </p:nvSpPr>
              <p:spPr>
                <a:xfrm>
                  <a:off x="8950165" y="7567805"/>
                  <a:ext cx="304800" cy="276999"/>
                </a:xfrm>
                <a:prstGeom prst="roundRect">
                  <a:avLst/>
                </a:prstGeom>
                <a:solidFill>
                  <a:srgbClr val="C000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55" name="Rounded Rectangle 2054">
                  <a:extLst>
                    <a:ext uri="{FF2B5EF4-FFF2-40B4-BE49-F238E27FC236}">
                      <a16:creationId xmlns:a16="http://schemas.microsoft.com/office/drawing/2014/main" id="{C665A3A9-B242-D4C3-641A-95F735FA03A2}"/>
                    </a:ext>
                  </a:extLst>
                </p:cNvPr>
                <p:cNvSpPr/>
                <p:nvPr/>
              </p:nvSpPr>
              <p:spPr>
                <a:xfrm>
                  <a:off x="9257270" y="7567805"/>
                  <a:ext cx="304800" cy="276999"/>
                </a:xfrm>
                <a:prstGeom prst="roundRect">
                  <a:avLst/>
                </a:prstGeom>
                <a:solidFill>
                  <a:srgbClr val="C000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56" name="Rounded Rectangle 2055">
                  <a:extLst>
                    <a:ext uri="{FF2B5EF4-FFF2-40B4-BE49-F238E27FC236}">
                      <a16:creationId xmlns:a16="http://schemas.microsoft.com/office/drawing/2014/main" id="{CB4FBFEF-BCC9-8FC4-C2A5-EA113126A99A}"/>
                    </a:ext>
                  </a:extLst>
                </p:cNvPr>
                <p:cNvSpPr/>
                <p:nvPr/>
              </p:nvSpPr>
              <p:spPr>
                <a:xfrm>
                  <a:off x="6484312" y="8099829"/>
                  <a:ext cx="304800" cy="276999"/>
                </a:xfrm>
                <a:prstGeom prst="roundRect">
                  <a:avLst/>
                </a:prstGeom>
                <a:solidFill>
                  <a:schemeClr val="accent6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57" name="Rounded Rectangle 2056">
                  <a:extLst>
                    <a:ext uri="{FF2B5EF4-FFF2-40B4-BE49-F238E27FC236}">
                      <a16:creationId xmlns:a16="http://schemas.microsoft.com/office/drawing/2014/main" id="{2854815B-2A27-C1B3-C46B-5D5449AF1640}"/>
                    </a:ext>
                  </a:extLst>
                </p:cNvPr>
                <p:cNvSpPr/>
                <p:nvPr/>
              </p:nvSpPr>
              <p:spPr>
                <a:xfrm>
                  <a:off x="6789112" y="8099829"/>
                  <a:ext cx="304800" cy="276999"/>
                </a:xfrm>
                <a:prstGeom prst="roundRect">
                  <a:avLst/>
                </a:prstGeom>
                <a:solidFill>
                  <a:schemeClr val="accent6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58" name="Rounded Rectangle 2057">
                  <a:extLst>
                    <a:ext uri="{FF2B5EF4-FFF2-40B4-BE49-F238E27FC236}">
                      <a16:creationId xmlns:a16="http://schemas.microsoft.com/office/drawing/2014/main" id="{FBBF59FB-B1F7-FC59-2458-953AD540516F}"/>
                    </a:ext>
                  </a:extLst>
                </p:cNvPr>
                <p:cNvSpPr/>
                <p:nvPr/>
              </p:nvSpPr>
              <p:spPr>
                <a:xfrm>
                  <a:off x="7114056" y="8099829"/>
                  <a:ext cx="304800" cy="276999"/>
                </a:xfrm>
                <a:prstGeom prst="roundRect">
                  <a:avLst/>
                </a:prstGeom>
                <a:solidFill>
                  <a:schemeClr val="accent6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59" name="Rounded Rectangle 2058">
                  <a:extLst>
                    <a:ext uri="{FF2B5EF4-FFF2-40B4-BE49-F238E27FC236}">
                      <a16:creationId xmlns:a16="http://schemas.microsoft.com/office/drawing/2014/main" id="{81499FA7-F6DA-B717-5075-2EA5CBC9FF58}"/>
                    </a:ext>
                  </a:extLst>
                </p:cNvPr>
                <p:cNvSpPr/>
                <p:nvPr/>
              </p:nvSpPr>
              <p:spPr>
                <a:xfrm>
                  <a:off x="7421161" y="8099829"/>
                  <a:ext cx="304800" cy="276999"/>
                </a:xfrm>
                <a:prstGeom prst="roundRect">
                  <a:avLst/>
                </a:prstGeom>
                <a:solidFill>
                  <a:schemeClr val="accent6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60" name="Rounded Rectangle 2059">
                  <a:extLst>
                    <a:ext uri="{FF2B5EF4-FFF2-40B4-BE49-F238E27FC236}">
                      <a16:creationId xmlns:a16="http://schemas.microsoft.com/office/drawing/2014/main" id="{E38FD467-FC43-AC49-6972-CA8B344AC224}"/>
                    </a:ext>
                  </a:extLst>
                </p:cNvPr>
                <p:cNvSpPr/>
                <p:nvPr/>
              </p:nvSpPr>
              <p:spPr>
                <a:xfrm>
                  <a:off x="7725514" y="8099829"/>
                  <a:ext cx="304800" cy="276999"/>
                </a:xfrm>
                <a:prstGeom prst="roundRect">
                  <a:avLst/>
                </a:prstGeom>
                <a:solidFill>
                  <a:schemeClr val="accent6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61" name="Rounded Rectangle 2060">
                  <a:extLst>
                    <a:ext uri="{FF2B5EF4-FFF2-40B4-BE49-F238E27FC236}">
                      <a16:creationId xmlns:a16="http://schemas.microsoft.com/office/drawing/2014/main" id="{A2F73A1C-4CBC-AAB9-D0F6-6797692E26F9}"/>
                    </a:ext>
                  </a:extLst>
                </p:cNvPr>
                <p:cNvSpPr/>
                <p:nvPr/>
              </p:nvSpPr>
              <p:spPr>
                <a:xfrm>
                  <a:off x="8032619" y="8099829"/>
                  <a:ext cx="304800" cy="276999"/>
                </a:xfrm>
                <a:prstGeom prst="roundRect">
                  <a:avLst/>
                </a:prstGeom>
                <a:solidFill>
                  <a:schemeClr val="accent6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62" name="Rounded Rectangle 2061">
                  <a:extLst>
                    <a:ext uri="{FF2B5EF4-FFF2-40B4-BE49-F238E27FC236}">
                      <a16:creationId xmlns:a16="http://schemas.microsoft.com/office/drawing/2014/main" id="{CBA3CFD0-D05F-14E9-91B7-94F765A5A7D3}"/>
                    </a:ext>
                  </a:extLst>
                </p:cNvPr>
                <p:cNvSpPr/>
                <p:nvPr/>
              </p:nvSpPr>
              <p:spPr>
                <a:xfrm>
                  <a:off x="8335969" y="8099829"/>
                  <a:ext cx="304800" cy="276999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63" name="Rounded Rectangle 2062">
                  <a:extLst>
                    <a:ext uri="{FF2B5EF4-FFF2-40B4-BE49-F238E27FC236}">
                      <a16:creationId xmlns:a16="http://schemas.microsoft.com/office/drawing/2014/main" id="{F1323DD6-0E38-BB99-FE08-A1392C830F85}"/>
                    </a:ext>
                  </a:extLst>
                </p:cNvPr>
                <p:cNvSpPr/>
                <p:nvPr/>
              </p:nvSpPr>
              <p:spPr>
                <a:xfrm>
                  <a:off x="8643074" y="8099829"/>
                  <a:ext cx="304800" cy="276999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64" name="Rounded Rectangle 2063">
                  <a:extLst>
                    <a:ext uri="{FF2B5EF4-FFF2-40B4-BE49-F238E27FC236}">
                      <a16:creationId xmlns:a16="http://schemas.microsoft.com/office/drawing/2014/main" id="{C5DF7660-6B15-D4A4-BF13-083DD95FBB51}"/>
                    </a:ext>
                  </a:extLst>
                </p:cNvPr>
                <p:cNvSpPr/>
                <p:nvPr/>
              </p:nvSpPr>
              <p:spPr>
                <a:xfrm>
                  <a:off x="8950165" y="8099829"/>
                  <a:ext cx="304800" cy="276999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65" name="Rounded Rectangle 2064">
                  <a:extLst>
                    <a:ext uri="{FF2B5EF4-FFF2-40B4-BE49-F238E27FC236}">
                      <a16:creationId xmlns:a16="http://schemas.microsoft.com/office/drawing/2014/main" id="{7BA33EC2-11FE-0858-EA43-C6AFFC4E8C88}"/>
                    </a:ext>
                  </a:extLst>
                </p:cNvPr>
                <p:cNvSpPr/>
                <p:nvPr/>
              </p:nvSpPr>
              <p:spPr>
                <a:xfrm>
                  <a:off x="9257270" y="8099829"/>
                  <a:ext cx="304800" cy="276999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66" name="Rounded Rectangle 2065">
                  <a:extLst>
                    <a:ext uri="{FF2B5EF4-FFF2-40B4-BE49-F238E27FC236}">
                      <a16:creationId xmlns:a16="http://schemas.microsoft.com/office/drawing/2014/main" id="{6C173CE7-1068-033C-EF81-18C8022CE673}"/>
                    </a:ext>
                  </a:extLst>
                </p:cNvPr>
                <p:cNvSpPr/>
                <p:nvPr/>
              </p:nvSpPr>
              <p:spPr>
                <a:xfrm>
                  <a:off x="6505087" y="8656320"/>
                  <a:ext cx="304800" cy="276999"/>
                </a:xfrm>
                <a:prstGeom prst="roundRect">
                  <a:avLst/>
                </a:prstGeom>
                <a:solidFill>
                  <a:srgbClr val="FF00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67" name="Rounded Rectangle 2066">
                  <a:extLst>
                    <a:ext uri="{FF2B5EF4-FFF2-40B4-BE49-F238E27FC236}">
                      <a16:creationId xmlns:a16="http://schemas.microsoft.com/office/drawing/2014/main" id="{A75B552F-294F-F134-8BB5-5D01AC7A0326}"/>
                    </a:ext>
                  </a:extLst>
                </p:cNvPr>
                <p:cNvSpPr/>
                <p:nvPr/>
              </p:nvSpPr>
              <p:spPr>
                <a:xfrm>
                  <a:off x="6812192" y="8656320"/>
                  <a:ext cx="304800" cy="276999"/>
                </a:xfrm>
                <a:prstGeom prst="roundRect">
                  <a:avLst/>
                </a:prstGeom>
                <a:solidFill>
                  <a:srgbClr val="FF00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68" name="Rounded Rectangle 2067">
                  <a:extLst>
                    <a:ext uri="{FF2B5EF4-FFF2-40B4-BE49-F238E27FC236}">
                      <a16:creationId xmlns:a16="http://schemas.microsoft.com/office/drawing/2014/main" id="{8C666A9A-4882-DACF-DE81-CA09878000D2}"/>
                    </a:ext>
                  </a:extLst>
                </p:cNvPr>
                <p:cNvSpPr/>
                <p:nvPr/>
              </p:nvSpPr>
              <p:spPr>
                <a:xfrm>
                  <a:off x="7114056" y="8656320"/>
                  <a:ext cx="304800" cy="276999"/>
                </a:xfrm>
                <a:prstGeom prst="roundRect">
                  <a:avLst/>
                </a:prstGeom>
                <a:solidFill>
                  <a:srgbClr val="FF00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69" name="Rounded Rectangle 2068">
                  <a:extLst>
                    <a:ext uri="{FF2B5EF4-FFF2-40B4-BE49-F238E27FC236}">
                      <a16:creationId xmlns:a16="http://schemas.microsoft.com/office/drawing/2014/main" id="{353218FE-BDA2-D724-68AF-B822C72D35E3}"/>
                    </a:ext>
                  </a:extLst>
                </p:cNvPr>
                <p:cNvSpPr/>
                <p:nvPr/>
              </p:nvSpPr>
              <p:spPr>
                <a:xfrm>
                  <a:off x="7421161" y="8656320"/>
                  <a:ext cx="304800" cy="276999"/>
                </a:xfrm>
                <a:prstGeom prst="roundRect">
                  <a:avLst/>
                </a:prstGeom>
                <a:solidFill>
                  <a:srgbClr val="FF00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70" name="Rounded Rectangle 2069">
                  <a:extLst>
                    <a:ext uri="{FF2B5EF4-FFF2-40B4-BE49-F238E27FC236}">
                      <a16:creationId xmlns:a16="http://schemas.microsoft.com/office/drawing/2014/main" id="{FDC1E0E3-3DC0-1716-BEE1-1CA2C89BA4CA}"/>
                    </a:ext>
                  </a:extLst>
                </p:cNvPr>
                <p:cNvSpPr/>
                <p:nvPr/>
              </p:nvSpPr>
              <p:spPr>
                <a:xfrm>
                  <a:off x="7725514" y="8656320"/>
                  <a:ext cx="304800" cy="276999"/>
                </a:xfrm>
                <a:prstGeom prst="roundRect">
                  <a:avLst/>
                </a:prstGeom>
                <a:solidFill>
                  <a:srgbClr val="FF00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71" name="Rounded Rectangle 2070">
                  <a:extLst>
                    <a:ext uri="{FF2B5EF4-FFF2-40B4-BE49-F238E27FC236}">
                      <a16:creationId xmlns:a16="http://schemas.microsoft.com/office/drawing/2014/main" id="{CFD244D9-AFE1-8D98-29D5-9B9B6211BCF7}"/>
                    </a:ext>
                  </a:extLst>
                </p:cNvPr>
                <p:cNvSpPr/>
                <p:nvPr/>
              </p:nvSpPr>
              <p:spPr>
                <a:xfrm>
                  <a:off x="8032619" y="8656320"/>
                  <a:ext cx="304800" cy="276999"/>
                </a:xfrm>
                <a:prstGeom prst="roundRect">
                  <a:avLst/>
                </a:prstGeom>
                <a:solidFill>
                  <a:srgbClr val="FF00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72" name="Rounded Rectangle 2071">
                  <a:extLst>
                    <a:ext uri="{FF2B5EF4-FFF2-40B4-BE49-F238E27FC236}">
                      <a16:creationId xmlns:a16="http://schemas.microsoft.com/office/drawing/2014/main" id="{820C7A61-5681-9E19-B6C6-2560F1CFEC53}"/>
                    </a:ext>
                  </a:extLst>
                </p:cNvPr>
                <p:cNvSpPr/>
                <p:nvPr/>
              </p:nvSpPr>
              <p:spPr>
                <a:xfrm>
                  <a:off x="8335969" y="8656320"/>
                  <a:ext cx="304800" cy="276999"/>
                </a:xfrm>
                <a:prstGeom prst="roundRect">
                  <a:avLst/>
                </a:prstGeom>
                <a:solidFill>
                  <a:srgbClr val="FF00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73" name="Rounded Rectangle 2072">
                  <a:extLst>
                    <a:ext uri="{FF2B5EF4-FFF2-40B4-BE49-F238E27FC236}">
                      <a16:creationId xmlns:a16="http://schemas.microsoft.com/office/drawing/2014/main" id="{4C588B53-848D-F880-2E6A-5C46F736FC95}"/>
                    </a:ext>
                  </a:extLst>
                </p:cNvPr>
                <p:cNvSpPr/>
                <p:nvPr/>
              </p:nvSpPr>
              <p:spPr>
                <a:xfrm>
                  <a:off x="8643074" y="8656320"/>
                  <a:ext cx="304800" cy="276999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74" name="Rounded Rectangle 2073">
                  <a:extLst>
                    <a:ext uri="{FF2B5EF4-FFF2-40B4-BE49-F238E27FC236}">
                      <a16:creationId xmlns:a16="http://schemas.microsoft.com/office/drawing/2014/main" id="{1F3C3416-D0D2-17D2-8380-DC6561373780}"/>
                    </a:ext>
                  </a:extLst>
                </p:cNvPr>
                <p:cNvSpPr/>
                <p:nvPr/>
              </p:nvSpPr>
              <p:spPr>
                <a:xfrm>
                  <a:off x="8950165" y="8656320"/>
                  <a:ext cx="304800" cy="276999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75" name="Rounded Rectangle 2074">
                  <a:extLst>
                    <a:ext uri="{FF2B5EF4-FFF2-40B4-BE49-F238E27FC236}">
                      <a16:creationId xmlns:a16="http://schemas.microsoft.com/office/drawing/2014/main" id="{4DD5AAF3-F7B1-5A5E-E03C-4BE0FB14FA6D}"/>
                    </a:ext>
                  </a:extLst>
                </p:cNvPr>
                <p:cNvSpPr/>
                <p:nvPr/>
              </p:nvSpPr>
              <p:spPr>
                <a:xfrm>
                  <a:off x="9257270" y="8656320"/>
                  <a:ext cx="304800" cy="276999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76" name="Rounded Rectangle 2075">
                  <a:extLst>
                    <a:ext uri="{FF2B5EF4-FFF2-40B4-BE49-F238E27FC236}">
                      <a16:creationId xmlns:a16="http://schemas.microsoft.com/office/drawing/2014/main" id="{40EAF169-2041-74A1-2F6F-C25B7180DA6C}"/>
                    </a:ext>
                  </a:extLst>
                </p:cNvPr>
                <p:cNvSpPr/>
                <p:nvPr/>
              </p:nvSpPr>
              <p:spPr>
                <a:xfrm>
                  <a:off x="6505087" y="9180463"/>
                  <a:ext cx="304800" cy="276999"/>
                </a:xfrm>
                <a:prstGeom prst="roundRect">
                  <a:avLst/>
                </a:prstGeom>
                <a:solidFill>
                  <a:srgbClr val="FF00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77" name="Rounded Rectangle 2076">
                  <a:extLst>
                    <a:ext uri="{FF2B5EF4-FFF2-40B4-BE49-F238E27FC236}">
                      <a16:creationId xmlns:a16="http://schemas.microsoft.com/office/drawing/2014/main" id="{37D6556C-FA27-459E-0CBB-C1E75C955DA8}"/>
                    </a:ext>
                  </a:extLst>
                </p:cNvPr>
                <p:cNvSpPr/>
                <p:nvPr/>
              </p:nvSpPr>
              <p:spPr>
                <a:xfrm>
                  <a:off x="6812192" y="9180463"/>
                  <a:ext cx="304800" cy="276999"/>
                </a:xfrm>
                <a:prstGeom prst="roundRect">
                  <a:avLst/>
                </a:prstGeom>
                <a:solidFill>
                  <a:srgbClr val="FF00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78" name="Rounded Rectangle 2077">
                  <a:extLst>
                    <a:ext uri="{FF2B5EF4-FFF2-40B4-BE49-F238E27FC236}">
                      <a16:creationId xmlns:a16="http://schemas.microsoft.com/office/drawing/2014/main" id="{8B9687F2-F9BD-40B6-1F47-C8ED9A7D1E30}"/>
                    </a:ext>
                  </a:extLst>
                </p:cNvPr>
                <p:cNvSpPr/>
                <p:nvPr/>
              </p:nvSpPr>
              <p:spPr>
                <a:xfrm>
                  <a:off x="7114056" y="9180463"/>
                  <a:ext cx="304800" cy="276999"/>
                </a:xfrm>
                <a:prstGeom prst="roundRect">
                  <a:avLst/>
                </a:prstGeom>
                <a:solidFill>
                  <a:srgbClr val="FF00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79" name="Rounded Rectangle 2078">
                  <a:extLst>
                    <a:ext uri="{FF2B5EF4-FFF2-40B4-BE49-F238E27FC236}">
                      <a16:creationId xmlns:a16="http://schemas.microsoft.com/office/drawing/2014/main" id="{55EADF76-1C3B-F5AC-0C39-AC49233544BC}"/>
                    </a:ext>
                  </a:extLst>
                </p:cNvPr>
                <p:cNvSpPr/>
                <p:nvPr/>
              </p:nvSpPr>
              <p:spPr>
                <a:xfrm>
                  <a:off x="7421161" y="9180463"/>
                  <a:ext cx="304800" cy="276999"/>
                </a:xfrm>
                <a:prstGeom prst="roundRect">
                  <a:avLst/>
                </a:prstGeom>
                <a:solidFill>
                  <a:srgbClr val="FF00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80" name="Rounded Rectangle 2079">
                  <a:extLst>
                    <a:ext uri="{FF2B5EF4-FFF2-40B4-BE49-F238E27FC236}">
                      <a16:creationId xmlns:a16="http://schemas.microsoft.com/office/drawing/2014/main" id="{F466F61B-DA88-D9F0-917D-943C76F5EC2C}"/>
                    </a:ext>
                  </a:extLst>
                </p:cNvPr>
                <p:cNvSpPr/>
                <p:nvPr/>
              </p:nvSpPr>
              <p:spPr>
                <a:xfrm>
                  <a:off x="7725514" y="9180463"/>
                  <a:ext cx="304800" cy="276999"/>
                </a:xfrm>
                <a:prstGeom prst="roundRect">
                  <a:avLst/>
                </a:prstGeom>
                <a:solidFill>
                  <a:srgbClr val="FF00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81" name="Rounded Rectangle 2080">
                  <a:extLst>
                    <a:ext uri="{FF2B5EF4-FFF2-40B4-BE49-F238E27FC236}">
                      <a16:creationId xmlns:a16="http://schemas.microsoft.com/office/drawing/2014/main" id="{AA5AA8B3-A23D-6AE6-991A-6A0A351E7CFF}"/>
                    </a:ext>
                  </a:extLst>
                </p:cNvPr>
                <p:cNvSpPr/>
                <p:nvPr/>
              </p:nvSpPr>
              <p:spPr>
                <a:xfrm>
                  <a:off x="8032619" y="9180463"/>
                  <a:ext cx="304800" cy="276999"/>
                </a:xfrm>
                <a:prstGeom prst="roundRect">
                  <a:avLst/>
                </a:prstGeom>
                <a:solidFill>
                  <a:srgbClr val="FF00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82" name="Rounded Rectangle 2081">
                  <a:extLst>
                    <a:ext uri="{FF2B5EF4-FFF2-40B4-BE49-F238E27FC236}">
                      <a16:creationId xmlns:a16="http://schemas.microsoft.com/office/drawing/2014/main" id="{D96186D7-3C77-7FBC-7786-553010720DC5}"/>
                    </a:ext>
                  </a:extLst>
                </p:cNvPr>
                <p:cNvSpPr/>
                <p:nvPr/>
              </p:nvSpPr>
              <p:spPr>
                <a:xfrm>
                  <a:off x="8335969" y="9180463"/>
                  <a:ext cx="304800" cy="276999"/>
                </a:xfrm>
                <a:prstGeom prst="roundRect">
                  <a:avLst/>
                </a:prstGeom>
                <a:solidFill>
                  <a:srgbClr val="FF00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83" name="Rounded Rectangle 2082">
                  <a:extLst>
                    <a:ext uri="{FF2B5EF4-FFF2-40B4-BE49-F238E27FC236}">
                      <a16:creationId xmlns:a16="http://schemas.microsoft.com/office/drawing/2014/main" id="{9FD243E8-D20F-759B-8380-A36401DF9CFE}"/>
                    </a:ext>
                  </a:extLst>
                </p:cNvPr>
                <p:cNvSpPr/>
                <p:nvPr/>
              </p:nvSpPr>
              <p:spPr>
                <a:xfrm>
                  <a:off x="8643074" y="9180463"/>
                  <a:ext cx="304800" cy="276999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84" name="Rounded Rectangle 2083">
                  <a:extLst>
                    <a:ext uri="{FF2B5EF4-FFF2-40B4-BE49-F238E27FC236}">
                      <a16:creationId xmlns:a16="http://schemas.microsoft.com/office/drawing/2014/main" id="{04CDA32E-6A03-5F11-F251-8431C28C098C}"/>
                    </a:ext>
                  </a:extLst>
                </p:cNvPr>
                <p:cNvSpPr/>
                <p:nvPr/>
              </p:nvSpPr>
              <p:spPr>
                <a:xfrm>
                  <a:off x="8950165" y="9180463"/>
                  <a:ext cx="304800" cy="276999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85" name="Rounded Rectangle 2084">
                  <a:extLst>
                    <a:ext uri="{FF2B5EF4-FFF2-40B4-BE49-F238E27FC236}">
                      <a16:creationId xmlns:a16="http://schemas.microsoft.com/office/drawing/2014/main" id="{752EA217-F72A-9826-F0A0-05AAE399DC24}"/>
                    </a:ext>
                  </a:extLst>
                </p:cNvPr>
                <p:cNvSpPr/>
                <p:nvPr/>
              </p:nvSpPr>
              <p:spPr>
                <a:xfrm>
                  <a:off x="9257270" y="9180463"/>
                  <a:ext cx="304800" cy="276999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20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23" name="Rechthoek 24">
                  <a:extLst>
                    <a:ext uri="{FF2B5EF4-FFF2-40B4-BE49-F238E27FC236}">
                      <a16:creationId xmlns:a16="http://schemas.microsoft.com/office/drawing/2014/main" id="{51B4C314-D3CB-E817-AD2D-059D09EED30D}"/>
                    </a:ext>
                  </a:extLst>
                </p:cNvPr>
                <p:cNvSpPr/>
                <p:nvPr/>
              </p:nvSpPr>
              <p:spPr>
                <a:xfrm>
                  <a:off x="8535868" y="2680445"/>
                  <a:ext cx="926707" cy="1566255"/>
                </a:xfrm>
                <a:prstGeom prst="rect">
                  <a:avLst/>
                </a:prstGeom>
                <a:solidFill>
                  <a:srgbClr val="4DBAC0"/>
                </a:solidFill>
                <a:ln>
                  <a:noFill/>
                </a:ln>
                <a:effectLst>
                  <a:outerShdw blurRad="203200" dist="508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ts val="2000"/>
                    </a:lnSpc>
                  </a:pPr>
                  <a:endParaRPr lang="nl-NL" sz="20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24" name="Rechthoek 24">
                  <a:extLst>
                    <a:ext uri="{FF2B5EF4-FFF2-40B4-BE49-F238E27FC236}">
                      <a16:creationId xmlns:a16="http://schemas.microsoft.com/office/drawing/2014/main" id="{739BA78D-D51F-9103-4401-F7DD4F7EC4DB}"/>
                    </a:ext>
                  </a:extLst>
                </p:cNvPr>
                <p:cNvSpPr/>
                <p:nvPr/>
              </p:nvSpPr>
              <p:spPr>
                <a:xfrm>
                  <a:off x="8535868" y="5050336"/>
                  <a:ext cx="926707" cy="1554914"/>
                </a:xfrm>
                <a:prstGeom prst="rect">
                  <a:avLst/>
                </a:prstGeom>
                <a:solidFill>
                  <a:srgbClr val="4DBAC0"/>
                </a:solidFill>
                <a:ln>
                  <a:noFill/>
                </a:ln>
                <a:effectLst>
                  <a:outerShdw blurRad="203200" dist="508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ts val="2000"/>
                    </a:lnSpc>
                  </a:pPr>
                  <a:endParaRPr lang="nl-NL" sz="20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pic>
              <p:nvPicPr>
                <p:cNvPr id="2125" name="Picture 2124">
                  <a:extLst>
                    <a:ext uri="{FF2B5EF4-FFF2-40B4-BE49-F238E27FC236}">
                      <a16:creationId xmlns:a16="http://schemas.microsoft.com/office/drawing/2014/main" id="{4252FD80-E4DE-D886-A512-C6BB28CF61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694498" y="3103506"/>
                  <a:ext cx="718427" cy="849051"/>
                </a:xfrm>
                <a:prstGeom prst="rect">
                  <a:avLst/>
                </a:prstGeom>
              </p:spPr>
            </p:pic>
            <p:sp>
              <p:nvSpPr>
                <p:cNvPr id="2126" name="TextBox 2125">
                  <a:extLst>
                    <a:ext uri="{FF2B5EF4-FFF2-40B4-BE49-F238E27FC236}">
                      <a16:creationId xmlns:a16="http://schemas.microsoft.com/office/drawing/2014/main" id="{43D8DBD8-5CE2-87DD-394A-2B930C732428}"/>
                    </a:ext>
                  </a:extLst>
                </p:cNvPr>
                <p:cNvSpPr txBox="1"/>
                <p:nvPr/>
              </p:nvSpPr>
              <p:spPr>
                <a:xfrm>
                  <a:off x="9016625" y="3583643"/>
                  <a:ext cx="372566" cy="2463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236020" algn="l"/>
                    </a:tabLst>
                  </a:pPr>
                  <a:r>
                    <a:rPr lang="en-NL" sz="467" dirty="0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</a:rPr>
                    <a:t>*</a:t>
                  </a:r>
                </a:p>
              </p:txBody>
            </p:sp>
            <p:sp>
              <p:nvSpPr>
                <p:cNvPr id="2127" name="TextBox 2126">
                  <a:extLst>
                    <a:ext uri="{FF2B5EF4-FFF2-40B4-BE49-F238E27FC236}">
                      <a16:creationId xmlns:a16="http://schemas.microsoft.com/office/drawing/2014/main" id="{977A6BD0-93BB-2C36-0E66-0164240A2B09}"/>
                    </a:ext>
                  </a:extLst>
                </p:cNvPr>
                <p:cNvSpPr txBox="1"/>
                <p:nvPr/>
              </p:nvSpPr>
              <p:spPr>
                <a:xfrm>
                  <a:off x="9017564" y="3757952"/>
                  <a:ext cx="500619" cy="2001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NL" sz="267" dirty="0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</a:rPr>
                    <a:t>CIVISION</a:t>
                  </a:r>
                </a:p>
              </p:txBody>
            </p:sp>
            <p:sp>
              <p:nvSpPr>
                <p:cNvPr id="2128" name="TextBox 2127">
                  <a:extLst>
                    <a:ext uri="{FF2B5EF4-FFF2-40B4-BE49-F238E27FC236}">
                      <a16:creationId xmlns:a16="http://schemas.microsoft.com/office/drawing/2014/main" id="{FBDE8513-01BF-DA69-A525-6ECF9ABEB2FB}"/>
                    </a:ext>
                  </a:extLst>
                </p:cNvPr>
                <p:cNvSpPr txBox="1"/>
                <p:nvPr/>
              </p:nvSpPr>
              <p:spPr>
                <a:xfrm>
                  <a:off x="9019022" y="3621906"/>
                  <a:ext cx="536685" cy="2924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NL" sz="667" dirty="0">
                      <a:latin typeface="Arial" panose="020B0604020202020204" pitchFamily="34" charset="0"/>
                    </a:rPr>
                    <a:t>SAP</a:t>
                  </a:r>
                </a:p>
              </p:txBody>
            </p:sp>
            <p:pic>
              <p:nvPicPr>
                <p:cNvPr id="2129" name="Picture 2128">
                  <a:extLst>
                    <a:ext uri="{FF2B5EF4-FFF2-40B4-BE49-F238E27FC236}">
                      <a16:creationId xmlns:a16="http://schemas.microsoft.com/office/drawing/2014/main" id="{F66BE781-D2B9-7EDC-EC6B-9AF3D4FF0C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653377" y="5483619"/>
                  <a:ext cx="718427" cy="849051"/>
                </a:xfrm>
                <a:prstGeom prst="rect">
                  <a:avLst/>
                </a:prstGeom>
              </p:spPr>
            </p:pic>
            <p:sp>
              <p:nvSpPr>
                <p:cNvPr id="2130" name="TextBox 2129">
                  <a:extLst>
                    <a:ext uri="{FF2B5EF4-FFF2-40B4-BE49-F238E27FC236}">
                      <a16:creationId xmlns:a16="http://schemas.microsoft.com/office/drawing/2014/main" id="{80175314-3474-D441-CA46-ECF161B52777}"/>
                    </a:ext>
                  </a:extLst>
                </p:cNvPr>
                <p:cNvSpPr txBox="1"/>
                <p:nvPr/>
              </p:nvSpPr>
              <p:spPr>
                <a:xfrm>
                  <a:off x="8922587" y="6022311"/>
                  <a:ext cx="60882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NL" sz="600" dirty="0">
                      <a:latin typeface="Arial" panose="020B0604020202020204" pitchFamily="34" charset="0"/>
                    </a:rPr>
                    <a:t>4WOZ</a:t>
                  </a:r>
                </a:p>
              </p:txBody>
            </p:sp>
            <p:sp>
              <p:nvSpPr>
                <p:cNvPr id="2131" name="Rechthoek 24">
                  <a:extLst>
                    <a:ext uri="{FF2B5EF4-FFF2-40B4-BE49-F238E27FC236}">
                      <a16:creationId xmlns:a16="http://schemas.microsoft.com/office/drawing/2014/main" id="{DD521CA5-6A49-9434-9F12-27C3FA81A557}"/>
                    </a:ext>
                  </a:extLst>
                </p:cNvPr>
                <p:cNvSpPr/>
                <p:nvPr/>
              </p:nvSpPr>
              <p:spPr>
                <a:xfrm>
                  <a:off x="6937422" y="2673965"/>
                  <a:ext cx="654843" cy="553955"/>
                </a:xfrm>
                <a:prstGeom prst="rect">
                  <a:avLst/>
                </a:prstGeom>
                <a:solidFill>
                  <a:srgbClr val="33CCCC"/>
                </a:solidFill>
                <a:ln>
                  <a:noFill/>
                </a:ln>
                <a:effectLst>
                  <a:outerShdw blurRad="203200" dist="508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ts val="2000"/>
                    </a:lnSpc>
                  </a:pPr>
                  <a:endParaRPr lang="nl-NL" sz="20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32" name="Rechthoek 24">
                  <a:extLst>
                    <a:ext uri="{FF2B5EF4-FFF2-40B4-BE49-F238E27FC236}">
                      <a16:creationId xmlns:a16="http://schemas.microsoft.com/office/drawing/2014/main" id="{5B14854C-9B54-51AF-3559-E5ED7FBCFC0D}"/>
                    </a:ext>
                  </a:extLst>
                </p:cNvPr>
                <p:cNvSpPr/>
                <p:nvPr/>
              </p:nvSpPr>
              <p:spPr>
                <a:xfrm>
                  <a:off x="6937421" y="3528825"/>
                  <a:ext cx="654843" cy="55395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203200" dist="508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ts val="2000"/>
                    </a:lnSpc>
                  </a:pPr>
                  <a:endParaRPr lang="nl-NL" sz="20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33" name="Rechthoek 24">
                  <a:extLst>
                    <a:ext uri="{FF2B5EF4-FFF2-40B4-BE49-F238E27FC236}">
                      <a16:creationId xmlns:a16="http://schemas.microsoft.com/office/drawing/2014/main" id="{39643553-BADC-409B-A5FA-EDEDE5461AAA}"/>
                    </a:ext>
                  </a:extLst>
                </p:cNvPr>
                <p:cNvSpPr/>
                <p:nvPr/>
              </p:nvSpPr>
              <p:spPr>
                <a:xfrm>
                  <a:off x="6938872" y="4414502"/>
                  <a:ext cx="654843" cy="55395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203200" dist="508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ts val="2000"/>
                    </a:lnSpc>
                  </a:pPr>
                  <a:endParaRPr lang="nl-NL" sz="20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34" name="Rechthoek 24">
                  <a:extLst>
                    <a:ext uri="{FF2B5EF4-FFF2-40B4-BE49-F238E27FC236}">
                      <a16:creationId xmlns:a16="http://schemas.microsoft.com/office/drawing/2014/main" id="{02EDE149-7FD6-3752-1CA6-718C6EA25644}"/>
                    </a:ext>
                  </a:extLst>
                </p:cNvPr>
                <p:cNvSpPr/>
                <p:nvPr/>
              </p:nvSpPr>
              <p:spPr>
                <a:xfrm>
                  <a:off x="6937420" y="5207200"/>
                  <a:ext cx="654843" cy="55395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203200" dist="508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ts val="2000"/>
                    </a:lnSpc>
                  </a:pPr>
                  <a:endParaRPr lang="nl-NL" sz="20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35" name="Rechthoek 24">
                  <a:extLst>
                    <a:ext uri="{FF2B5EF4-FFF2-40B4-BE49-F238E27FC236}">
                      <a16:creationId xmlns:a16="http://schemas.microsoft.com/office/drawing/2014/main" id="{BF192F07-E65E-385B-DBB4-C1D744BD29C0}"/>
                    </a:ext>
                  </a:extLst>
                </p:cNvPr>
                <p:cNvSpPr/>
                <p:nvPr/>
              </p:nvSpPr>
              <p:spPr>
                <a:xfrm>
                  <a:off x="6937419" y="6051889"/>
                  <a:ext cx="654843" cy="55395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203200" dist="508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ts val="2000"/>
                    </a:lnSpc>
                  </a:pPr>
                  <a:endParaRPr lang="nl-NL" sz="20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endParaRPr>
                </a:p>
              </p:txBody>
            </p:sp>
            <p:cxnSp>
              <p:nvCxnSpPr>
                <p:cNvPr id="2151" name="Straight Connector 2150">
                  <a:extLst>
                    <a:ext uri="{FF2B5EF4-FFF2-40B4-BE49-F238E27FC236}">
                      <a16:creationId xmlns:a16="http://schemas.microsoft.com/office/drawing/2014/main" id="{B376E4CC-775A-5C1C-9ED3-A1CB63FD741E}"/>
                    </a:ext>
                  </a:extLst>
                </p:cNvPr>
                <p:cNvCxnSpPr>
                  <a:stCxn id="2131" idx="3"/>
                  <a:endCxn id="2123" idx="1"/>
                </p:cNvCxnSpPr>
                <p:nvPr/>
              </p:nvCxnSpPr>
              <p:spPr>
                <a:xfrm>
                  <a:off x="7592265" y="2950943"/>
                  <a:ext cx="943603" cy="51263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2" name="Straight Connector 2151">
                  <a:extLst>
                    <a:ext uri="{FF2B5EF4-FFF2-40B4-BE49-F238E27FC236}">
                      <a16:creationId xmlns:a16="http://schemas.microsoft.com/office/drawing/2014/main" id="{8EC5F7C4-3F89-3920-8289-54D2752EF4AC}"/>
                    </a:ext>
                  </a:extLst>
                </p:cNvPr>
                <p:cNvCxnSpPr>
                  <a:cxnSpLocks/>
                  <a:stCxn id="2132" idx="3"/>
                  <a:endCxn id="2123" idx="1"/>
                </p:cNvCxnSpPr>
                <p:nvPr/>
              </p:nvCxnSpPr>
              <p:spPr>
                <a:xfrm flipV="1">
                  <a:off x="7592264" y="3463573"/>
                  <a:ext cx="943604" cy="34223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3" name="Straight Connector 2152">
                  <a:extLst>
                    <a:ext uri="{FF2B5EF4-FFF2-40B4-BE49-F238E27FC236}">
                      <a16:creationId xmlns:a16="http://schemas.microsoft.com/office/drawing/2014/main" id="{9459A090-E1F5-30FF-FC55-17002994727C}"/>
                    </a:ext>
                  </a:extLst>
                </p:cNvPr>
                <p:cNvCxnSpPr>
                  <a:cxnSpLocks/>
                  <a:stCxn id="2133" idx="3"/>
                  <a:endCxn id="2123" idx="1"/>
                </p:cNvCxnSpPr>
                <p:nvPr/>
              </p:nvCxnSpPr>
              <p:spPr>
                <a:xfrm flipV="1">
                  <a:off x="7593715" y="3463573"/>
                  <a:ext cx="942153" cy="122790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4" name="Straight Connector 2153">
                  <a:extLst>
                    <a:ext uri="{FF2B5EF4-FFF2-40B4-BE49-F238E27FC236}">
                      <a16:creationId xmlns:a16="http://schemas.microsoft.com/office/drawing/2014/main" id="{9CBCC31A-C3EC-7D87-C53D-91687550593B}"/>
                    </a:ext>
                  </a:extLst>
                </p:cNvPr>
                <p:cNvCxnSpPr>
                  <a:cxnSpLocks/>
                  <a:endCxn id="2123" idx="1"/>
                </p:cNvCxnSpPr>
                <p:nvPr/>
              </p:nvCxnSpPr>
              <p:spPr>
                <a:xfrm flipV="1">
                  <a:off x="7618755" y="3463573"/>
                  <a:ext cx="917113" cy="19851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5" name="Straight Connector 2154">
                  <a:extLst>
                    <a:ext uri="{FF2B5EF4-FFF2-40B4-BE49-F238E27FC236}">
                      <a16:creationId xmlns:a16="http://schemas.microsoft.com/office/drawing/2014/main" id="{2FC893CC-40C3-F89E-3645-892E366D469A}"/>
                    </a:ext>
                  </a:extLst>
                </p:cNvPr>
                <p:cNvCxnSpPr>
                  <a:cxnSpLocks/>
                  <a:stCxn id="2135" idx="3"/>
                  <a:endCxn id="2123" idx="1"/>
                </p:cNvCxnSpPr>
                <p:nvPr/>
              </p:nvCxnSpPr>
              <p:spPr>
                <a:xfrm flipV="1">
                  <a:off x="7592262" y="3463573"/>
                  <a:ext cx="943606" cy="286529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6" name="Straight Connector 2155">
                  <a:extLst>
                    <a:ext uri="{FF2B5EF4-FFF2-40B4-BE49-F238E27FC236}">
                      <a16:creationId xmlns:a16="http://schemas.microsoft.com/office/drawing/2014/main" id="{448BA765-9A15-6B0A-7CA6-ACB8786EFDED}"/>
                    </a:ext>
                  </a:extLst>
                </p:cNvPr>
                <p:cNvCxnSpPr>
                  <a:cxnSpLocks/>
                  <a:stCxn id="2124" idx="0"/>
                  <a:endCxn id="2123" idx="2"/>
                </p:cNvCxnSpPr>
                <p:nvPr/>
              </p:nvCxnSpPr>
              <p:spPr>
                <a:xfrm flipV="1">
                  <a:off x="8999222" y="4246700"/>
                  <a:ext cx="0" cy="80363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7" name="Straight Connector 2156">
                  <a:extLst>
                    <a:ext uri="{FF2B5EF4-FFF2-40B4-BE49-F238E27FC236}">
                      <a16:creationId xmlns:a16="http://schemas.microsoft.com/office/drawing/2014/main" id="{57B48BF9-59F7-3F0A-CAE1-0752223AA690}"/>
                    </a:ext>
                  </a:extLst>
                </p:cNvPr>
                <p:cNvCxnSpPr>
                  <a:cxnSpLocks/>
                  <a:stCxn id="2124" idx="0"/>
                </p:cNvCxnSpPr>
                <p:nvPr/>
              </p:nvCxnSpPr>
              <p:spPr>
                <a:xfrm flipH="1" flipV="1">
                  <a:off x="8653377" y="4246700"/>
                  <a:ext cx="345845" cy="80363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8" name="Straight Connector 2157">
                  <a:extLst>
                    <a:ext uri="{FF2B5EF4-FFF2-40B4-BE49-F238E27FC236}">
                      <a16:creationId xmlns:a16="http://schemas.microsoft.com/office/drawing/2014/main" id="{BC549266-E21E-6644-5FE6-0A110896E775}"/>
                    </a:ext>
                  </a:extLst>
                </p:cNvPr>
                <p:cNvCxnSpPr>
                  <a:cxnSpLocks/>
                  <a:stCxn id="2124" idx="0"/>
                </p:cNvCxnSpPr>
                <p:nvPr/>
              </p:nvCxnSpPr>
              <p:spPr>
                <a:xfrm flipV="1">
                  <a:off x="8999222" y="4270695"/>
                  <a:ext cx="388956" cy="77964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9" name="Straight Connector 2158">
                  <a:extLst>
                    <a:ext uri="{FF2B5EF4-FFF2-40B4-BE49-F238E27FC236}">
                      <a16:creationId xmlns:a16="http://schemas.microsoft.com/office/drawing/2014/main" id="{63C5D7A4-C7C3-F0F7-00CA-19606E65F6D4}"/>
                    </a:ext>
                  </a:extLst>
                </p:cNvPr>
                <p:cNvCxnSpPr>
                  <a:cxnSpLocks/>
                  <a:endCxn id="2123" idx="2"/>
                </p:cNvCxnSpPr>
                <p:nvPr/>
              </p:nvCxnSpPr>
              <p:spPr>
                <a:xfrm flipH="1" flipV="1">
                  <a:off x="8999222" y="4246700"/>
                  <a:ext cx="399776" cy="81151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0" name="Straight Connector 2159">
                  <a:extLst>
                    <a:ext uri="{FF2B5EF4-FFF2-40B4-BE49-F238E27FC236}">
                      <a16:creationId xmlns:a16="http://schemas.microsoft.com/office/drawing/2014/main" id="{84A5028F-DBFE-9CF0-42AF-46388C6D85C6}"/>
                    </a:ext>
                  </a:extLst>
                </p:cNvPr>
                <p:cNvCxnSpPr>
                  <a:cxnSpLocks/>
                  <a:endCxn id="2123" idx="2"/>
                </p:cNvCxnSpPr>
                <p:nvPr/>
              </p:nvCxnSpPr>
              <p:spPr>
                <a:xfrm flipV="1">
                  <a:off x="8560908" y="4246700"/>
                  <a:ext cx="438314" cy="80839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1" name="Straight Connector 2160">
                  <a:extLst>
                    <a:ext uri="{FF2B5EF4-FFF2-40B4-BE49-F238E27FC236}">
                      <a16:creationId xmlns:a16="http://schemas.microsoft.com/office/drawing/2014/main" id="{C6FE45DE-4130-5DAC-8955-D71E75E80166}"/>
                    </a:ext>
                  </a:extLst>
                </p:cNvPr>
                <p:cNvCxnSpPr>
                  <a:cxnSpLocks/>
                  <a:stCxn id="2124" idx="1"/>
                  <a:endCxn id="2131" idx="3"/>
                </p:cNvCxnSpPr>
                <p:nvPr/>
              </p:nvCxnSpPr>
              <p:spPr>
                <a:xfrm flipH="1" flipV="1">
                  <a:off x="7592265" y="2950943"/>
                  <a:ext cx="943603" cy="28768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2" name="Straight Connector 2161">
                  <a:extLst>
                    <a:ext uri="{FF2B5EF4-FFF2-40B4-BE49-F238E27FC236}">
                      <a16:creationId xmlns:a16="http://schemas.microsoft.com/office/drawing/2014/main" id="{56692C66-CDD8-DF57-C0D4-C58E7AEFB1E2}"/>
                    </a:ext>
                  </a:extLst>
                </p:cNvPr>
                <p:cNvCxnSpPr>
                  <a:cxnSpLocks/>
                  <a:endCxn id="2132" idx="3"/>
                </p:cNvCxnSpPr>
                <p:nvPr/>
              </p:nvCxnSpPr>
              <p:spPr>
                <a:xfrm flipH="1" flipV="1">
                  <a:off x="7592264" y="3805803"/>
                  <a:ext cx="931408" cy="204563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3" name="Straight Connector 2162">
                  <a:extLst>
                    <a:ext uri="{FF2B5EF4-FFF2-40B4-BE49-F238E27FC236}">
                      <a16:creationId xmlns:a16="http://schemas.microsoft.com/office/drawing/2014/main" id="{3FBEF299-2C41-753F-261C-26261F4FD583}"/>
                    </a:ext>
                  </a:extLst>
                </p:cNvPr>
                <p:cNvCxnSpPr>
                  <a:cxnSpLocks/>
                  <a:endCxn id="2133" idx="3"/>
                </p:cNvCxnSpPr>
                <p:nvPr/>
              </p:nvCxnSpPr>
              <p:spPr>
                <a:xfrm flipH="1" flipV="1">
                  <a:off x="7593715" y="4691480"/>
                  <a:ext cx="909714" cy="116724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4" name="Straight Connector 2163">
                  <a:extLst>
                    <a:ext uri="{FF2B5EF4-FFF2-40B4-BE49-F238E27FC236}">
                      <a16:creationId xmlns:a16="http://schemas.microsoft.com/office/drawing/2014/main" id="{7FA74199-AD26-18C1-00B0-56E0D6D1DF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645302" y="5433710"/>
                  <a:ext cx="858127" cy="39408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5" name="Straight Connector 2164">
                  <a:extLst>
                    <a:ext uri="{FF2B5EF4-FFF2-40B4-BE49-F238E27FC236}">
                      <a16:creationId xmlns:a16="http://schemas.microsoft.com/office/drawing/2014/main" id="{EC86EC52-B76D-DDFC-74FE-B6C63FBD2D31}"/>
                    </a:ext>
                  </a:extLst>
                </p:cNvPr>
                <p:cNvCxnSpPr>
                  <a:cxnSpLocks/>
                  <a:endCxn id="2135" idx="3"/>
                </p:cNvCxnSpPr>
                <p:nvPr/>
              </p:nvCxnSpPr>
              <p:spPr>
                <a:xfrm flipH="1">
                  <a:off x="7592262" y="5858727"/>
                  <a:ext cx="911167" cy="4701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166" name="Picture 4" descr="Robot, with, rising, arms Icon in Smart Robot Set">
                  <a:extLst>
                    <a:ext uri="{FF2B5EF4-FFF2-40B4-BE49-F238E27FC236}">
                      <a16:creationId xmlns:a16="http://schemas.microsoft.com/office/drawing/2014/main" id="{D8763311-F30B-1CED-CA39-A9E1C805AA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45966" y="2742404"/>
                  <a:ext cx="417076" cy="4170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67" name="Picture 4" descr="Robot, with, rising, arms Icon in Smart Robot Set">
                  <a:extLst>
                    <a:ext uri="{FF2B5EF4-FFF2-40B4-BE49-F238E27FC236}">
                      <a16:creationId xmlns:a16="http://schemas.microsoft.com/office/drawing/2014/main" id="{418C7844-27B1-F83A-BBF6-864FA980C7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35035" y="3580738"/>
                  <a:ext cx="417076" cy="4170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68" name="Picture 4" descr="Robot, with, rising, arms Icon in Smart Robot Set">
                  <a:extLst>
                    <a:ext uri="{FF2B5EF4-FFF2-40B4-BE49-F238E27FC236}">
                      <a16:creationId xmlns:a16="http://schemas.microsoft.com/office/drawing/2014/main" id="{15BAD088-0ABD-9986-A6B0-FAC885C8AC7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28757" y="4495139"/>
                  <a:ext cx="417076" cy="4170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69" name="Picture 4" descr="Robot, with, rising, arms Icon in Smart Robot Set">
                  <a:extLst>
                    <a:ext uri="{FF2B5EF4-FFF2-40B4-BE49-F238E27FC236}">
                      <a16:creationId xmlns:a16="http://schemas.microsoft.com/office/drawing/2014/main" id="{E40689CD-A61D-4ED7-F07A-BDFA349941A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37340" y="5279291"/>
                  <a:ext cx="417076" cy="4170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70" name="Picture 4" descr="Robot, with, rising, arms Icon in Smart Robot Set">
                  <a:extLst>
                    <a:ext uri="{FF2B5EF4-FFF2-40B4-BE49-F238E27FC236}">
                      <a16:creationId xmlns:a16="http://schemas.microsoft.com/office/drawing/2014/main" id="{15719ADD-08C8-CE94-52B7-19D3D99C18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44884" y="6116545"/>
                  <a:ext cx="417076" cy="4170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71" name="Tekstvak 6">
                  <a:extLst>
                    <a:ext uri="{FF2B5EF4-FFF2-40B4-BE49-F238E27FC236}">
                      <a16:creationId xmlns:a16="http://schemas.microsoft.com/office/drawing/2014/main" id="{2F008954-ED7F-668C-47D3-4DABFF881139}"/>
                    </a:ext>
                  </a:extLst>
                </p:cNvPr>
                <p:cNvSpPr txBox="1"/>
                <p:nvPr/>
              </p:nvSpPr>
              <p:spPr>
                <a:xfrm>
                  <a:off x="4565067" y="1333500"/>
                  <a:ext cx="5640084" cy="7231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1600" b="1" dirty="0">
                      <a:latin typeface="Arial" panose="020B0604020202020204" pitchFamily="34" charset="0"/>
                    </a:rPr>
                    <a:t>Robotiseren per processtap</a:t>
                  </a:r>
                </a:p>
                <a:p>
                  <a:pPr algn="ctr"/>
                  <a:r>
                    <a:rPr lang="nl-NL" sz="933" b="1" dirty="0">
                      <a:latin typeface="Arial" panose="020B0604020202020204" pitchFamily="34" charset="0"/>
                    </a:rPr>
                    <a:t>‘Robbie de robot’</a:t>
                  </a:r>
                  <a:endParaRPr lang="nl-NL" sz="1867" b="1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72" name="AutoShape 2"/>
              <p:cNvSpPr/>
              <p:nvPr/>
            </p:nvSpPr>
            <p:spPr>
              <a:xfrm>
                <a:off x="12879500" y="1304769"/>
                <a:ext cx="87256" cy="8549296"/>
              </a:xfrm>
              <a:prstGeom prst="line">
                <a:avLst/>
              </a:prstGeom>
              <a:ln w="38100" cap="flat">
                <a:solidFill>
                  <a:srgbClr val="00AEB8"/>
                </a:solidFill>
                <a:prstDash val="sysDot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NL" sz="1200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235B4F-6A85-745F-C3C0-FC8A933A79EF}"/>
              </a:ext>
            </a:extLst>
          </p:cNvPr>
          <p:cNvGrpSpPr/>
          <p:nvPr/>
        </p:nvGrpSpPr>
        <p:grpSpPr>
          <a:xfrm>
            <a:off x="4915809" y="879088"/>
            <a:ext cx="3587283" cy="5978912"/>
            <a:chOff x="7373713" y="1318632"/>
            <a:chExt cx="5380925" cy="8968368"/>
          </a:xfrm>
        </p:grpSpPr>
        <p:sp>
          <p:nvSpPr>
            <p:cNvPr id="1263" name="Rechthoek 24">
              <a:extLst>
                <a:ext uri="{FF2B5EF4-FFF2-40B4-BE49-F238E27FC236}">
                  <a16:creationId xmlns:a16="http://schemas.microsoft.com/office/drawing/2014/main" id="{7897799A-6469-60B3-39E8-65387FC87773}"/>
                </a:ext>
              </a:extLst>
            </p:cNvPr>
            <p:cNvSpPr/>
            <p:nvPr/>
          </p:nvSpPr>
          <p:spPr>
            <a:xfrm>
              <a:off x="11734800" y="3009900"/>
              <a:ext cx="926707" cy="1566255"/>
            </a:xfrm>
            <a:prstGeom prst="rect">
              <a:avLst/>
            </a:prstGeom>
            <a:solidFill>
              <a:srgbClr val="4DBAC0"/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000"/>
                </a:lnSpc>
              </a:pPr>
              <a:endParaRPr lang="nl-NL" sz="20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05C0034-393D-5500-75E7-A5F360709245}"/>
                </a:ext>
              </a:extLst>
            </p:cNvPr>
            <p:cNvSpPr txBox="1"/>
            <p:nvPr/>
          </p:nvSpPr>
          <p:spPr>
            <a:xfrm>
              <a:off x="7762670" y="7809701"/>
              <a:ext cx="897362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800" dirty="0">
                  <a:latin typeface="Arial" panose="020B0604020202020204" pitchFamily="34" charset="0"/>
                </a:rPr>
                <a:t>Systeem</a:t>
              </a:r>
            </a:p>
            <a:p>
              <a:r>
                <a:rPr lang="en-NL" sz="800" dirty="0">
                  <a:latin typeface="Arial" panose="020B0604020202020204" pitchFamily="34" charset="0"/>
                </a:rPr>
                <a:t>belasting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FDABCA9-74E0-0B8F-294A-681BA5A45405}"/>
                </a:ext>
              </a:extLst>
            </p:cNvPr>
            <p:cNvSpPr txBox="1"/>
            <p:nvPr/>
          </p:nvSpPr>
          <p:spPr>
            <a:xfrm>
              <a:off x="7621700" y="8408298"/>
              <a:ext cx="1101744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800" dirty="0">
                  <a:latin typeface="Arial" panose="020B0604020202020204" pitchFamily="34" charset="0"/>
                </a:rPr>
                <a:t>Doorlooptijd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A997E56-4BD8-BBBA-B2C2-60BC9B8857B7}"/>
                </a:ext>
              </a:extLst>
            </p:cNvPr>
            <p:cNvSpPr txBox="1"/>
            <p:nvPr/>
          </p:nvSpPr>
          <p:spPr>
            <a:xfrm>
              <a:off x="7990028" y="8996558"/>
              <a:ext cx="760305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800" dirty="0">
                  <a:latin typeface="Arial" panose="020B0604020202020204" pitchFamily="34" charset="0"/>
                </a:rPr>
                <a:t>Kosten</a:t>
              </a:r>
            </a:p>
          </p:txBody>
        </p:sp>
        <p:sp>
          <p:nvSpPr>
            <p:cNvPr id="1250" name="TextBox 1249">
              <a:extLst>
                <a:ext uri="{FF2B5EF4-FFF2-40B4-BE49-F238E27FC236}">
                  <a16:creationId xmlns:a16="http://schemas.microsoft.com/office/drawing/2014/main" id="{13ED1AA3-88D3-9A4C-317E-3A52DB8CFE50}"/>
                </a:ext>
              </a:extLst>
            </p:cNvPr>
            <p:cNvSpPr txBox="1"/>
            <p:nvPr/>
          </p:nvSpPr>
          <p:spPr>
            <a:xfrm>
              <a:off x="7676150" y="9486374"/>
              <a:ext cx="1125789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800" dirty="0">
                  <a:latin typeface="Arial" panose="020B0604020202020204" pitchFamily="34" charset="0"/>
                </a:rPr>
                <a:t>Complexiteit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EEEBC38-0D1A-FCAA-78B9-58890EAF3F3C}"/>
                </a:ext>
              </a:extLst>
            </p:cNvPr>
            <p:cNvSpPr/>
            <p:nvPr/>
          </p:nvSpPr>
          <p:spPr>
            <a:xfrm>
              <a:off x="9374300" y="7883038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A9C76E75-FA94-8ACD-7AF4-7BBA31CD5DE3}"/>
                </a:ext>
              </a:extLst>
            </p:cNvPr>
            <p:cNvSpPr/>
            <p:nvPr/>
          </p:nvSpPr>
          <p:spPr>
            <a:xfrm>
              <a:off x="9681405" y="7883038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CCBB5150-48DF-C328-2EDF-15AE1CFC4C9F}"/>
                </a:ext>
              </a:extLst>
            </p:cNvPr>
            <p:cNvSpPr/>
            <p:nvPr/>
          </p:nvSpPr>
          <p:spPr>
            <a:xfrm>
              <a:off x="9983269" y="7883038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5D1EF1D-7A2D-2968-4EFA-EA414108B808}"/>
                </a:ext>
              </a:extLst>
            </p:cNvPr>
            <p:cNvSpPr/>
            <p:nvPr/>
          </p:nvSpPr>
          <p:spPr>
            <a:xfrm>
              <a:off x="10290374" y="7883038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94256D48-BE3A-08F0-6902-48351741FB20}"/>
                </a:ext>
              </a:extLst>
            </p:cNvPr>
            <p:cNvSpPr/>
            <p:nvPr/>
          </p:nvSpPr>
          <p:spPr>
            <a:xfrm>
              <a:off x="10594727" y="7883038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A805B692-ACD3-A445-3FDC-E758C1198773}"/>
                </a:ext>
              </a:extLst>
            </p:cNvPr>
            <p:cNvSpPr/>
            <p:nvPr/>
          </p:nvSpPr>
          <p:spPr>
            <a:xfrm>
              <a:off x="10901832" y="7883038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1654E125-62A4-7C37-54F7-B7BB08F3D721}"/>
                </a:ext>
              </a:extLst>
            </p:cNvPr>
            <p:cNvSpPr/>
            <p:nvPr/>
          </p:nvSpPr>
          <p:spPr>
            <a:xfrm>
              <a:off x="11205182" y="7883038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6CABA932-9733-40D9-1785-71837DEC47D8}"/>
                </a:ext>
              </a:extLst>
            </p:cNvPr>
            <p:cNvSpPr/>
            <p:nvPr/>
          </p:nvSpPr>
          <p:spPr>
            <a:xfrm>
              <a:off x="11512287" y="7883038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8B8D05D6-B0F3-966F-D760-E743B3EC6594}"/>
                </a:ext>
              </a:extLst>
            </p:cNvPr>
            <p:cNvSpPr/>
            <p:nvPr/>
          </p:nvSpPr>
          <p:spPr>
            <a:xfrm>
              <a:off x="11819378" y="7883038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CC6AE9BC-508B-88BC-A54C-08CAF48EE0EE}"/>
                </a:ext>
              </a:extLst>
            </p:cNvPr>
            <p:cNvSpPr/>
            <p:nvPr/>
          </p:nvSpPr>
          <p:spPr>
            <a:xfrm>
              <a:off x="12126483" y="7883038"/>
              <a:ext cx="304800" cy="276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D8B8E793-8159-448A-2A13-0577D326C554}"/>
                </a:ext>
              </a:extLst>
            </p:cNvPr>
            <p:cNvGrpSpPr/>
            <p:nvPr/>
          </p:nvGrpSpPr>
          <p:grpSpPr>
            <a:xfrm>
              <a:off x="8597223" y="7788092"/>
              <a:ext cx="479891" cy="474133"/>
              <a:chOff x="6516981" y="5386027"/>
              <a:chExt cx="361629" cy="361629"/>
            </a:xfrm>
          </p:grpSpPr>
          <p:pic>
            <p:nvPicPr>
              <p:cNvPr id="125" name="Picture 6" descr="Automation - Free business icons">
                <a:extLst>
                  <a:ext uri="{FF2B5EF4-FFF2-40B4-BE49-F238E27FC236}">
                    <a16:creationId xmlns:a16="http://schemas.microsoft.com/office/drawing/2014/main" id="{1DEAA9CC-A24E-A633-3047-92E08C6162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6981" y="5386027"/>
                <a:ext cx="361629" cy="361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0909EC40-AC9B-5447-8E3C-F712A94103A6}"/>
                  </a:ext>
                </a:extLst>
              </p:cNvPr>
              <p:cNvSpPr/>
              <p:nvPr/>
            </p:nvSpPr>
            <p:spPr>
              <a:xfrm>
                <a:off x="6645276" y="5511314"/>
                <a:ext cx="104774" cy="108323"/>
              </a:xfrm>
              <a:prstGeom prst="ellipse">
                <a:avLst/>
              </a:prstGeom>
              <a:solidFill>
                <a:srgbClr val="00AB8E"/>
              </a:solidFill>
              <a:ln>
                <a:solidFill>
                  <a:srgbClr val="C9C9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>
                  <a:latin typeface="Arial" panose="020B0604020202020204" pitchFamily="34" charset="0"/>
                </a:endParaRPr>
              </a:p>
            </p:txBody>
          </p:sp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2298E3AC-DAA4-D009-88B0-319A320B788F}"/>
                  </a:ext>
                </a:extLst>
              </p:cNvPr>
              <p:cNvSpPr txBox="1"/>
              <p:nvPr/>
            </p:nvSpPr>
            <p:spPr>
              <a:xfrm>
                <a:off x="6565522" y="5492147"/>
                <a:ext cx="205009" cy="1760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NL" sz="400" dirty="0">
                    <a:solidFill>
                      <a:srgbClr val="009E83"/>
                    </a:solidFill>
                    <a:latin typeface="Arial" panose="020B0604020202020204" pitchFamily="34" charset="0"/>
                  </a:rPr>
                  <a:t>✔️</a:t>
                </a:r>
              </a:p>
            </p:txBody>
          </p:sp>
        </p:grpSp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B471CB75-334A-F550-5ECE-266BAB893CB6}"/>
                </a:ext>
              </a:extLst>
            </p:cNvPr>
            <p:cNvGrpSpPr/>
            <p:nvPr/>
          </p:nvGrpSpPr>
          <p:grpSpPr>
            <a:xfrm>
              <a:off x="8664131" y="8400630"/>
              <a:ext cx="304800" cy="276999"/>
              <a:chOff x="2059023" y="8592037"/>
              <a:chExt cx="304800" cy="276999"/>
            </a:xfrm>
          </p:grpSpPr>
          <p:sp>
            <p:nvSpPr>
              <p:cNvPr id="1025" name="Oval 1024">
                <a:extLst>
                  <a:ext uri="{FF2B5EF4-FFF2-40B4-BE49-F238E27FC236}">
                    <a16:creationId xmlns:a16="http://schemas.microsoft.com/office/drawing/2014/main" id="{DE7F9424-E267-2CA0-43FF-2035E88FE617}"/>
                  </a:ext>
                </a:extLst>
              </p:cNvPr>
              <p:cNvSpPr/>
              <p:nvPr/>
            </p:nvSpPr>
            <p:spPr>
              <a:xfrm>
                <a:off x="2059023" y="8592037"/>
                <a:ext cx="304800" cy="276999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>
                  <a:latin typeface="Arial" panose="020B0604020202020204" pitchFamily="34" charset="0"/>
                </a:endParaRPr>
              </a:p>
            </p:txBody>
          </p:sp>
          <p:cxnSp>
            <p:nvCxnSpPr>
              <p:cNvPr id="1029" name="Straight Connector 1028">
                <a:extLst>
                  <a:ext uri="{FF2B5EF4-FFF2-40B4-BE49-F238E27FC236}">
                    <a16:creationId xmlns:a16="http://schemas.microsoft.com/office/drawing/2014/main" id="{09470531-81C1-C908-99A1-B17D1A84EA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1423" y="8638643"/>
                <a:ext cx="0" cy="918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1" name="Straight Connector 1030">
                <a:extLst>
                  <a:ext uri="{FF2B5EF4-FFF2-40B4-BE49-F238E27FC236}">
                    <a16:creationId xmlns:a16="http://schemas.microsoft.com/office/drawing/2014/main" id="{2D5F7D95-8BED-ACB6-997D-90A96EBA22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1424" y="8732461"/>
                <a:ext cx="9278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7" name="Rounded Rectangle 1046">
              <a:extLst>
                <a:ext uri="{FF2B5EF4-FFF2-40B4-BE49-F238E27FC236}">
                  <a16:creationId xmlns:a16="http://schemas.microsoft.com/office/drawing/2014/main" id="{8574DCA5-67A9-7BB0-E755-CF3AEC730057}"/>
                </a:ext>
              </a:extLst>
            </p:cNvPr>
            <p:cNvSpPr/>
            <p:nvPr/>
          </p:nvSpPr>
          <p:spPr>
            <a:xfrm>
              <a:off x="9374300" y="8415062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48" name="Rounded Rectangle 1047">
              <a:extLst>
                <a:ext uri="{FF2B5EF4-FFF2-40B4-BE49-F238E27FC236}">
                  <a16:creationId xmlns:a16="http://schemas.microsoft.com/office/drawing/2014/main" id="{68741BAB-6D1B-D60D-3A00-6F12536EC85A}"/>
                </a:ext>
              </a:extLst>
            </p:cNvPr>
            <p:cNvSpPr/>
            <p:nvPr/>
          </p:nvSpPr>
          <p:spPr>
            <a:xfrm>
              <a:off x="9681405" y="8415062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49" name="Rounded Rectangle 1048">
              <a:extLst>
                <a:ext uri="{FF2B5EF4-FFF2-40B4-BE49-F238E27FC236}">
                  <a16:creationId xmlns:a16="http://schemas.microsoft.com/office/drawing/2014/main" id="{61149697-15E1-8B94-2732-508F8BFA951E}"/>
                </a:ext>
              </a:extLst>
            </p:cNvPr>
            <p:cNvSpPr/>
            <p:nvPr/>
          </p:nvSpPr>
          <p:spPr>
            <a:xfrm>
              <a:off x="9983269" y="8415062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50" name="Rounded Rectangle 1049">
              <a:extLst>
                <a:ext uri="{FF2B5EF4-FFF2-40B4-BE49-F238E27FC236}">
                  <a16:creationId xmlns:a16="http://schemas.microsoft.com/office/drawing/2014/main" id="{A37DBA5A-0CC3-96E3-0226-842F6DB502F9}"/>
                </a:ext>
              </a:extLst>
            </p:cNvPr>
            <p:cNvSpPr/>
            <p:nvPr/>
          </p:nvSpPr>
          <p:spPr>
            <a:xfrm>
              <a:off x="10290374" y="8415062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51" name="Rounded Rectangle 1050">
              <a:extLst>
                <a:ext uri="{FF2B5EF4-FFF2-40B4-BE49-F238E27FC236}">
                  <a16:creationId xmlns:a16="http://schemas.microsoft.com/office/drawing/2014/main" id="{8E478B1A-7387-2A73-6A5F-A5C23CC227FB}"/>
                </a:ext>
              </a:extLst>
            </p:cNvPr>
            <p:cNvSpPr/>
            <p:nvPr/>
          </p:nvSpPr>
          <p:spPr>
            <a:xfrm>
              <a:off x="10594727" y="8415062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52" name="Rounded Rectangle 1051">
              <a:extLst>
                <a:ext uri="{FF2B5EF4-FFF2-40B4-BE49-F238E27FC236}">
                  <a16:creationId xmlns:a16="http://schemas.microsoft.com/office/drawing/2014/main" id="{8847EDDF-A8A1-130A-C74B-70918619C062}"/>
                </a:ext>
              </a:extLst>
            </p:cNvPr>
            <p:cNvSpPr/>
            <p:nvPr/>
          </p:nvSpPr>
          <p:spPr>
            <a:xfrm>
              <a:off x="10901832" y="8415062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53" name="Rounded Rectangle 1052">
              <a:extLst>
                <a:ext uri="{FF2B5EF4-FFF2-40B4-BE49-F238E27FC236}">
                  <a16:creationId xmlns:a16="http://schemas.microsoft.com/office/drawing/2014/main" id="{889C665E-5864-0497-0087-22EDE82B3259}"/>
                </a:ext>
              </a:extLst>
            </p:cNvPr>
            <p:cNvSpPr/>
            <p:nvPr/>
          </p:nvSpPr>
          <p:spPr>
            <a:xfrm>
              <a:off x="11205182" y="8415062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54" name="Rounded Rectangle 1053">
              <a:extLst>
                <a:ext uri="{FF2B5EF4-FFF2-40B4-BE49-F238E27FC236}">
                  <a16:creationId xmlns:a16="http://schemas.microsoft.com/office/drawing/2014/main" id="{BA79F348-4D6D-426B-6B38-435700FBA98D}"/>
                </a:ext>
              </a:extLst>
            </p:cNvPr>
            <p:cNvSpPr/>
            <p:nvPr/>
          </p:nvSpPr>
          <p:spPr>
            <a:xfrm>
              <a:off x="11512287" y="8415062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55" name="Rounded Rectangle 1054">
              <a:extLst>
                <a:ext uri="{FF2B5EF4-FFF2-40B4-BE49-F238E27FC236}">
                  <a16:creationId xmlns:a16="http://schemas.microsoft.com/office/drawing/2014/main" id="{6055073A-7A2D-8FDF-39F6-6B5A75C7ED43}"/>
                </a:ext>
              </a:extLst>
            </p:cNvPr>
            <p:cNvSpPr/>
            <p:nvPr/>
          </p:nvSpPr>
          <p:spPr>
            <a:xfrm>
              <a:off x="11819378" y="8415062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56" name="Rounded Rectangle 1055">
              <a:extLst>
                <a:ext uri="{FF2B5EF4-FFF2-40B4-BE49-F238E27FC236}">
                  <a16:creationId xmlns:a16="http://schemas.microsoft.com/office/drawing/2014/main" id="{390C67D0-D92C-62C7-DE84-B8A7E205B5FB}"/>
                </a:ext>
              </a:extLst>
            </p:cNvPr>
            <p:cNvSpPr/>
            <p:nvPr/>
          </p:nvSpPr>
          <p:spPr>
            <a:xfrm>
              <a:off x="12126483" y="8415062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57" name="Rounded Rectangle 1056">
              <a:extLst>
                <a:ext uri="{FF2B5EF4-FFF2-40B4-BE49-F238E27FC236}">
                  <a16:creationId xmlns:a16="http://schemas.microsoft.com/office/drawing/2014/main" id="{AEA14900-63C5-22F0-7A66-0429F08DD026}"/>
                </a:ext>
              </a:extLst>
            </p:cNvPr>
            <p:cNvSpPr/>
            <p:nvPr/>
          </p:nvSpPr>
          <p:spPr>
            <a:xfrm>
              <a:off x="9374300" y="8971553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58" name="Rounded Rectangle 1057">
              <a:extLst>
                <a:ext uri="{FF2B5EF4-FFF2-40B4-BE49-F238E27FC236}">
                  <a16:creationId xmlns:a16="http://schemas.microsoft.com/office/drawing/2014/main" id="{35F4AC0A-6EAD-3AB1-4CC3-22133628DC0A}"/>
                </a:ext>
              </a:extLst>
            </p:cNvPr>
            <p:cNvSpPr/>
            <p:nvPr/>
          </p:nvSpPr>
          <p:spPr>
            <a:xfrm>
              <a:off x="9681405" y="8971553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59" name="Rounded Rectangle 1058">
              <a:extLst>
                <a:ext uri="{FF2B5EF4-FFF2-40B4-BE49-F238E27FC236}">
                  <a16:creationId xmlns:a16="http://schemas.microsoft.com/office/drawing/2014/main" id="{B01040AA-91AA-DFBC-B814-915883379EBA}"/>
                </a:ext>
              </a:extLst>
            </p:cNvPr>
            <p:cNvSpPr/>
            <p:nvPr/>
          </p:nvSpPr>
          <p:spPr>
            <a:xfrm>
              <a:off x="9983269" y="8971553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60" name="Rounded Rectangle 1059">
              <a:extLst>
                <a:ext uri="{FF2B5EF4-FFF2-40B4-BE49-F238E27FC236}">
                  <a16:creationId xmlns:a16="http://schemas.microsoft.com/office/drawing/2014/main" id="{EA1A256C-CE59-07A4-CAE5-B2C66A440905}"/>
                </a:ext>
              </a:extLst>
            </p:cNvPr>
            <p:cNvSpPr/>
            <p:nvPr/>
          </p:nvSpPr>
          <p:spPr>
            <a:xfrm>
              <a:off x="10290374" y="8971553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61" name="Rounded Rectangle 1060">
              <a:extLst>
                <a:ext uri="{FF2B5EF4-FFF2-40B4-BE49-F238E27FC236}">
                  <a16:creationId xmlns:a16="http://schemas.microsoft.com/office/drawing/2014/main" id="{7A3843E5-0FFE-5752-058E-92A2E51015C2}"/>
                </a:ext>
              </a:extLst>
            </p:cNvPr>
            <p:cNvSpPr/>
            <p:nvPr/>
          </p:nvSpPr>
          <p:spPr>
            <a:xfrm>
              <a:off x="10594727" y="8971553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62" name="Rounded Rectangle 1061">
              <a:extLst>
                <a:ext uri="{FF2B5EF4-FFF2-40B4-BE49-F238E27FC236}">
                  <a16:creationId xmlns:a16="http://schemas.microsoft.com/office/drawing/2014/main" id="{11C900FD-E4B3-C16D-6788-5FED7A68AC22}"/>
                </a:ext>
              </a:extLst>
            </p:cNvPr>
            <p:cNvSpPr/>
            <p:nvPr/>
          </p:nvSpPr>
          <p:spPr>
            <a:xfrm>
              <a:off x="10901832" y="8971553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64" name="Rounded Rectangle 1063">
              <a:extLst>
                <a:ext uri="{FF2B5EF4-FFF2-40B4-BE49-F238E27FC236}">
                  <a16:creationId xmlns:a16="http://schemas.microsoft.com/office/drawing/2014/main" id="{B8874219-A889-D931-E640-B3084938870A}"/>
                </a:ext>
              </a:extLst>
            </p:cNvPr>
            <p:cNvSpPr/>
            <p:nvPr/>
          </p:nvSpPr>
          <p:spPr>
            <a:xfrm>
              <a:off x="11205182" y="8971553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65" name="Rounded Rectangle 1064">
              <a:extLst>
                <a:ext uri="{FF2B5EF4-FFF2-40B4-BE49-F238E27FC236}">
                  <a16:creationId xmlns:a16="http://schemas.microsoft.com/office/drawing/2014/main" id="{8ADFD9A4-6638-8FFA-F766-963E452BB9FC}"/>
                </a:ext>
              </a:extLst>
            </p:cNvPr>
            <p:cNvSpPr/>
            <p:nvPr/>
          </p:nvSpPr>
          <p:spPr>
            <a:xfrm>
              <a:off x="11512287" y="8971553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66" name="Rounded Rectangle 1065">
              <a:extLst>
                <a:ext uri="{FF2B5EF4-FFF2-40B4-BE49-F238E27FC236}">
                  <a16:creationId xmlns:a16="http://schemas.microsoft.com/office/drawing/2014/main" id="{C99C8EDF-53A8-6E50-E907-69383FA64669}"/>
                </a:ext>
              </a:extLst>
            </p:cNvPr>
            <p:cNvSpPr/>
            <p:nvPr/>
          </p:nvSpPr>
          <p:spPr>
            <a:xfrm>
              <a:off x="11819378" y="8971553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67" name="Rounded Rectangle 1066">
              <a:extLst>
                <a:ext uri="{FF2B5EF4-FFF2-40B4-BE49-F238E27FC236}">
                  <a16:creationId xmlns:a16="http://schemas.microsoft.com/office/drawing/2014/main" id="{9774E269-7F90-29EB-C1C7-C2F86DB7646B}"/>
                </a:ext>
              </a:extLst>
            </p:cNvPr>
            <p:cNvSpPr/>
            <p:nvPr/>
          </p:nvSpPr>
          <p:spPr>
            <a:xfrm>
              <a:off x="12126483" y="8971553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68" name="Rounded Rectangle 1067">
              <a:extLst>
                <a:ext uri="{FF2B5EF4-FFF2-40B4-BE49-F238E27FC236}">
                  <a16:creationId xmlns:a16="http://schemas.microsoft.com/office/drawing/2014/main" id="{AEFE4473-B37D-BE22-B9D3-1B1EFDE414D5}"/>
                </a:ext>
              </a:extLst>
            </p:cNvPr>
            <p:cNvSpPr/>
            <p:nvPr/>
          </p:nvSpPr>
          <p:spPr>
            <a:xfrm>
              <a:off x="9374300" y="9495696"/>
              <a:ext cx="304800" cy="276999"/>
            </a:xfrm>
            <a:prstGeom prst="roundRect">
              <a:avLst/>
            </a:prstGeom>
            <a:solidFill>
              <a:schemeClr val="accent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69" name="Rounded Rectangle 1068">
              <a:extLst>
                <a:ext uri="{FF2B5EF4-FFF2-40B4-BE49-F238E27FC236}">
                  <a16:creationId xmlns:a16="http://schemas.microsoft.com/office/drawing/2014/main" id="{87242884-4378-062E-344C-399CF5D45B35}"/>
                </a:ext>
              </a:extLst>
            </p:cNvPr>
            <p:cNvSpPr/>
            <p:nvPr/>
          </p:nvSpPr>
          <p:spPr>
            <a:xfrm>
              <a:off x="9681405" y="9495696"/>
              <a:ext cx="304800" cy="276999"/>
            </a:xfrm>
            <a:prstGeom prst="roundRect">
              <a:avLst/>
            </a:prstGeom>
            <a:solidFill>
              <a:schemeClr val="accent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70" name="Rounded Rectangle 1069">
              <a:extLst>
                <a:ext uri="{FF2B5EF4-FFF2-40B4-BE49-F238E27FC236}">
                  <a16:creationId xmlns:a16="http://schemas.microsoft.com/office/drawing/2014/main" id="{846AE762-9CA4-D970-289D-B6F07C1BCFE9}"/>
                </a:ext>
              </a:extLst>
            </p:cNvPr>
            <p:cNvSpPr/>
            <p:nvPr/>
          </p:nvSpPr>
          <p:spPr>
            <a:xfrm>
              <a:off x="9983269" y="9495696"/>
              <a:ext cx="304800" cy="276999"/>
            </a:xfrm>
            <a:prstGeom prst="roundRect">
              <a:avLst/>
            </a:prstGeom>
            <a:solidFill>
              <a:schemeClr val="accent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71" name="Rounded Rectangle 1070">
              <a:extLst>
                <a:ext uri="{FF2B5EF4-FFF2-40B4-BE49-F238E27FC236}">
                  <a16:creationId xmlns:a16="http://schemas.microsoft.com/office/drawing/2014/main" id="{2B58920B-C2C3-D7EB-C891-A9528DF7BE7A}"/>
                </a:ext>
              </a:extLst>
            </p:cNvPr>
            <p:cNvSpPr/>
            <p:nvPr/>
          </p:nvSpPr>
          <p:spPr>
            <a:xfrm>
              <a:off x="10290374" y="9495696"/>
              <a:ext cx="304800" cy="276999"/>
            </a:xfrm>
            <a:prstGeom prst="roundRect">
              <a:avLst/>
            </a:prstGeom>
            <a:solidFill>
              <a:schemeClr val="accent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72" name="Rounded Rectangle 1071">
              <a:extLst>
                <a:ext uri="{FF2B5EF4-FFF2-40B4-BE49-F238E27FC236}">
                  <a16:creationId xmlns:a16="http://schemas.microsoft.com/office/drawing/2014/main" id="{A3A50C3C-BD54-A8E8-124F-ABE69D592914}"/>
                </a:ext>
              </a:extLst>
            </p:cNvPr>
            <p:cNvSpPr/>
            <p:nvPr/>
          </p:nvSpPr>
          <p:spPr>
            <a:xfrm>
              <a:off x="10594727" y="9495696"/>
              <a:ext cx="304800" cy="276999"/>
            </a:xfrm>
            <a:prstGeom prst="roundRect">
              <a:avLst/>
            </a:prstGeom>
            <a:solidFill>
              <a:schemeClr val="accent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73" name="Rounded Rectangle 1072">
              <a:extLst>
                <a:ext uri="{FF2B5EF4-FFF2-40B4-BE49-F238E27FC236}">
                  <a16:creationId xmlns:a16="http://schemas.microsoft.com/office/drawing/2014/main" id="{C6AADB10-B58B-2995-4529-5613DBBC15A4}"/>
                </a:ext>
              </a:extLst>
            </p:cNvPr>
            <p:cNvSpPr/>
            <p:nvPr/>
          </p:nvSpPr>
          <p:spPr>
            <a:xfrm>
              <a:off x="10901832" y="9495696"/>
              <a:ext cx="304800" cy="276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74" name="Rounded Rectangle 1073">
              <a:extLst>
                <a:ext uri="{FF2B5EF4-FFF2-40B4-BE49-F238E27FC236}">
                  <a16:creationId xmlns:a16="http://schemas.microsoft.com/office/drawing/2014/main" id="{1D73A750-7FC3-1BD6-2556-D78DB5BC91B9}"/>
                </a:ext>
              </a:extLst>
            </p:cNvPr>
            <p:cNvSpPr/>
            <p:nvPr/>
          </p:nvSpPr>
          <p:spPr>
            <a:xfrm>
              <a:off x="11205182" y="9495696"/>
              <a:ext cx="304800" cy="276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75" name="Rounded Rectangle 1074">
              <a:extLst>
                <a:ext uri="{FF2B5EF4-FFF2-40B4-BE49-F238E27FC236}">
                  <a16:creationId xmlns:a16="http://schemas.microsoft.com/office/drawing/2014/main" id="{5583BB67-A3B0-DB61-CB36-F730B0D4C345}"/>
                </a:ext>
              </a:extLst>
            </p:cNvPr>
            <p:cNvSpPr/>
            <p:nvPr/>
          </p:nvSpPr>
          <p:spPr>
            <a:xfrm>
              <a:off x="11512287" y="9495696"/>
              <a:ext cx="304800" cy="276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76" name="Rounded Rectangle 1075">
              <a:extLst>
                <a:ext uri="{FF2B5EF4-FFF2-40B4-BE49-F238E27FC236}">
                  <a16:creationId xmlns:a16="http://schemas.microsoft.com/office/drawing/2014/main" id="{E4A8D81F-8DE0-2470-2415-F6C1B29BEADB}"/>
                </a:ext>
              </a:extLst>
            </p:cNvPr>
            <p:cNvSpPr/>
            <p:nvPr/>
          </p:nvSpPr>
          <p:spPr>
            <a:xfrm>
              <a:off x="11819378" y="9495696"/>
              <a:ext cx="304800" cy="276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77" name="Rounded Rectangle 1076">
              <a:extLst>
                <a:ext uri="{FF2B5EF4-FFF2-40B4-BE49-F238E27FC236}">
                  <a16:creationId xmlns:a16="http://schemas.microsoft.com/office/drawing/2014/main" id="{87CD2517-50E5-CE42-EFDF-64084F1B4D79}"/>
                </a:ext>
              </a:extLst>
            </p:cNvPr>
            <p:cNvSpPr/>
            <p:nvPr/>
          </p:nvSpPr>
          <p:spPr>
            <a:xfrm>
              <a:off x="12126483" y="9495696"/>
              <a:ext cx="304800" cy="276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pic>
          <p:nvPicPr>
            <p:cNvPr id="2050" name="Picture 2" descr="Euro Price Tag Icon - Free PNG &amp; SVG 433081 - Noun Project">
              <a:extLst>
                <a:ext uri="{FF2B5EF4-FFF2-40B4-BE49-F238E27FC236}">
                  <a16:creationId xmlns:a16="http://schemas.microsoft.com/office/drawing/2014/main" id="{FC287C3E-4EFD-001B-9FFD-43B7C82F83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9748" y="8938032"/>
              <a:ext cx="384372" cy="384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omplexity Generic Detailed Outline icon">
              <a:extLst>
                <a:ext uri="{FF2B5EF4-FFF2-40B4-BE49-F238E27FC236}">
                  <a16:creationId xmlns:a16="http://schemas.microsoft.com/office/drawing/2014/main" id="{1DBA2EF7-AFA0-7FD8-A43D-331E3BBB0A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086" y="9415087"/>
              <a:ext cx="398929" cy="398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" name="Rechthoek 24">
              <a:extLst>
                <a:ext uri="{FF2B5EF4-FFF2-40B4-BE49-F238E27FC236}">
                  <a16:creationId xmlns:a16="http://schemas.microsoft.com/office/drawing/2014/main" id="{42CC69CA-0A43-C653-5FD8-AD20C21B2B40}"/>
                </a:ext>
              </a:extLst>
            </p:cNvPr>
            <p:cNvSpPr/>
            <p:nvPr/>
          </p:nvSpPr>
          <p:spPr>
            <a:xfrm>
              <a:off x="11734800" y="5379791"/>
              <a:ext cx="926707" cy="1554914"/>
            </a:xfrm>
            <a:prstGeom prst="rect">
              <a:avLst/>
            </a:prstGeom>
            <a:solidFill>
              <a:srgbClr val="4DBAC0"/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000"/>
                </a:lnSpc>
              </a:pPr>
              <a:endParaRPr lang="nl-NL" sz="20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231" name="Picture 1230">
              <a:extLst>
                <a:ext uri="{FF2B5EF4-FFF2-40B4-BE49-F238E27FC236}">
                  <a16:creationId xmlns:a16="http://schemas.microsoft.com/office/drawing/2014/main" id="{979E55C7-D8CC-8666-3B2F-A5A35D910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93430" y="3432961"/>
              <a:ext cx="718427" cy="849051"/>
            </a:xfrm>
            <a:prstGeom prst="rect">
              <a:avLst/>
            </a:prstGeom>
          </p:spPr>
        </p:pic>
        <p:sp>
          <p:nvSpPr>
            <p:cNvPr id="1233" name="TextBox 1232">
              <a:extLst>
                <a:ext uri="{FF2B5EF4-FFF2-40B4-BE49-F238E27FC236}">
                  <a16:creationId xmlns:a16="http://schemas.microsoft.com/office/drawing/2014/main" id="{EA49B8D5-FF51-44FB-6467-2B4C80F88282}"/>
                </a:ext>
              </a:extLst>
            </p:cNvPr>
            <p:cNvSpPr txBox="1"/>
            <p:nvPr/>
          </p:nvSpPr>
          <p:spPr>
            <a:xfrm>
              <a:off x="12215557" y="3913097"/>
              <a:ext cx="372566" cy="246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236020" algn="l"/>
                </a:tabLst>
              </a:pPr>
              <a:r>
                <a:rPr lang="en-NL" sz="467" dirty="0">
                  <a:latin typeface="Arial" panose="020B0604020202020204" pitchFamily="34" charset="0"/>
                </a:rPr>
                <a:t>*</a:t>
              </a:r>
            </a:p>
          </p:txBody>
        </p:sp>
        <p:sp>
          <p:nvSpPr>
            <p:cNvPr id="1234" name="TextBox 1233">
              <a:extLst>
                <a:ext uri="{FF2B5EF4-FFF2-40B4-BE49-F238E27FC236}">
                  <a16:creationId xmlns:a16="http://schemas.microsoft.com/office/drawing/2014/main" id="{B251C46C-65C8-7FC7-86DE-0A4F91C54F2F}"/>
                </a:ext>
              </a:extLst>
            </p:cNvPr>
            <p:cNvSpPr txBox="1"/>
            <p:nvPr/>
          </p:nvSpPr>
          <p:spPr>
            <a:xfrm>
              <a:off x="12216496" y="4087406"/>
              <a:ext cx="500619" cy="2001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67" dirty="0">
                  <a:latin typeface="Arial" panose="020B0604020202020204" pitchFamily="34" charset="0"/>
                </a:rPr>
                <a:t>CIVISION</a:t>
              </a:r>
            </a:p>
          </p:txBody>
        </p:sp>
        <p:sp>
          <p:nvSpPr>
            <p:cNvPr id="1245" name="TextBox 1244">
              <a:extLst>
                <a:ext uri="{FF2B5EF4-FFF2-40B4-BE49-F238E27FC236}">
                  <a16:creationId xmlns:a16="http://schemas.microsoft.com/office/drawing/2014/main" id="{EC7BD8E0-B8E7-98CF-0BAE-C9883DF7F2B3}"/>
                </a:ext>
              </a:extLst>
            </p:cNvPr>
            <p:cNvSpPr txBox="1"/>
            <p:nvPr/>
          </p:nvSpPr>
          <p:spPr>
            <a:xfrm>
              <a:off x="12217953" y="3951362"/>
              <a:ext cx="536685" cy="292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667" dirty="0">
                  <a:latin typeface="Arial" panose="020B0604020202020204" pitchFamily="34" charset="0"/>
                </a:rPr>
                <a:t>SAP</a:t>
              </a:r>
            </a:p>
          </p:txBody>
        </p:sp>
        <p:pic>
          <p:nvPicPr>
            <p:cNvPr id="1247" name="Picture 1246">
              <a:extLst>
                <a:ext uri="{FF2B5EF4-FFF2-40B4-BE49-F238E27FC236}">
                  <a16:creationId xmlns:a16="http://schemas.microsoft.com/office/drawing/2014/main" id="{5F7E3D21-B0EE-23FF-4248-2EC14294E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52309" y="5813074"/>
              <a:ext cx="718427" cy="849051"/>
            </a:xfrm>
            <a:prstGeom prst="rect">
              <a:avLst/>
            </a:prstGeom>
          </p:spPr>
        </p:pic>
        <p:sp>
          <p:nvSpPr>
            <p:cNvPr id="1249" name="TextBox 1248">
              <a:extLst>
                <a:ext uri="{FF2B5EF4-FFF2-40B4-BE49-F238E27FC236}">
                  <a16:creationId xmlns:a16="http://schemas.microsoft.com/office/drawing/2014/main" id="{B6E3CB39-37CE-21B2-FB93-10C273F120B2}"/>
                </a:ext>
              </a:extLst>
            </p:cNvPr>
            <p:cNvSpPr txBox="1"/>
            <p:nvPr/>
          </p:nvSpPr>
          <p:spPr>
            <a:xfrm>
              <a:off x="12121518" y="6351767"/>
              <a:ext cx="608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600" dirty="0">
                  <a:latin typeface="Arial" panose="020B0604020202020204" pitchFamily="34" charset="0"/>
                </a:rPr>
                <a:t>4WOZ</a:t>
              </a:r>
            </a:p>
          </p:txBody>
        </p:sp>
        <p:sp>
          <p:nvSpPr>
            <p:cNvPr id="1258" name="Rechthoek 24">
              <a:extLst>
                <a:ext uri="{FF2B5EF4-FFF2-40B4-BE49-F238E27FC236}">
                  <a16:creationId xmlns:a16="http://schemas.microsoft.com/office/drawing/2014/main" id="{E50BC2DF-1C4E-FE9C-F501-78AE89360DE5}"/>
                </a:ext>
              </a:extLst>
            </p:cNvPr>
            <p:cNvSpPr/>
            <p:nvPr/>
          </p:nvSpPr>
          <p:spPr>
            <a:xfrm>
              <a:off x="10136354" y="3003420"/>
              <a:ext cx="654843" cy="553955"/>
            </a:xfrm>
            <a:prstGeom prst="rect">
              <a:avLst/>
            </a:prstGeom>
            <a:solidFill>
              <a:srgbClr val="4DBAC0"/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000"/>
                </a:lnSpc>
              </a:pPr>
              <a:endParaRPr lang="nl-NL" sz="20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59" name="Rechthoek 24">
              <a:extLst>
                <a:ext uri="{FF2B5EF4-FFF2-40B4-BE49-F238E27FC236}">
                  <a16:creationId xmlns:a16="http://schemas.microsoft.com/office/drawing/2014/main" id="{299C9FA5-BC29-480E-C947-D207CCAF26D0}"/>
                </a:ext>
              </a:extLst>
            </p:cNvPr>
            <p:cNvSpPr/>
            <p:nvPr/>
          </p:nvSpPr>
          <p:spPr>
            <a:xfrm>
              <a:off x="10136353" y="3858280"/>
              <a:ext cx="654843" cy="553955"/>
            </a:xfrm>
            <a:prstGeom prst="rect">
              <a:avLst/>
            </a:prstGeom>
            <a:solidFill>
              <a:srgbClr val="4DBAC0"/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000"/>
                </a:lnSpc>
              </a:pPr>
              <a:endParaRPr lang="nl-NL" sz="20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60" name="Rechthoek 24">
              <a:extLst>
                <a:ext uri="{FF2B5EF4-FFF2-40B4-BE49-F238E27FC236}">
                  <a16:creationId xmlns:a16="http://schemas.microsoft.com/office/drawing/2014/main" id="{FB6B6D0B-3459-3481-9D39-1B0E6B9A3E9E}"/>
                </a:ext>
              </a:extLst>
            </p:cNvPr>
            <p:cNvSpPr/>
            <p:nvPr/>
          </p:nvSpPr>
          <p:spPr>
            <a:xfrm>
              <a:off x="10137804" y="4743957"/>
              <a:ext cx="654843" cy="553955"/>
            </a:xfrm>
            <a:prstGeom prst="rect">
              <a:avLst/>
            </a:prstGeom>
            <a:solidFill>
              <a:srgbClr val="4DBAC0"/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000"/>
                </a:lnSpc>
              </a:pPr>
              <a:endParaRPr lang="nl-NL" sz="20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61" name="Rechthoek 24">
              <a:extLst>
                <a:ext uri="{FF2B5EF4-FFF2-40B4-BE49-F238E27FC236}">
                  <a16:creationId xmlns:a16="http://schemas.microsoft.com/office/drawing/2014/main" id="{BFBF08F1-013F-405D-06C4-2C813FFAA828}"/>
                </a:ext>
              </a:extLst>
            </p:cNvPr>
            <p:cNvSpPr/>
            <p:nvPr/>
          </p:nvSpPr>
          <p:spPr>
            <a:xfrm>
              <a:off x="10136352" y="5536655"/>
              <a:ext cx="654843" cy="553955"/>
            </a:xfrm>
            <a:prstGeom prst="rect">
              <a:avLst/>
            </a:prstGeom>
            <a:solidFill>
              <a:srgbClr val="4DBAC0"/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000"/>
                </a:lnSpc>
              </a:pPr>
              <a:endParaRPr lang="nl-NL" sz="20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62" name="Rechthoek 24">
              <a:extLst>
                <a:ext uri="{FF2B5EF4-FFF2-40B4-BE49-F238E27FC236}">
                  <a16:creationId xmlns:a16="http://schemas.microsoft.com/office/drawing/2014/main" id="{EFFE05C9-5A2A-4EB3-26A0-9E545C8E3EBF}"/>
                </a:ext>
              </a:extLst>
            </p:cNvPr>
            <p:cNvSpPr/>
            <p:nvPr/>
          </p:nvSpPr>
          <p:spPr>
            <a:xfrm>
              <a:off x="10136351" y="6381344"/>
              <a:ext cx="654843" cy="553955"/>
            </a:xfrm>
            <a:prstGeom prst="rect">
              <a:avLst/>
            </a:prstGeom>
            <a:solidFill>
              <a:srgbClr val="4DBAC0"/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000"/>
                </a:lnSpc>
              </a:pPr>
              <a:endParaRPr lang="nl-NL" sz="20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64" name="TextBox 1263">
              <a:extLst>
                <a:ext uri="{FF2B5EF4-FFF2-40B4-BE49-F238E27FC236}">
                  <a16:creationId xmlns:a16="http://schemas.microsoft.com/office/drawing/2014/main" id="{A64DFA72-69C8-47F1-CAD3-070810A4896D}"/>
                </a:ext>
              </a:extLst>
            </p:cNvPr>
            <p:cNvSpPr txBox="1"/>
            <p:nvPr/>
          </p:nvSpPr>
          <p:spPr>
            <a:xfrm>
              <a:off x="8176282" y="3137231"/>
              <a:ext cx="1796646" cy="353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933" dirty="0">
                  <a:latin typeface="Arial" panose="020B0604020202020204" pitchFamily="34" charset="0"/>
                </a:rPr>
                <a:t>STAP 1 . Inboeken</a:t>
              </a:r>
            </a:p>
          </p:txBody>
        </p:sp>
        <p:sp>
          <p:nvSpPr>
            <p:cNvPr id="1265" name="TextBox 1264">
              <a:extLst>
                <a:ext uri="{FF2B5EF4-FFF2-40B4-BE49-F238E27FC236}">
                  <a16:creationId xmlns:a16="http://schemas.microsoft.com/office/drawing/2014/main" id="{486DD687-EB2A-DBD8-D438-4D4D9AAF2DCA}"/>
                </a:ext>
              </a:extLst>
            </p:cNvPr>
            <p:cNvSpPr txBox="1"/>
            <p:nvPr/>
          </p:nvSpPr>
          <p:spPr>
            <a:xfrm>
              <a:off x="8182380" y="3966008"/>
              <a:ext cx="1885613" cy="353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933" dirty="0">
                  <a:latin typeface="Arial" panose="020B0604020202020204" pitchFamily="34" charset="0"/>
                </a:rPr>
                <a:t>STAP 2. Ontgrieven</a:t>
              </a:r>
            </a:p>
          </p:txBody>
        </p:sp>
        <p:sp>
          <p:nvSpPr>
            <p:cNvPr id="1266" name="TextBox 1265">
              <a:extLst>
                <a:ext uri="{FF2B5EF4-FFF2-40B4-BE49-F238E27FC236}">
                  <a16:creationId xmlns:a16="http://schemas.microsoft.com/office/drawing/2014/main" id="{3082925F-726E-65B0-4181-A3C944CA8AF8}"/>
                </a:ext>
              </a:extLst>
            </p:cNvPr>
            <p:cNvSpPr txBox="1"/>
            <p:nvPr/>
          </p:nvSpPr>
          <p:spPr>
            <a:xfrm>
              <a:off x="8176282" y="4867271"/>
              <a:ext cx="2116446" cy="353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933" dirty="0">
                  <a:latin typeface="Arial" panose="020B0604020202020204" pitchFamily="34" charset="0"/>
                </a:rPr>
                <a:t>STAP 3 Taxatie advies</a:t>
              </a:r>
            </a:p>
          </p:txBody>
        </p:sp>
        <p:sp>
          <p:nvSpPr>
            <p:cNvPr id="1267" name="TextBox 1266">
              <a:extLst>
                <a:ext uri="{FF2B5EF4-FFF2-40B4-BE49-F238E27FC236}">
                  <a16:creationId xmlns:a16="http://schemas.microsoft.com/office/drawing/2014/main" id="{4CF4C7B8-36F2-16F2-DC00-475487A3CDC0}"/>
                </a:ext>
              </a:extLst>
            </p:cNvPr>
            <p:cNvSpPr txBox="1"/>
            <p:nvPr/>
          </p:nvSpPr>
          <p:spPr>
            <a:xfrm>
              <a:off x="8176282" y="5658596"/>
              <a:ext cx="1493678" cy="353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933" dirty="0">
                  <a:latin typeface="Arial" panose="020B0604020202020204" pitchFamily="34" charset="0"/>
                </a:rPr>
                <a:t>STAP 4  Horen</a:t>
              </a:r>
            </a:p>
          </p:txBody>
        </p:sp>
        <p:sp>
          <p:nvSpPr>
            <p:cNvPr id="1268" name="TextBox 1267">
              <a:extLst>
                <a:ext uri="{FF2B5EF4-FFF2-40B4-BE49-F238E27FC236}">
                  <a16:creationId xmlns:a16="http://schemas.microsoft.com/office/drawing/2014/main" id="{402A3A50-AD45-C789-15A7-28FEEF1EE7F1}"/>
                </a:ext>
              </a:extLst>
            </p:cNvPr>
            <p:cNvSpPr txBox="1"/>
            <p:nvPr/>
          </p:nvSpPr>
          <p:spPr>
            <a:xfrm>
              <a:off x="8176279" y="6508236"/>
              <a:ext cx="1712489" cy="353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933" dirty="0">
                  <a:latin typeface="Arial" panose="020B0604020202020204" pitchFamily="34" charset="0"/>
                </a:rPr>
                <a:t>STAP 5 Uitspraak</a:t>
              </a:r>
            </a:p>
          </p:txBody>
        </p:sp>
        <p:grpSp>
          <p:nvGrpSpPr>
            <p:cNvPr id="1278" name="Group 1277">
              <a:extLst>
                <a:ext uri="{FF2B5EF4-FFF2-40B4-BE49-F238E27FC236}">
                  <a16:creationId xmlns:a16="http://schemas.microsoft.com/office/drawing/2014/main" id="{E3340904-3565-991D-6B48-00EC0918D9D3}"/>
                </a:ext>
              </a:extLst>
            </p:cNvPr>
            <p:cNvGrpSpPr/>
            <p:nvPr/>
          </p:nvGrpSpPr>
          <p:grpSpPr>
            <a:xfrm>
              <a:off x="10299048" y="3054645"/>
              <a:ext cx="509590" cy="522086"/>
              <a:chOff x="7849805" y="5461376"/>
              <a:chExt cx="509590" cy="522086"/>
            </a:xfrm>
          </p:grpSpPr>
          <p:pic>
            <p:nvPicPr>
              <p:cNvPr id="1279" name="Picture 4" descr="Manual Icon at Vectorified.com | Collection of Manual Icon free for  personal use">
                <a:extLst>
                  <a:ext uri="{FF2B5EF4-FFF2-40B4-BE49-F238E27FC236}">
                    <a16:creationId xmlns:a16="http://schemas.microsoft.com/office/drawing/2014/main" id="{759A458D-964F-B337-A0CB-BEA3B4D394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49805" y="5461376"/>
                <a:ext cx="410017" cy="4685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80" name="TextBox 1279">
                <a:extLst>
                  <a:ext uri="{FF2B5EF4-FFF2-40B4-BE49-F238E27FC236}">
                    <a16:creationId xmlns:a16="http://schemas.microsoft.com/office/drawing/2014/main" id="{37373823-0121-5E64-9CA0-58037F948F37}"/>
                  </a:ext>
                </a:extLst>
              </p:cNvPr>
              <p:cNvSpPr txBox="1"/>
              <p:nvPr/>
            </p:nvSpPr>
            <p:spPr>
              <a:xfrm>
                <a:off x="8017473" y="5567963"/>
                <a:ext cx="341922" cy="415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1200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!</a:t>
                </a:r>
              </a:p>
            </p:txBody>
          </p:sp>
        </p:grpSp>
        <p:grpSp>
          <p:nvGrpSpPr>
            <p:cNvPr id="1281" name="Group 1280">
              <a:extLst>
                <a:ext uri="{FF2B5EF4-FFF2-40B4-BE49-F238E27FC236}">
                  <a16:creationId xmlns:a16="http://schemas.microsoft.com/office/drawing/2014/main" id="{5B018999-5FC5-FF09-37F1-3AB08139027C}"/>
                </a:ext>
              </a:extLst>
            </p:cNvPr>
            <p:cNvGrpSpPr/>
            <p:nvPr/>
          </p:nvGrpSpPr>
          <p:grpSpPr>
            <a:xfrm>
              <a:off x="10290217" y="3884712"/>
              <a:ext cx="509590" cy="522086"/>
              <a:chOff x="7849805" y="5461376"/>
              <a:chExt cx="509590" cy="522086"/>
            </a:xfrm>
          </p:grpSpPr>
          <p:pic>
            <p:nvPicPr>
              <p:cNvPr id="1282" name="Picture 4" descr="Manual Icon at Vectorified.com | Collection of Manual Icon free for  personal use">
                <a:extLst>
                  <a:ext uri="{FF2B5EF4-FFF2-40B4-BE49-F238E27FC236}">
                    <a16:creationId xmlns:a16="http://schemas.microsoft.com/office/drawing/2014/main" id="{6CDC4873-AAFC-C164-97B0-9C47DBCAF7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49805" y="5461376"/>
                <a:ext cx="410017" cy="4685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83" name="TextBox 1282">
                <a:extLst>
                  <a:ext uri="{FF2B5EF4-FFF2-40B4-BE49-F238E27FC236}">
                    <a16:creationId xmlns:a16="http://schemas.microsoft.com/office/drawing/2014/main" id="{DA1D4B17-A0EF-C585-05FE-355CDED5F3D9}"/>
                  </a:ext>
                </a:extLst>
              </p:cNvPr>
              <p:cNvSpPr txBox="1"/>
              <p:nvPr/>
            </p:nvSpPr>
            <p:spPr>
              <a:xfrm>
                <a:off x="8017473" y="5567963"/>
                <a:ext cx="341922" cy="415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1200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!</a:t>
                </a:r>
              </a:p>
            </p:txBody>
          </p:sp>
        </p:grpSp>
        <p:grpSp>
          <p:nvGrpSpPr>
            <p:cNvPr id="1284" name="Group 1283">
              <a:extLst>
                <a:ext uri="{FF2B5EF4-FFF2-40B4-BE49-F238E27FC236}">
                  <a16:creationId xmlns:a16="http://schemas.microsoft.com/office/drawing/2014/main" id="{274AE495-1DBF-725A-4A97-0C17D7F77073}"/>
                </a:ext>
              </a:extLst>
            </p:cNvPr>
            <p:cNvGrpSpPr/>
            <p:nvPr/>
          </p:nvGrpSpPr>
          <p:grpSpPr>
            <a:xfrm>
              <a:off x="10299048" y="4770002"/>
              <a:ext cx="509590" cy="522086"/>
              <a:chOff x="7849805" y="5461376"/>
              <a:chExt cx="509590" cy="522086"/>
            </a:xfrm>
          </p:grpSpPr>
          <p:pic>
            <p:nvPicPr>
              <p:cNvPr id="1285" name="Picture 4" descr="Manual Icon at Vectorified.com | Collection of Manual Icon free for  personal use">
                <a:extLst>
                  <a:ext uri="{FF2B5EF4-FFF2-40B4-BE49-F238E27FC236}">
                    <a16:creationId xmlns:a16="http://schemas.microsoft.com/office/drawing/2014/main" id="{57444533-1150-BBA8-0C08-05633C9224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49805" y="5461376"/>
                <a:ext cx="410017" cy="4685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86" name="TextBox 1285">
                <a:extLst>
                  <a:ext uri="{FF2B5EF4-FFF2-40B4-BE49-F238E27FC236}">
                    <a16:creationId xmlns:a16="http://schemas.microsoft.com/office/drawing/2014/main" id="{9D165B2E-40E3-A333-F023-33B8EEB123F4}"/>
                  </a:ext>
                </a:extLst>
              </p:cNvPr>
              <p:cNvSpPr txBox="1"/>
              <p:nvPr/>
            </p:nvSpPr>
            <p:spPr>
              <a:xfrm>
                <a:off x="8017473" y="5567963"/>
                <a:ext cx="341922" cy="415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1200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!</a:t>
                </a:r>
              </a:p>
            </p:txBody>
          </p:sp>
        </p:grpSp>
        <p:grpSp>
          <p:nvGrpSpPr>
            <p:cNvPr id="1287" name="Group 1286">
              <a:extLst>
                <a:ext uri="{FF2B5EF4-FFF2-40B4-BE49-F238E27FC236}">
                  <a16:creationId xmlns:a16="http://schemas.microsoft.com/office/drawing/2014/main" id="{E2F7A1A2-9CF0-97C9-F5EA-EAB0D7F4D974}"/>
                </a:ext>
              </a:extLst>
            </p:cNvPr>
            <p:cNvGrpSpPr/>
            <p:nvPr/>
          </p:nvGrpSpPr>
          <p:grpSpPr>
            <a:xfrm>
              <a:off x="10290217" y="5582185"/>
              <a:ext cx="509590" cy="522086"/>
              <a:chOff x="7849805" y="5461376"/>
              <a:chExt cx="509590" cy="522086"/>
            </a:xfrm>
          </p:grpSpPr>
          <p:pic>
            <p:nvPicPr>
              <p:cNvPr id="1288" name="Picture 4" descr="Manual Icon at Vectorified.com | Collection of Manual Icon free for  personal use">
                <a:extLst>
                  <a:ext uri="{FF2B5EF4-FFF2-40B4-BE49-F238E27FC236}">
                    <a16:creationId xmlns:a16="http://schemas.microsoft.com/office/drawing/2014/main" id="{679AAD42-6F87-92FA-9C3F-8E990E160D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49805" y="5461376"/>
                <a:ext cx="410017" cy="4685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89" name="TextBox 1288">
                <a:extLst>
                  <a:ext uri="{FF2B5EF4-FFF2-40B4-BE49-F238E27FC236}">
                    <a16:creationId xmlns:a16="http://schemas.microsoft.com/office/drawing/2014/main" id="{F187DBF9-5A70-B709-012A-303AB23CE026}"/>
                  </a:ext>
                </a:extLst>
              </p:cNvPr>
              <p:cNvSpPr txBox="1"/>
              <p:nvPr/>
            </p:nvSpPr>
            <p:spPr>
              <a:xfrm>
                <a:off x="8017473" y="5567963"/>
                <a:ext cx="341922" cy="415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1200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!</a:t>
                </a:r>
              </a:p>
            </p:txBody>
          </p:sp>
        </p:grpSp>
        <p:grpSp>
          <p:nvGrpSpPr>
            <p:cNvPr id="1290" name="Group 1289">
              <a:extLst>
                <a:ext uri="{FF2B5EF4-FFF2-40B4-BE49-F238E27FC236}">
                  <a16:creationId xmlns:a16="http://schemas.microsoft.com/office/drawing/2014/main" id="{B8B2D2FC-4DCD-446B-29DB-DB575E5F605A}"/>
                </a:ext>
              </a:extLst>
            </p:cNvPr>
            <p:cNvGrpSpPr/>
            <p:nvPr/>
          </p:nvGrpSpPr>
          <p:grpSpPr>
            <a:xfrm>
              <a:off x="10299048" y="6430740"/>
              <a:ext cx="509590" cy="522086"/>
              <a:chOff x="7849805" y="5461376"/>
              <a:chExt cx="509590" cy="522086"/>
            </a:xfrm>
          </p:grpSpPr>
          <p:pic>
            <p:nvPicPr>
              <p:cNvPr id="1291" name="Picture 4" descr="Manual Icon at Vectorified.com | Collection of Manual Icon free for  personal use">
                <a:extLst>
                  <a:ext uri="{FF2B5EF4-FFF2-40B4-BE49-F238E27FC236}">
                    <a16:creationId xmlns:a16="http://schemas.microsoft.com/office/drawing/2014/main" id="{7D75729F-9F16-9FAA-FFA7-A7D7C305D5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49805" y="5461376"/>
                <a:ext cx="410017" cy="4685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92" name="TextBox 1291">
                <a:extLst>
                  <a:ext uri="{FF2B5EF4-FFF2-40B4-BE49-F238E27FC236}">
                    <a16:creationId xmlns:a16="http://schemas.microsoft.com/office/drawing/2014/main" id="{30C0817F-EB45-32E1-18A0-9DD18F7C7D2D}"/>
                  </a:ext>
                </a:extLst>
              </p:cNvPr>
              <p:cNvSpPr txBox="1"/>
              <p:nvPr/>
            </p:nvSpPr>
            <p:spPr>
              <a:xfrm>
                <a:off x="8017473" y="5567963"/>
                <a:ext cx="341922" cy="415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1200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!</a:t>
                </a:r>
              </a:p>
            </p:txBody>
          </p:sp>
        </p:grpSp>
        <p:cxnSp>
          <p:nvCxnSpPr>
            <p:cNvPr id="1294" name="Straight Connector 1293">
              <a:extLst>
                <a:ext uri="{FF2B5EF4-FFF2-40B4-BE49-F238E27FC236}">
                  <a16:creationId xmlns:a16="http://schemas.microsoft.com/office/drawing/2014/main" id="{99E901DE-A7EC-4C42-0AA4-6F1AAC72CD2C}"/>
                </a:ext>
              </a:extLst>
            </p:cNvPr>
            <p:cNvCxnSpPr>
              <a:stCxn id="1258" idx="3"/>
              <a:endCxn id="1263" idx="1"/>
            </p:cNvCxnSpPr>
            <p:nvPr/>
          </p:nvCxnSpPr>
          <p:spPr>
            <a:xfrm>
              <a:off x="10791197" y="3280398"/>
              <a:ext cx="943603" cy="5126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5" name="Straight Connector 1294">
              <a:extLst>
                <a:ext uri="{FF2B5EF4-FFF2-40B4-BE49-F238E27FC236}">
                  <a16:creationId xmlns:a16="http://schemas.microsoft.com/office/drawing/2014/main" id="{B226BA5D-1D73-0E8F-3B5D-12EDAE693DD2}"/>
                </a:ext>
              </a:extLst>
            </p:cNvPr>
            <p:cNvCxnSpPr>
              <a:cxnSpLocks/>
              <a:stCxn id="1259" idx="3"/>
              <a:endCxn id="1263" idx="1"/>
            </p:cNvCxnSpPr>
            <p:nvPr/>
          </p:nvCxnSpPr>
          <p:spPr>
            <a:xfrm flipV="1">
              <a:off x="10791196" y="3793028"/>
              <a:ext cx="943604" cy="3422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8" name="Straight Connector 1297">
              <a:extLst>
                <a:ext uri="{FF2B5EF4-FFF2-40B4-BE49-F238E27FC236}">
                  <a16:creationId xmlns:a16="http://schemas.microsoft.com/office/drawing/2014/main" id="{38B246C5-721D-5F10-3789-508DC5AFD931}"/>
                </a:ext>
              </a:extLst>
            </p:cNvPr>
            <p:cNvCxnSpPr>
              <a:cxnSpLocks/>
              <a:stCxn id="1260" idx="3"/>
              <a:endCxn id="1263" idx="1"/>
            </p:cNvCxnSpPr>
            <p:nvPr/>
          </p:nvCxnSpPr>
          <p:spPr>
            <a:xfrm flipV="1">
              <a:off x="10792647" y="3793028"/>
              <a:ext cx="942153" cy="12279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1" name="Straight Connector 1300">
              <a:extLst>
                <a:ext uri="{FF2B5EF4-FFF2-40B4-BE49-F238E27FC236}">
                  <a16:creationId xmlns:a16="http://schemas.microsoft.com/office/drawing/2014/main" id="{CB76A997-53F5-8B15-C6FC-AE92955F2FBD}"/>
                </a:ext>
              </a:extLst>
            </p:cNvPr>
            <p:cNvCxnSpPr>
              <a:cxnSpLocks/>
              <a:endCxn id="1263" idx="1"/>
            </p:cNvCxnSpPr>
            <p:nvPr/>
          </p:nvCxnSpPr>
          <p:spPr>
            <a:xfrm flipV="1">
              <a:off x="10817687" y="3793028"/>
              <a:ext cx="917113" cy="19851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4" name="Straight Connector 1303">
              <a:extLst>
                <a:ext uri="{FF2B5EF4-FFF2-40B4-BE49-F238E27FC236}">
                  <a16:creationId xmlns:a16="http://schemas.microsoft.com/office/drawing/2014/main" id="{513632DE-94B1-C63A-5934-D0420FB9D396}"/>
                </a:ext>
              </a:extLst>
            </p:cNvPr>
            <p:cNvCxnSpPr>
              <a:cxnSpLocks/>
              <a:stCxn id="1262" idx="3"/>
              <a:endCxn id="1263" idx="1"/>
            </p:cNvCxnSpPr>
            <p:nvPr/>
          </p:nvCxnSpPr>
          <p:spPr>
            <a:xfrm flipV="1">
              <a:off x="10791194" y="3793028"/>
              <a:ext cx="943606" cy="28652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7" name="Straight Connector 1306">
              <a:extLst>
                <a:ext uri="{FF2B5EF4-FFF2-40B4-BE49-F238E27FC236}">
                  <a16:creationId xmlns:a16="http://schemas.microsoft.com/office/drawing/2014/main" id="{BBF34988-94F3-033D-9B79-FD235CC51E50}"/>
                </a:ext>
              </a:extLst>
            </p:cNvPr>
            <p:cNvCxnSpPr>
              <a:cxnSpLocks/>
              <a:stCxn id="1229" idx="0"/>
              <a:endCxn id="1263" idx="2"/>
            </p:cNvCxnSpPr>
            <p:nvPr/>
          </p:nvCxnSpPr>
          <p:spPr>
            <a:xfrm flipV="1">
              <a:off x="12198154" y="4576155"/>
              <a:ext cx="0" cy="803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0" name="Straight Connector 1309">
              <a:extLst>
                <a:ext uri="{FF2B5EF4-FFF2-40B4-BE49-F238E27FC236}">
                  <a16:creationId xmlns:a16="http://schemas.microsoft.com/office/drawing/2014/main" id="{3DB5EA30-5B2A-5D11-E542-7A48533141EC}"/>
                </a:ext>
              </a:extLst>
            </p:cNvPr>
            <p:cNvCxnSpPr>
              <a:cxnSpLocks/>
              <a:stCxn id="1229" idx="0"/>
            </p:cNvCxnSpPr>
            <p:nvPr/>
          </p:nvCxnSpPr>
          <p:spPr>
            <a:xfrm flipH="1" flipV="1">
              <a:off x="11852309" y="4576155"/>
              <a:ext cx="345845" cy="803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0" name="Straight Connector 1329">
              <a:extLst>
                <a:ext uri="{FF2B5EF4-FFF2-40B4-BE49-F238E27FC236}">
                  <a16:creationId xmlns:a16="http://schemas.microsoft.com/office/drawing/2014/main" id="{D22F84C2-2BEA-B742-6746-CFEB3E04EC22}"/>
                </a:ext>
              </a:extLst>
            </p:cNvPr>
            <p:cNvCxnSpPr>
              <a:cxnSpLocks/>
              <a:stCxn id="1229" idx="0"/>
            </p:cNvCxnSpPr>
            <p:nvPr/>
          </p:nvCxnSpPr>
          <p:spPr>
            <a:xfrm flipV="1">
              <a:off x="12198154" y="4600150"/>
              <a:ext cx="388956" cy="7796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3" name="Straight Connector 1332">
              <a:extLst>
                <a:ext uri="{FF2B5EF4-FFF2-40B4-BE49-F238E27FC236}">
                  <a16:creationId xmlns:a16="http://schemas.microsoft.com/office/drawing/2014/main" id="{ED880668-11D7-5096-B8EC-4BFCB52AD105}"/>
                </a:ext>
              </a:extLst>
            </p:cNvPr>
            <p:cNvCxnSpPr>
              <a:cxnSpLocks/>
              <a:endCxn id="1263" idx="2"/>
            </p:cNvCxnSpPr>
            <p:nvPr/>
          </p:nvCxnSpPr>
          <p:spPr>
            <a:xfrm flipH="1" flipV="1">
              <a:off x="12198154" y="4576155"/>
              <a:ext cx="399776" cy="8115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6" name="Straight Connector 1335">
              <a:extLst>
                <a:ext uri="{FF2B5EF4-FFF2-40B4-BE49-F238E27FC236}">
                  <a16:creationId xmlns:a16="http://schemas.microsoft.com/office/drawing/2014/main" id="{153AA6CB-D262-A762-0BBF-DC206C02C726}"/>
                </a:ext>
              </a:extLst>
            </p:cNvPr>
            <p:cNvCxnSpPr>
              <a:cxnSpLocks/>
              <a:endCxn id="1263" idx="2"/>
            </p:cNvCxnSpPr>
            <p:nvPr/>
          </p:nvCxnSpPr>
          <p:spPr>
            <a:xfrm flipV="1">
              <a:off x="11759840" y="4576155"/>
              <a:ext cx="438314" cy="8083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9" name="Straight Connector 1338">
              <a:extLst>
                <a:ext uri="{FF2B5EF4-FFF2-40B4-BE49-F238E27FC236}">
                  <a16:creationId xmlns:a16="http://schemas.microsoft.com/office/drawing/2014/main" id="{EAEF3659-9F0E-8A0D-3B77-387DAF20B94F}"/>
                </a:ext>
              </a:extLst>
            </p:cNvPr>
            <p:cNvCxnSpPr>
              <a:cxnSpLocks/>
              <a:stCxn id="1229" idx="1"/>
            </p:cNvCxnSpPr>
            <p:nvPr/>
          </p:nvCxnSpPr>
          <p:spPr>
            <a:xfrm flipH="1" flipV="1">
              <a:off x="10791197" y="3280398"/>
              <a:ext cx="943603" cy="28768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2" name="Straight Connector 1341">
              <a:extLst>
                <a:ext uri="{FF2B5EF4-FFF2-40B4-BE49-F238E27FC236}">
                  <a16:creationId xmlns:a16="http://schemas.microsoft.com/office/drawing/2014/main" id="{2CB00A10-D20A-C9FC-1E09-5D0C88B79F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791196" y="4135258"/>
              <a:ext cx="931408" cy="2045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2" name="Straight Connector 2111">
              <a:extLst>
                <a:ext uri="{FF2B5EF4-FFF2-40B4-BE49-F238E27FC236}">
                  <a16:creationId xmlns:a16="http://schemas.microsoft.com/office/drawing/2014/main" id="{9304F8C5-1084-920B-DB2D-BB4C17D7F9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792647" y="5020935"/>
              <a:ext cx="909714" cy="11672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5" name="Straight Connector 2114">
              <a:extLst>
                <a:ext uri="{FF2B5EF4-FFF2-40B4-BE49-F238E27FC236}">
                  <a16:creationId xmlns:a16="http://schemas.microsoft.com/office/drawing/2014/main" id="{4B295FD9-6745-DCE8-086C-2886B0B0AD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844234" y="5763165"/>
              <a:ext cx="858127" cy="394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9" name="Straight Connector 2118">
              <a:extLst>
                <a:ext uri="{FF2B5EF4-FFF2-40B4-BE49-F238E27FC236}">
                  <a16:creationId xmlns:a16="http://schemas.microsoft.com/office/drawing/2014/main" id="{64ACB7B9-323F-18D6-E6A8-25E724DF2E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91194" y="6188182"/>
              <a:ext cx="911167" cy="4701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2" name="Tekstvak 6">
              <a:extLst>
                <a:ext uri="{FF2B5EF4-FFF2-40B4-BE49-F238E27FC236}">
                  <a16:creationId xmlns:a16="http://schemas.microsoft.com/office/drawing/2014/main" id="{8D1C0319-9ADD-E42A-14E9-5A1505FADD59}"/>
                </a:ext>
              </a:extLst>
            </p:cNvPr>
            <p:cNvSpPr txBox="1"/>
            <p:nvPr/>
          </p:nvSpPr>
          <p:spPr>
            <a:xfrm>
              <a:off x="8102712" y="1615892"/>
              <a:ext cx="4187163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b="1" dirty="0">
                  <a:latin typeface="Arial" panose="020B0604020202020204" pitchFamily="34" charset="0"/>
                </a:rPr>
                <a:t>Traditionele  aanpak</a:t>
              </a:r>
            </a:p>
            <a:p>
              <a:pPr algn="ctr"/>
              <a:r>
                <a:rPr lang="nl-NL" sz="933" dirty="0">
                  <a:latin typeface="Arial" panose="020B0604020202020204" pitchFamily="34" charset="0"/>
                </a:rPr>
                <a:t>‘meer bezwaren = meer handjes</a:t>
              </a:r>
              <a:r>
                <a:rPr lang="nl-NL" sz="1067" dirty="0">
                  <a:latin typeface="Arial" panose="020B0604020202020204" pitchFamily="34" charset="0"/>
                </a:rPr>
                <a:t>’</a:t>
              </a:r>
            </a:p>
          </p:txBody>
        </p:sp>
        <p:sp>
          <p:nvSpPr>
            <p:cNvPr id="283" name="AutoShape 2"/>
            <p:cNvSpPr/>
            <p:nvPr/>
          </p:nvSpPr>
          <p:spPr>
            <a:xfrm flipH="1">
              <a:off x="7373713" y="1318632"/>
              <a:ext cx="77199" cy="8968368"/>
            </a:xfrm>
            <a:prstGeom prst="line">
              <a:avLst/>
            </a:prstGeom>
            <a:ln w="38100" cap="flat">
              <a:solidFill>
                <a:srgbClr val="00AEB8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NL" sz="120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851B485-6767-40EB-6F61-9ABD6183EC9F}"/>
              </a:ext>
            </a:extLst>
          </p:cNvPr>
          <p:cNvGrpSpPr/>
          <p:nvPr/>
        </p:nvGrpSpPr>
        <p:grpSpPr>
          <a:xfrm>
            <a:off x="1000057" y="1649040"/>
            <a:ext cx="1702200" cy="1661472"/>
            <a:chOff x="1500086" y="2473560"/>
            <a:chExt cx="2553300" cy="2492208"/>
          </a:xfrm>
        </p:grpSpPr>
        <p:sp>
          <p:nvSpPr>
            <p:cNvPr id="284" name="Rechthoek 24">
              <a:extLst>
                <a:ext uri="{FF2B5EF4-FFF2-40B4-BE49-F238E27FC236}">
                  <a16:creationId xmlns:a16="http://schemas.microsoft.com/office/drawing/2014/main" id="{E3DCB800-FB45-C838-9120-DD2DF7F3F28A}"/>
                </a:ext>
              </a:extLst>
            </p:cNvPr>
            <p:cNvSpPr/>
            <p:nvPr/>
          </p:nvSpPr>
          <p:spPr>
            <a:xfrm>
              <a:off x="1500086" y="2473560"/>
              <a:ext cx="2553300" cy="2492208"/>
            </a:xfrm>
            <a:prstGeom prst="ellipse">
              <a:avLst/>
            </a:prstGeom>
            <a:solidFill>
              <a:srgbClr val="4DBAC0"/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3000"/>
                </a:lnSpc>
              </a:pPr>
              <a:endParaRPr lang="nl-NL" sz="30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6" name="Tekstvak 285"/>
            <p:cNvSpPr txBox="1"/>
            <p:nvPr/>
          </p:nvSpPr>
          <p:spPr>
            <a:xfrm>
              <a:off x="1899586" y="3121541"/>
              <a:ext cx="1754771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Meer WOZ bezwaren afhandelen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34D4D01-72ED-0194-3651-4BED06EDBB2A}"/>
              </a:ext>
            </a:extLst>
          </p:cNvPr>
          <p:cNvGrpSpPr/>
          <p:nvPr/>
        </p:nvGrpSpPr>
        <p:grpSpPr>
          <a:xfrm>
            <a:off x="2640902" y="2258555"/>
            <a:ext cx="1637102" cy="1607256"/>
            <a:chOff x="3961353" y="3387833"/>
            <a:chExt cx="2455653" cy="2410884"/>
          </a:xfrm>
        </p:grpSpPr>
        <p:sp>
          <p:nvSpPr>
            <p:cNvPr id="287" name="Rechthoek 24">
              <a:extLst>
                <a:ext uri="{FF2B5EF4-FFF2-40B4-BE49-F238E27FC236}">
                  <a16:creationId xmlns:a16="http://schemas.microsoft.com/office/drawing/2014/main" id="{E3DCB800-FB45-C838-9120-DD2DF7F3F28A}"/>
                </a:ext>
              </a:extLst>
            </p:cNvPr>
            <p:cNvSpPr/>
            <p:nvPr/>
          </p:nvSpPr>
          <p:spPr>
            <a:xfrm>
              <a:off x="3961353" y="3387833"/>
              <a:ext cx="2455653" cy="241088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3000"/>
                </a:lnSpc>
              </a:pPr>
              <a:endParaRPr lang="nl-NL" sz="30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8" name="Tekstvak 287"/>
            <p:cNvSpPr txBox="1"/>
            <p:nvPr/>
          </p:nvSpPr>
          <p:spPr>
            <a:xfrm>
              <a:off x="4025435" y="4057132"/>
              <a:ext cx="2299166" cy="1246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Geen werkplezier.</a:t>
              </a:r>
            </a:p>
            <a:p>
              <a:pPr algn="ctr"/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verloop in het team bezwaren en beroep </a:t>
              </a:r>
            </a:p>
          </p:txBody>
        </p:sp>
      </p:grpSp>
      <p:sp>
        <p:nvSpPr>
          <p:cNvPr id="289" name="Tekstvak 6">
            <a:extLst>
              <a:ext uri="{FF2B5EF4-FFF2-40B4-BE49-F238E27FC236}">
                <a16:creationId xmlns:a16="http://schemas.microsoft.com/office/drawing/2014/main" id="{8D1C0319-9ADD-E42A-14E9-5A1505FADD59}"/>
              </a:ext>
            </a:extLst>
          </p:cNvPr>
          <p:cNvSpPr txBox="1"/>
          <p:nvPr/>
        </p:nvSpPr>
        <p:spPr>
          <a:xfrm>
            <a:off x="965639" y="799848"/>
            <a:ext cx="461639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133" b="1" dirty="0">
                <a:solidFill>
                  <a:srgbClr val="4DBAC0"/>
                </a:solidFill>
                <a:latin typeface="Arial" panose="020B0604020202020204" pitchFamily="34" charset="0"/>
              </a:rPr>
              <a:t>Situatie </a:t>
            </a:r>
          </a:p>
          <a:p>
            <a:r>
              <a:rPr lang="nl-NL" sz="2133" b="1" dirty="0">
                <a:solidFill>
                  <a:srgbClr val="4DBAC0"/>
                </a:solidFill>
                <a:latin typeface="Arial" panose="020B0604020202020204" pitchFamily="34" charset="0"/>
              </a:rPr>
              <a:t>eind 2022 en begin 2023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B364753-C6E1-6008-077D-110A1A84B072}"/>
              </a:ext>
            </a:extLst>
          </p:cNvPr>
          <p:cNvGrpSpPr/>
          <p:nvPr/>
        </p:nvGrpSpPr>
        <p:grpSpPr>
          <a:xfrm>
            <a:off x="2946400" y="3937000"/>
            <a:ext cx="1656659" cy="1639370"/>
            <a:chOff x="4419600" y="5905500"/>
            <a:chExt cx="2484988" cy="2459055"/>
          </a:xfrm>
        </p:grpSpPr>
        <p:sp>
          <p:nvSpPr>
            <p:cNvPr id="290" name="Rechthoek 24">
              <a:extLst>
                <a:ext uri="{FF2B5EF4-FFF2-40B4-BE49-F238E27FC236}">
                  <a16:creationId xmlns:a16="http://schemas.microsoft.com/office/drawing/2014/main" id="{E3DCB800-FB45-C838-9120-DD2DF7F3F28A}"/>
                </a:ext>
              </a:extLst>
            </p:cNvPr>
            <p:cNvSpPr/>
            <p:nvPr/>
          </p:nvSpPr>
          <p:spPr>
            <a:xfrm>
              <a:off x="4419600" y="5905500"/>
              <a:ext cx="2484988" cy="24590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3000"/>
                </a:lnSpc>
              </a:pPr>
              <a:endParaRPr lang="nl-NL" sz="30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1" name="Tekstvak 290"/>
            <p:cNvSpPr txBox="1"/>
            <p:nvPr/>
          </p:nvSpPr>
          <p:spPr>
            <a:xfrm>
              <a:off x="4582519" y="6818981"/>
              <a:ext cx="2134471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Meer tijd voor kwaliteit</a:t>
              </a:r>
            </a:p>
          </p:txBody>
        </p:sp>
      </p:grpSp>
      <p:sp>
        <p:nvSpPr>
          <p:cNvPr id="295" name="AutoShape 37"/>
          <p:cNvSpPr/>
          <p:nvPr/>
        </p:nvSpPr>
        <p:spPr>
          <a:xfrm flipV="1">
            <a:off x="10778976" y="682273"/>
            <a:ext cx="1432378" cy="3527"/>
          </a:xfrm>
          <a:prstGeom prst="line">
            <a:avLst/>
          </a:prstGeom>
          <a:ln w="76200" cap="flat">
            <a:solidFill>
              <a:srgbClr val="C5C4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L" sz="1200"/>
          </a:p>
        </p:txBody>
      </p:sp>
      <p:grpSp>
        <p:nvGrpSpPr>
          <p:cNvPr id="296" name="Group 2"/>
          <p:cNvGrpSpPr/>
          <p:nvPr/>
        </p:nvGrpSpPr>
        <p:grpSpPr>
          <a:xfrm>
            <a:off x="7452" y="-1"/>
            <a:ext cx="888278" cy="6858001"/>
            <a:chOff x="0" y="0"/>
            <a:chExt cx="273365" cy="2164018"/>
          </a:xfrm>
        </p:grpSpPr>
        <p:sp>
          <p:nvSpPr>
            <p:cNvPr id="297" name="Freeform 3"/>
            <p:cNvSpPr/>
            <p:nvPr/>
          </p:nvSpPr>
          <p:spPr>
            <a:xfrm>
              <a:off x="0" y="0"/>
              <a:ext cx="273365" cy="2164018"/>
            </a:xfrm>
            <a:custGeom>
              <a:avLst/>
              <a:gdLst/>
              <a:ahLst/>
              <a:cxnLst/>
              <a:rect l="l" t="t" r="r" b="b"/>
              <a:pathLst>
                <a:path w="273365" h="2164018">
                  <a:moveTo>
                    <a:pt x="0" y="0"/>
                  </a:moveTo>
                  <a:lnTo>
                    <a:pt x="273365" y="0"/>
                  </a:lnTo>
                  <a:lnTo>
                    <a:pt x="273365" y="2164018"/>
                  </a:lnTo>
                  <a:lnTo>
                    <a:pt x="0" y="2164018"/>
                  </a:lnTo>
                  <a:close/>
                </a:path>
              </a:pathLst>
            </a:custGeom>
            <a:solidFill>
              <a:srgbClr val="25B2C4"/>
            </a:solidFill>
          </p:spPr>
          <p:txBody>
            <a:bodyPr/>
            <a:lstStyle/>
            <a:p>
              <a:endParaRPr lang="en-NL" sz="120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ED78318-3091-29A8-FA97-8DAAE3769DD6}"/>
              </a:ext>
            </a:extLst>
          </p:cNvPr>
          <p:cNvGrpSpPr/>
          <p:nvPr/>
        </p:nvGrpSpPr>
        <p:grpSpPr>
          <a:xfrm>
            <a:off x="1278929" y="3387655"/>
            <a:ext cx="1673227" cy="1605391"/>
            <a:chOff x="1918393" y="5081483"/>
            <a:chExt cx="2509840" cy="2408086"/>
          </a:xfrm>
        </p:grpSpPr>
        <p:sp>
          <p:nvSpPr>
            <p:cNvPr id="213" name="Rechthoek 24">
              <a:extLst>
                <a:ext uri="{FF2B5EF4-FFF2-40B4-BE49-F238E27FC236}">
                  <a16:creationId xmlns:a16="http://schemas.microsoft.com/office/drawing/2014/main" id="{E3DCB800-FB45-C838-9120-DD2DF7F3F28A}"/>
                </a:ext>
              </a:extLst>
            </p:cNvPr>
            <p:cNvSpPr/>
            <p:nvPr/>
          </p:nvSpPr>
          <p:spPr>
            <a:xfrm>
              <a:off x="1918393" y="5081483"/>
              <a:ext cx="2509840" cy="2408086"/>
            </a:xfrm>
            <a:prstGeom prst="ellipse">
              <a:avLst/>
            </a:prstGeom>
            <a:solidFill>
              <a:srgbClr val="C5C401"/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3000"/>
                </a:lnSpc>
              </a:pPr>
              <a:endParaRPr lang="nl-NL" sz="30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" name="Rechthoek 1"/>
            <p:cNvSpPr/>
            <p:nvPr/>
          </p:nvSpPr>
          <p:spPr>
            <a:xfrm>
              <a:off x="2299624" y="5914433"/>
              <a:ext cx="1722106" cy="6924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Krappe </a:t>
              </a:r>
            </a:p>
            <a:p>
              <a:pPr algn="ctr"/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arbeidsmarkt</a:t>
              </a:r>
              <a:endParaRPr lang="nl-NL" sz="12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E89764A-0857-42D6-44F2-649A8158545F}"/>
              </a:ext>
            </a:extLst>
          </p:cNvPr>
          <p:cNvGrpSpPr/>
          <p:nvPr/>
        </p:nvGrpSpPr>
        <p:grpSpPr>
          <a:xfrm>
            <a:off x="1625600" y="5052640"/>
            <a:ext cx="1639016" cy="1678361"/>
            <a:chOff x="2438400" y="7578959"/>
            <a:chExt cx="2458524" cy="2517541"/>
          </a:xfrm>
        </p:grpSpPr>
        <p:sp>
          <p:nvSpPr>
            <p:cNvPr id="214" name="Rechthoek 24">
              <a:extLst>
                <a:ext uri="{FF2B5EF4-FFF2-40B4-BE49-F238E27FC236}">
                  <a16:creationId xmlns:a16="http://schemas.microsoft.com/office/drawing/2014/main" id="{E3DCB800-FB45-C838-9120-DD2DF7F3F28A}"/>
                </a:ext>
              </a:extLst>
            </p:cNvPr>
            <p:cNvSpPr/>
            <p:nvPr/>
          </p:nvSpPr>
          <p:spPr>
            <a:xfrm>
              <a:off x="2438400" y="7578959"/>
              <a:ext cx="2458524" cy="2517541"/>
            </a:xfrm>
            <a:prstGeom prst="ellipse">
              <a:avLst/>
            </a:prstGeom>
            <a:solidFill>
              <a:srgbClr val="CCEBEE"/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3000"/>
                </a:lnSpc>
              </a:pPr>
              <a:endParaRPr lang="nl-NL" sz="3000" dirty="0">
                <a:solidFill>
                  <a:srgbClr val="0099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5" name="Rechthoek 214"/>
            <p:cNvSpPr/>
            <p:nvPr/>
          </p:nvSpPr>
          <p:spPr>
            <a:xfrm>
              <a:off x="2519460" y="8134170"/>
              <a:ext cx="2357340" cy="1246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Frustratie medewerkers bij hoeveelheid uitval bij robot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311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Rechthoek 24">
            <a:extLst>
              <a:ext uri="{FF2B5EF4-FFF2-40B4-BE49-F238E27FC236}">
                <a16:creationId xmlns:a16="http://schemas.microsoft.com/office/drawing/2014/main" id="{7897799A-6469-60B3-39E8-65387FC87773}"/>
              </a:ext>
            </a:extLst>
          </p:cNvPr>
          <p:cNvSpPr/>
          <p:nvPr/>
        </p:nvSpPr>
        <p:spPr>
          <a:xfrm>
            <a:off x="2792867" y="1818339"/>
            <a:ext cx="617805" cy="1044170"/>
          </a:xfrm>
          <a:prstGeom prst="rect">
            <a:avLst/>
          </a:prstGeom>
          <a:solidFill>
            <a:srgbClr val="4DBAC0"/>
          </a:solidFill>
          <a:ln>
            <a:noFill/>
          </a:ln>
          <a:effectLst>
            <a:outerShdw blurRad="203200"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endParaRPr lang="nl-NL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8FB80C11-467A-1145-9276-4B7AE7187A8A}"/>
              </a:ext>
            </a:extLst>
          </p:cNvPr>
          <p:cNvSpPr txBox="1">
            <a:spLocks/>
          </p:cNvSpPr>
          <p:nvPr/>
        </p:nvSpPr>
        <p:spPr>
          <a:xfrm>
            <a:off x="290798" y="6381116"/>
            <a:ext cx="5051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796D9E9C-9376-1444-9177-E625B212EA69}" type="slidenum">
              <a:rPr lang="en-IT" sz="1100">
                <a:solidFill>
                  <a:srgbClr val="231F20"/>
                </a:solidFill>
                <a:latin typeface="Arial" panose="020B0604020202020204" pitchFamily="34" charset="0"/>
              </a:rPr>
              <a:pPr algn="l"/>
              <a:t>16</a:t>
            </a:fld>
            <a:endParaRPr lang="en-IT" sz="1100">
              <a:solidFill>
                <a:srgbClr val="231F20"/>
              </a:solidFill>
              <a:latin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5C0034-393D-5500-75E7-A5F360709245}"/>
              </a:ext>
            </a:extLst>
          </p:cNvPr>
          <p:cNvSpPr txBox="1"/>
          <p:nvPr/>
        </p:nvSpPr>
        <p:spPr>
          <a:xfrm>
            <a:off x="144781" y="5018205"/>
            <a:ext cx="598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800" dirty="0">
                <a:latin typeface="Arial" panose="020B0604020202020204" pitchFamily="34" charset="0"/>
              </a:rPr>
              <a:t>Systeem</a:t>
            </a:r>
          </a:p>
          <a:p>
            <a:r>
              <a:rPr lang="en-NL" sz="800" dirty="0">
                <a:latin typeface="Arial" panose="020B0604020202020204" pitchFamily="34" charset="0"/>
              </a:rPr>
              <a:t>belasting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FDABCA9-74E0-0B8F-294A-681BA5A45405}"/>
              </a:ext>
            </a:extLst>
          </p:cNvPr>
          <p:cNvSpPr txBox="1"/>
          <p:nvPr/>
        </p:nvSpPr>
        <p:spPr>
          <a:xfrm>
            <a:off x="50800" y="5417271"/>
            <a:ext cx="7344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800" dirty="0">
                <a:latin typeface="Arial" panose="020B0604020202020204" pitchFamily="34" charset="0"/>
              </a:rPr>
              <a:t>Doorlooptijd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A997E56-4BD8-BBBA-B2C2-60BC9B8857B7}"/>
              </a:ext>
            </a:extLst>
          </p:cNvPr>
          <p:cNvSpPr txBox="1"/>
          <p:nvPr/>
        </p:nvSpPr>
        <p:spPr>
          <a:xfrm>
            <a:off x="296353" y="5809444"/>
            <a:ext cx="5068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800" dirty="0">
                <a:latin typeface="Arial" panose="020B0604020202020204" pitchFamily="34" charset="0"/>
              </a:rPr>
              <a:t>Kosten</a:t>
            </a:r>
          </a:p>
        </p:txBody>
      </p:sp>
      <p:sp>
        <p:nvSpPr>
          <p:cNvPr id="1250" name="TextBox 1249">
            <a:extLst>
              <a:ext uri="{FF2B5EF4-FFF2-40B4-BE49-F238E27FC236}">
                <a16:creationId xmlns:a16="http://schemas.microsoft.com/office/drawing/2014/main" id="{13ED1AA3-88D3-9A4C-317E-3A52DB8CFE50}"/>
              </a:ext>
            </a:extLst>
          </p:cNvPr>
          <p:cNvSpPr txBox="1"/>
          <p:nvPr/>
        </p:nvSpPr>
        <p:spPr>
          <a:xfrm>
            <a:off x="87100" y="6135988"/>
            <a:ext cx="7505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800" dirty="0">
                <a:latin typeface="Arial" panose="020B0604020202020204" pitchFamily="34" charset="0"/>
              </a:rPr>
              <a:t>Complexiteit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EEEBC38-0D1A-FCAA-78B9-58890EAF3F3C}"/>
              </a:ext>
            </a:extLst>
          </p:cNvPr>
          <p:cNvSpPr/>
          <p:nvPr/>
        </p:nvSpPr>
        <p:spPr>
          <a:xfrm>
            <a:off x="1219200" y="5067098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9C76E75-FA94-8ACD-7AF4-7BBA31CD5DE3}"/>
              </a:ext>
            </a:extLst>
          </p:cNvPr>
          <p:cNvSpPr/>
          <p:nvPr/>
        </p:nvSpPr>
        <p:spPr>
          <a:xfrm>
            <a:off x="1423937" y="5067098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CBB5150-48DF-C328-2EDF-15AE1CFC4C9F}"/>
              </a:ext>
            </a:extLst>
          </p:cNvPr>
          <p:cNvSpPr/>
          <p:nvPr/>
        </p:nvSpPr>
        <p:spPr>
          <a:xfrm>
            <a:off x="1625179" y="5067098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5D1EF1D-7A2D-2968-4EFA-EA414108B808}"/>
              </a:ext>
            </a:extLst>
          </p:cNvPr>
          <p:cNvSpPr/>
          <p:nvPr/>
        </p:nvSpPr>
        <p:spPr>
          <a:xfrm>
            <a:off x="1829916" y="5067098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4256D48-BE3A-08F0-6902-48351741FB20}"/>
              </a:ext>
            </a:extLst>
          </p:cNvPr>
          <p:cNvSpPr/>
          <p:nvPr/>
        </p:nvSpPr>
        <p:spPr>
          <a:xfrm>
            <a:off x="2032818" y="5067098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805B692-ACD3-A445-3FDC-E758C1198773}"/>
              </a:ext>
            </a:extLst>
          </p:cNvPr>
          <p:cNvSpPr/>
          <p:nvPr/>
        </p:nvSpPr>
        <p:spPr>
          <a:xfrm>
            <a:off x="2237555" y="5067098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1654E125-62A4-7C37-54F7-B7BB08F3D721}"/>
              </a:ext>
            </a:extLst>
          </p:cNvPr>
          <p:cNvSpPr/>
          <p:nvPr/>
        </p:nvSpPr>
        <p:spPr>
          <a:xfrm>
            <a:off x="2439788" y="5067098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CABA932-9733-40D9-1785-71837DEC47D8}"/>
              </a:ext>
            </a:extLst>
          </p:cNvPr>
          <p:cNvSpPr/>
          <p:nvPr/>
        </p:nvSpPr>
        <p:spPr>
          <a:xfrm>
            <a:off x="2644525" y="5067098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B8D05D6-B0F3-966F-D760-E743B3EC6594}"/>
              </a:ext>
            </a:extLst>
          </p:cNvPr>
          <p:cNvSpPr/>
          <p:nvPr/>
        </p:nvSpPr>
        <p:spPr>
          <a:xfrm>
            <a:off x="2849252" y="5067098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CC6AE9BC-508B-88BC-A54C-08CAF48EE0EE}"/>
              </a:ext>
            </a:extLst>
          </p:cNvPr>
          <p:cNvSpPr/>
          <p:nvPr/>
        </p:nvSpPr>
        <p:spPr>
          <a:xfrm>
            <a:off x="3053989" y="5067098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F9CBFF7-737F-B826-3347-B1F2486649BA}"/>
              </a:ext>
            </a:extLst>
          </p:cNvPr>
          <p:cNvSpPr/>
          <p:nvPr/>
        </p:nvSpPr>
        <p:spPr>
          <a:xfrm>
            <a:off x="8337700" y="5060164"/>
            <a:ext cx="203200" cy="184666"/>
          </a:xfrm>
          <a:prstGeom prst="roundRect">
            <a:avLst/>
          </a:prstGeom>
          <a:solidFill>
            <a:srgbClr val="00B05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EFA10E14-FBA8-4DA0-3A3A-B00CBF9C6397}"/>
              </a:ext>
            </a:extLst>
          </p:cNvPr>
          <p:cNvSpPr/>
          <p:nvPr/>
        </p:nvSpPr>
        <p:spPr>
          <a:xfrm>
            <a:off x="8542437" y="5060164"/>
            <a:ext cx="203200" cy="184666"/>
          </a:xfrm>
          <a:prstGeom prst="roundRect">
            <a:avLst/>
          </a:prstGeom>
          <a:solidFill>
            <a:srgbClr val="00B05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7609D1AF-0959-1DD6-3EAC-C65100B07ED5}"/>
              </a:ext>
            </a:extLst>
          </p:cNvPr>
          <p:cNvSpPr/>
          <p:nvPr/>
        </p:nvSpPr>
        <p:spPr>
          <a:xfrm>
            <a:off x="8743679" y="5060164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3F399E09-8E44-9012-C751-5DAC5A40D051}"/>
              </a:ext>
            </a:extLst>
          </p:cNvPr>
          <p:cNvSpPr/>
          <p:nvPr/>
        </p:nvSpPr>
        <p:spPr>
          <a:xfrm>
            <a:off x="8948416" y="5060164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89F79360-C622-8124-FE2E-76D0A901DF61}"/>
              </a:ext>
            </a:extLst>
          </p:cNvPr>
          <p:cNvSpPr/>
          <p:nvPr/>
        </p:nvSpPr>
        <p:spPr>
          <a:xfrm>
            <a:off x="9151318" y="5060164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0CBFB862-740A-E9F0-CD09-07445113484D}"/>
              </a:ext>
            </a:extLst>
          </p:cNvPr>
          <p:cNvSpPr/>
          <p:nvPr/>
        </p:nvSpPr>
        <p:spPr>
          <a:xfrm>
            <a:off x="9356055" y="5060164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21F5D490-9517-7BFE-FE8C-1D3837DA09F4}"/>
              </a:ext>
            </a:extLst>
          </p:cNvPr>
          <p:cNvSpPr/>
          <p:nvPr/>
        </p:nvSpPr>
        <p:spPr>
          <a:xfrm>
            <a:off x="9558288" y="5060164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19" name="Rounded Rectangle 118">
            <a:extLst>
              <a:ext uri="{FF2B5EF4-FFF2-40B4-BE49-F238E27FC236}">
                <a16:creationId xmlns:a16="http://schemas.microsoft.com/office/drawing/2014/main" id="{25477739-D574-5102-04C6-2047764ADC87}"/>
              </a:ext>
            </a:extLst>
          </p:cNvPr>
          <p:cNvSpPr/>
          <p:nvPr/>
        </p:nvSpPr>
        <p:spPr>
          <a:xfrm>
            <a:off x="9763025" y="5060164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20" name="Rounded Rectangle 119">
            <a:extLst>
              <a:ext uri="{FF2B5EF4-FFF2-40B4-BE49-F238E27FC236}">
                <a16:creationId xmlns:a16="http://schemas.microsoft.com/office/drawing/2014/main" id="{EDDB25CA-C15B-3D07-F0A9-C337A2252038}"/>
              </a:ext>
            </a:extLst>
          </p:cNvPr>
          <p:cNvSpPr/>
          <p:nvPr/>
        </p:nvSpPr>
        <p:spPr>
          <a:xfrm>
            <a:off x="9967752" y="5060164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22" name="Rounded Rectangle 121">
            <a:extLst>
              <a:ext uri="{FF2B5EF4-FFF2-40B4-BE49-F238E27FC236}">
                <a16:creationId xmlns:a16="http://schemas.microsoft.com/office/drawing/2014/main" id="{16A86C1F-3EF6-440F-F49B-09E086F67783}"/>
              </a:ext>
            </a:extLst>
          </p:cNvPr>
          <p:cNvSpPr/>
          <p:nvPr/>
        </p:nvSpPr>
        <p:spPr>
          <a:xfrm>
            <a:off x="10172489" y="5060164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D8B8E793-8159-448A-2A13-0577D326C554}"/>
              </a:ext>
            </a:extLst>
          </p:cNvPr>
          <p:cNvGrpSpPr/>
          <p:nvPr/>
        </p:nvGrpSpPr>
        <p:grpSpPr>
          <a:xfrm>
            <a:off x="701149" y="5003800"/>
            <a:ext cx="319927" cy="316089"/>
            <a:chOff x="6516981" y="5386027"/>
            <a:chExt cx="361629" cy="361629"/>
          </a:xfrm>
        </p:grpSpPr>
        <p:pic>
          <p:nvPicPr>
            <p:cNvPr id="125" name="Picture 6" descr="Automation - Free business icons">
              <a:extLst>
                <a:ext uri="{FF2B5EF4-FFF2-40B4-BE49-F238E27FC236}">
                  <a16:creationId xmlns:a16="http://schemas.microsoft.com/office/drawing/2014/main" id="{1DEAA9CC-A24E-A633-3047-92E08C6162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981" y="5386027"/>
              <a:ext cx="361629" cy="361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0909EC40-AC9B-5447-8E3C-F712A94103A6}"/>
                </a:ext>
              </a:extLst>
            </p:cNvPr>
            <p:cNvSpPr/>
            <p:nvPr/>
          </p:nvSpPr>
          <p:spPr>
            <a:xfrm>
              <a:off x="6645276" y="5511314"/>
              <a:ext cx="104774" cy="108323"/>
            </a:xfrm>
            <a:prstGeom prst="ellipse">
              <a:avLst/>
            </a:prstGeom>
            <a:solidFill>
              <a:srgbClr val="00AB8E"/>
            </a:solidFill>
            <a:ln>
              <a:solidFill>
                <a:srgbClr val="C9C9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2298E3AC-DAA4-D009-88B0-319A320B788F}"/>
                </a:ext>
              </a:extLst>
            </p:cNvPr>
            <p:cNvSpPr txBox="1"/>
            <p:nvPr/>
          </p:nvSpPr>
          <p:spPr>
            <a:xfrm>
              <a:off x="6565522" y="5492147"/>
              <a:ext cx="205009" cy="176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NL" sz="400" dirty="0">
                  <a:solidFill>
                    <a:srgbClr val="009E83"/>
                  </a:solidFill>
                  <a:latin typeface="Arial" panose="020B0604020202020204" pitchFamily="34" charset="0"/>
                </a:rPr>
                <a:t>✔️</a:t>
              </a:r>
            </a:p>
          </p:txBody>
        </p:sp>
      </p:grpSp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B471CB75-334A-F550-5ECE-266BAB893CB6}"/>
              </a:ext>
            </a:extLst>
          </p:cNvPr>
          <p:cNvGrpSpPr/>
          <p:nvPr/>
        </p:nvGrpSpPr>
        <p:grpSpPr>
          <a:xfrm>
            <a:off x="745754" y="5412159"/>
            <a:ext cx="203200" cy="184666"/>
            <a:chOff x="2059023" y="8592037"/>
            <a:chExt cx="304800" cy="276999"/>
          </a:xfrm>
        </p:grpSpPr>
        <p:sp>
          <p:nvSpPr>
            <p:cNvPr id="1025" name="Oval 1024">
              <a:extLst>
                <a:ext uri="{FF2B5EF4-FFF2-40B4-BE49-F238E27FC236}">
                  <a16:creationId xmlns:a16="http://schemas.microsoft.com/office/drawing/2014/main" id="{DE7F9424-E267-2CA0-43FF-2035E88FE617}"/>
                </a:ext>
              </a:extLst>
            </p:cNvPr>
            <p:cNvSpPr/>
            <p:nvPr/>
          </p:nvSpPr>
          <p:spPr>
            <a:xfrm>
              <a:off x="2059023" y="8592037"/>
              <a:ext cx="304800" cy="27699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cxnSp>
          <p:nvCxnSpPr>
            <p:cNvPr id="1029" name="Straight Connector 1028">
              <a:extLst>
                <a:ext uri="{FF2B5EF4-FFF2-40B4-BE49-F238E27FC236}">
                  <a16:creationId xmlns:a16="http://schemas.microsoft.com/office/drawing/2014/main" id="{09470531-81C1-C908-99A1-B17D1A84EAE7}"/>
                </a:ext>
              </a:extLst>
            </p:cNvPr>
            <p:cNvCxnSpPr>
              <a:cxnSpLocks/>
            </p:cNvCxnSpPr>
            <p:nvPr/>
          </p:nvCxnSpPr>
          <p:spPr>
            <a:xfrm>
              <a:off x="2211423" y="8638643"/>
              <a:ext cx="0" cy="918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1" name="Straight Connector 1030">
              <a:extLst>
                <a:ext uri="{FF2B5EF4-FFF2-40B4-BE49-F238E27FC236}">
                  <a16:creationId xmlns:a16="http://schemas.microsoft.com/office/drawing/2014/main" id="{2D5F7D95-8BED-ACB6-997D-90A96EBA22DE}"/>
                </a:ext>
              </a:extLst>
            </p:cNvPr>
            <p:cNvCxnSpPr>
              <a:cxnSpLocks/>
            </p:cNvCxnSpPr>
            <p:nvPr/>
          </p:nvCxnSpPr>
          <p:spPr>
            <a:xfrm>
              <a:off x="2211424" y="8732461"/>
              <a:ext cx="9278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7" name="Rounded Rectangle 1046">
            <a:extLst>
              <a:ext uri="{FF2B5EF4-FFF2-40B4-BE49-F238E27FC236}">
                <a16:creationId xmlns:a16="http://schemas.microsoft.com/office/drawing/2014/main" id="{8574DCA5-67A9-7BB0-E755-CF3AEC730057}"/>
              </a:ext>
            </a:extLst>
          </p:cNvPr>
          <p:cNvSpPr/>
          <p:nvPr/>
        </p:nvSpPr>
        <p:spPr>
          <a:xfrm>
            <a:off x="1219200" y="5421780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48" name="Rounded Rectangle 1047">
            <a:extLst>
              <a:ext uri="{FF2B5EF4-FFF2-40B4-BE49-F238E27FC236}">
                <a16:creationId xmlns:a16="http://schemas.microsoft.com/office/drawing/2014/main" id="{68741BAB-6D1B-D60D-3A00-6F12536EC85A}"/>
              </a:ext>
            </a:extLst>
          </p:cNvPr>
          <p:cNvSpPr/>
          <p:nvPr/>
        </p:nvSpPr>
        <p:spPr>
          <a:xfrm>
            <a:off x="1423937" y="5421780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49" name="Rounded Rectangle 1048">
            <a:extLst>
              <a:ext uri="{FF2B5EF4-FFF2-40B4-BE49-F238E27FC236}">
                <a16:creationId xmlns:a16="http://schemas.microsoft.com/office/drawing/2014/main" id="{61149697-15E1-8B94-2732-508F8BFA951E}"/>
              </a:ext>
            </a:extLst>
          </p:cNvPr>
          <p:cNvSpPr/>
          <p:nvPr/>
        </p:nvSpPr>
        <p:spPr>
          <a:xfrm>
            <a:off x="1625179" y="5421780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50" name="Rounded Rectangle 1049">
            <a:extLst>
              <a:ext uri="{FF2B5EF4-FFF2-40B4-BE49-F238E27FC236}">
                <a16:creationId xmlns:a16="http://schemas.microsoft.com/office/drawing/2014/main" id="{A37DBA5A-0CC3-96E3-0226-842F6DB502F9}"/>
              </a:ext>
            </a:extLst>
          </p:cNvPr>
          <p:cNvSpPr/>
          <p:nvPr/>
        </p:nvSpPr>
        <p:spPr>
          <a:xfrm>
            <a:off x="1829916" y="5421780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51" name="Rounded Rectangle 1050">
            <a:extLst>
              <a:ext uri="{FF2B5EF4-FFF2-40B4-BE49-F238E27FC236}">
                <a16:creationId xmlns:a16="http://schemas.microsoft.com/office/drawing/2014/main" id="{8E478B1A-7387-2A73-6A5F-A5C23CC227FB}"/>
              </a:ext>
            </a:extLst>
          </p:cNvPr>
          <p:cNvSpPr/>
          <p:nvPr/>
        </p:nvSpPr>
        <p:spPr>
          <a:xfrm>
            <a:off x="2032818" y="5421780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52" name="Rounded Rectangle 1051">
            <a:extLst>
              <a:ext uri="{FF2B5EF4-FFF2-40B4-BE49-F238E27FC236}">
                <a16:creationId xmlns:a16="http://schemas.microsoft.com/office/drawing/2014/main" id="{8847EDDF-A8A1-130A-C74B-70918619C062}"/>
              </a:ext>
            </a:extLst>
          </p:cNvPr>
          <p:cNvSpPr/>
          <p:nvPr/>
        </p:nvSpPr>
        <p:spPr>
          <a:xfrm>
            <a:off x="2237555" y="5421780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53" name="Rounded Rectangle 1052">
            <a:extLst>
              <a:ext uri="{FF2B5EF4-FFF2-40B4-BE49-F238E27FC236}">
                <a16:creationId xmlns:a16="http://schemas.microsoft.com/office/drawing/2014/main" id="{889C665E-5864-0497-0087-22EDE82B3259}"/>
              </a:ext>
            </a:extLst>
          </p:cNvPr>
          <p:cNvSpPr/>
          <p:nvPr/>
        </p:nvSpPr>
        <p:spPr>
          <a:xfrm>
            <a:off x="2439788" y="5421780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54" name="Rounded Rectangle 1053">
            <a:extLst>
              <a:ext uri="{FF2B5EF4-FFF2-40B4-BE49-F238E27FC236}">
                <a16:creationId xmlns:a16="http://schemas.microsoft.com/office/drawing/2014/main" id="{BA79F348-4D6D-426B-6B38-435700FBA98D}"/>
              </a:ext>
            </a:extLst>
          </p:cNvPr>
          <p:cNvSpPr/>
          <p:nvPr/>
        </p:nvSpPr>
        <p:spPr>
          <a:xfrm>
            <a:off x="2644525" y="5421780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55" name="Rounded Rectangle 1054">
            <a:extLst>
              <a:ext uri="{FF2B5EF4-FFF2-40B4-BE49-F238E27FC236}">
                <a16:creationId xmlns:a16="http://schemas.microsoft.com/office/drawing/2014/main" id="{6055073A-7A2D-8FDF-39F6-6B5A75C7ED43}"/>
              </a:ext>
            </a:extLst>
          </p:cNvPr>
          <p:cNvSpPr/>
          <p:nvPr/>
        </p:nvSpPr>
        <p:spPr>
          <a:xfrm>
            <a:off x="2849252" y="5421780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56" name="Rounded Rectangle 1055">
            <a:extLst>
              <a:ext uri="{FF2B5EF4-FFF2-40B4-BE49-F238E27FC236}">
                <a16:creationId xmlns:a16="http://schemas.microsoft.com/office/drawing/2014/main" id="{390C67D0-D92C-62C7-DE84-B8A7E205B5FB}"/>
              </a:ext>
            </a:extLst>
          </p:cNvPr>
          <p:cNvSpPr/>
          <p:nvPr/>
        </p:nvSpPr>
        <p:spPr>
          <a:xfrm>
            <a:off x="3053989" y="5421780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57" name="Rounded Rectangle 1056">
            <a:extLst>
              <a:ext uri="{FF2B5EF4-FFF2-40B4-BE49-F238E27FC236}">
                <a16:creationId xmlns:a16="http://schemas.microsoft.com/office/drawing/2014/main" id="{AEA14900-63C5-22F0-7A66-0429F08DD026}"/>
              </a:ext>
            </a:extLst>
          </p:cNvPr>
          <p:cNvSpPr/>
          <p:nvPr/>
        </p:nvSpPr>
        <p:spPr>
          <a:xfrm>
            <a:off x="1219200" y="5792774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58" name="Rounded Rectangle 1057">
            <a:extLst>
              <a:ext uri="{FF2B5EF4-FFF2-40B4-BE49-F238E27FC236}">
                <a16:creationId xmlns:a16="http://schemas.microsoft.com/office/drawing/2014/main" id="{35F4AC0A-6EAD-3AB1-4CC3-22133628DC0A}"/>
              </a:ext>
            </a:extLst>
          </p:cNvPr>
          <p:cNvSpPr/>
          <p:nvPr/>
        </p:nvSpPr>
        <p:spPr>
          <a:xfrm>
            <a:off x="1423937" y="5792774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59" name="Rounded Rectangle 1058">
            <a:extLst>
              <a:ext uri="{FF2B5EF4-FFF2-40B4-BE49-F238E27FC236}">
                <a16:creationId xmlns:a16="http://schemas.microsoft.com/office/drawing/2014/main" id="{B01040AA-91AA-DFBC-B814-915883379EBA}"/>
              </a:ext>
            </a:extLst>
          </p:cNvPr>
          <p:cNvSpPr/>
          <p:nvPr/>
        </p:nvSpPr>
        <p:spPr>
          <a:xfrm>
            <a:off x="1625179" y="5792774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60" name="Rounded Rectangle 1059">
            <a:extLst>
              <a:ext uri="{FF2B5EF4-FFF2-40B4-BE49-F238E27FC236}">
                <a16:creationId xmlns:a16="http://schemas.microsoft.com/office/drawing/2014/main" id="{EA1A256C-CE59-07A4-CAE5-B2C66A440905}"/>
              </a:ext>
            </a:extLst>
          </p:cNvPr>
          <p:cNvSpPr/>
          <p:nvPr/>
        </p:nvSpPr>
        <p:spPr>
          <a:xfrm>
            <a:off x="1829916" y="5792774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61" name="Rounded Rectangle 1060">
            <a:extLst>
              <a:ext uri="{FF2B5EF4-FFF2-40B4-BE49-F238E27FC236}">
                <a16:creationId xmlns:a16="http://schemas.microsoft.com/office/drawing/2014/main" id="{7A3843E5-0FFE-5752-058E-92A2E51015C2}"/>
              </a:ext>
            </a:extLst>
          </p:cNvPr>
          <p:cNvSpPr/>
          <p:nvPr/>
        </p:nvSpPr>
        <p:spPr>
          <a:xfrm>
            <a:off x="2032818" y="5792774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62" name="Rounded Rectangle 1061">
            <a:extLst>
              <a:ext uri="{FF2B5EF4-FFF2-40B4-BE49-F238E27FC236}">
                <a16:creationId xmlns:a16="http://schemas.microsoft.com/office/drawing/2014/main" id="{11C900FD-E4B3-C16D-6788-5FED7A68AC22}"/>
              </a:ext>
            </a:extLst>
          </p:cNvPr>
          <p:cNvSpPr/>
          <p:nvPr/>
        </p:nvSpPr>
        <p:spPr>
          <a:xfrm>
            <a:off x="2237555" y="5792774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64" name="Rounded Rectangle 1063">
            <a:extLst>
              <a:ext uri="{FF2B5EF4-FFF2-40B4-BE49-F238E27FC236}">
                <a16:creationId xmlns:a16="http://schemas.microsoft.com/office/drawing/2014/main" id="{B8874219-A889-D931-E640-B3084938870A}"/>
              </a:ext>
            </a:extLst>
          </p:cNvPr>
          <p:cNvSpPr/>
          <p:nvPr/>
        </p:nvSpPr>
        <p:spPr>
          <a:xfrm>
            <a:off x="2439788" y="5792774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65" name="Rounded Rectangle 1064">
            <a:extLst>
              <a:ext uri="{FF2B5EF4-FFF2-40B4-BE49-F238E27FC236}">
                <a16:creationId xmlns:a16="http://schemas.microsoft.com/office/drawing/2014/main" id="{8ADFD9A4-6638-8FFA-F766-963E452BB9FC}"/>
              </a:ext>
            </a:extLst>
          </p:cNvPr>
          <p:cNvSpPr/>
          <p:nvPr/>
        </p:nvSpPr>
        <p:spPr>
          <a:xfrm>
            <a:off x="2644525" y="5792774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66" name="Rounded Rectangle 1065">
            <a:extLst>
              <a:ext uri="{FF2B5EF4-FFF2-40B4-BE49-F238E27FC236}">
                <a16:creationId xmlns:a16="http://schemas.microsoft.com/office/drawing/2014/main" id="{C99C8EDF-53A8-6E50-E907-69383FA64669}"/>
              </a:ext>
            </a:extLst>
          </p:cNvPr>
          <p:cNvSpPr/>
          <p:nvPr/>
        </p:nvSpPr>
        <p:spPr>
          <a:xfrm>
            <a:off x="2849252" y="5792774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67" name="Rounded Rectangle 1066">
            <a:extLst>
              <a:ext uri="{FF2B5EF4-FFF2-40B4-BE49-F238E27FC236}">
                <a16:creationId xmlns:a16="http://schemas.microsoft.com/office/drawing/2014/main" id="{9774E269-7F90-29EB-C1C7-C2F86DB7646B}"/>
              </a:ext>
            </a:extLst>
          </p:cNvPr>
          <p:cNvSpPr/>
          <p:nvPr/>
        </p:nvSpPr>
        <p:spPr>
          <a:xfrm>
            <a:off x="3053989" y="5792774"/>
            <a:ext cx="203200" cy="184666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68" name="Rounded Rectangle 1067">
            <a:extLst>
              <a:ext uri="{FF2B5EF4-FFF2-40B4-BE49-F238E27FC236}">
                <a16:creationId xmlns:a16="http://schemas.microsoft.com/office/drawing/2014/main" id="{AEFE4473-B37D-BE22-B9D3-1B1EFDE414D5}"/>
              </a:ext>
            </a:extLst>
          </p:cNvPr>
          <p:cNvSpPr/>
          <p:nvPr/>
        </p:nvSpPr>
        <p:spPr>
          <a:xfrm>
            <a:off x="1219200" y="6142203"/>
            <a:ext cx="203200" cy="184666"/>
          </a:xfrm>
          <a:prstGeom prst="roundRect">
            <a:avLst/>
          </a:prstGeom>
          <a:solidFill>
            <a:schemeClr val="accent6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69" name="Rounded Rectangle 1068">
            <a:extLst>
              <a:ext uri="{FF2B5EF4-FFF2-40B4-BE49-F238E27FC236}">
                <a16:creationId xmlns:a16="http://schemas.microsoft.com/office/drawing/2014/main" id="{87242884-4378-062E-344C-399CF5D45B35}"/>
              </a:ext>
            </a:extLst>
          </p:cNvPr>
          <p:cNvSpPr/>
          <p:nvPr/>
        </p:nvSpPr>
        <p:spPr>
          <a:xfrm>
            <a:off x="1423937" y="6142203"/>
            <a:ext cx="203200" cy="184666"/>
          </a:xfrm>
          <a:prstGeom prst="roundRect">
            <a:avLst/>
          </a:prstGeom>
          <a:solidFill>
            <a:schemeClr val="accent6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70" name="Rounded Rectangle 1069">
            <a:extLst>
              <a:ext uri="{FF2B5EF4-FFF2-40B4-BE49-F238E27FC236}">
                <a16:creationId xmlns:a16="http://schemas.microsoft.com/office/drawing/2014/main" id="{846AE762-9CA4-D970-289D-B6F07C1BCFE9}"/>
              </a:ext>
            </a:extLst>
          </p:cNvPr>
          <p:cNvSpPr/>
          <p:nvPr/>
        </p:nvSpPr>
        <p:spPr>
          <a:xfrm>
            <a:off x="1625179" y="6142203"/>
            <a:ext cx="203200" cy="184666"/>
          </a:xfrm>
          <a:prstGeom prst="roundRect">
            <a:avLst/>
          </a:prstGeom>
          <a:solidFill>
            <a:schemeClr val="accent6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71" name="Rounded Rectangle 1070">
            <a:extLst>
              <a:ext uri="{FF2B5EF4-FFF2-40B4-BE49-F238E27FC236}">
                <a16:creationId xmlns:a16="http://schemas.microsoft.com/office/drawing/2014/main" id="{2B58920B-C2C3-D7EB-C891-A9528DF7BE7A}"/>
              </a:ext>
            </a:extLst>
          </p:cNvPr>
          <p:cNvSpPr/>
          <p:nvPr/>
        </p:nvSpPr>
        <p:spPr>
          <a:xfrm>
            <a:off x="1829916" y="6142203"/>
            <a:ext cx="203200" cy="184666"/>
          </a:xfrm>
          <a:prstGeom prst="roundRect">
            <a:avLst/>
          </a:prstGeom>
          <a:solidFill>
            <a:schemeClr val="accent6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72" name="Rounded Rectangle 1071">
            <a:extLst>
              <a:ext uri="{FF2B5EF4-FFF2-40B4-BE49-F238E27FC236}">
                <a16:creationId xmlns:a16="http://schemas.microsoft.com/office/drawing/2014/main" id="{A3A50C3C-BD54-A8E8-124F-ABE69D592914}"/>
              </a:ext>
            </a:extLst>
          </p:cNvPr>
          <p:cNvSpPr/>
          <p:nvPr/>
        </p:nvSpPr>
        <p:spPr>
          <a:xfrm>
            <a:off x="2032818" y="6142203"/>
            <a:ext cx="203200" cy="184666"/>
          </a:xfrm>
          <a:prstGeom prst="roundRect">
            <a:avLst/>
          </a:prstGeom>
          <a:solidFill>
            <a:schemeClr val="accent6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73" name="Rounded Rectangle 1072">
            <a:extLst>
              <a:ext uri="{FF2B5EF4-FFF2-40B4-BE49-F238E27FC236}">
                <a16:creationId xmlns:a16="http://schemas.microsoft.com/office/drawing/2014/main" id="{C6AADB10-B58B-2995-4529-5613DBBC15A4}"/>
              </a:ext>
            </a:extLst>
          </p:cNvPr>
          <p:cNvSpPr/>
          <p:nvPr/>
        </p:nvSpPr>
        <p:spPr>
          <a:xfrm>
            <a:off x="2237555" y="6142203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74" name="Rounded Rectangle 1073">
            <a:extLst>
              <a:ext uri="{FF2B5EF4-FFF2-40B4-BE49-F238E27FC236}">
                <a16:creationId xmlns:a16="http://schemas.microsoft.com/office/drawing/2014/main" id="{1D73A750-7FC3-1BD6-2556-D78DB5BC91B9}"/>
              </a:ext>
            </a:extLst>
          </p:cNvPr>
          <p:cNvSpPr/>
          <p:nvPr/>
        </p:nvSpPr>
        <p:spPr>
          <a:xfrm>
            <a:off x="2439788" y="6142203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75" name="Rounded Rectangle 1074">
            <a:extLst>
              <a:ext uri="{FF2B5EF4-FFF2-40B4-BE49-F238E27FC236}">
                <a16:creationId xmlns:a16="http://schemas.microsoft.com/office/drawing/2014/main" id="{5583BB67-A3B0-DB61-CB36-F730B0D4C345}"/>
              </a:ext>
            </a:extLst>
          </p:cNvPr>
          <p:cNvSpPr/>
          <p:nvPr/>
        </p:nvSpPr>
        <p:spPr>
          <a:xfrm>
            <a:off x="2644525" y="6142203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76" name="Rounded Rectangle 1075">
            <a:extLst>
              <a:ext uri="{FF2B5EF4-FFF2-40B4-BE49-F238E27FC236}">
                <a16:creationId xmlns:a16="http://schemas.microsoft.com/office/drawing/2014/main" id="{E4A8D81F-8DE0-2470-2415-F6C1B29BEADB}"/>
              </a:ext>
            </a:extLst>
          </p:cNvPr>
          <p:cNvSpPr/>
          <p:nvPr/>
        </p:nvSpPr>
        <p:spPr>
          <a:xfrm>
            <a:off x="2849252" y="6142203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077" name="Rounded Rectangle 1076">
            <a:extLst>
              <a:ext uri="{FF2B5EF4-FFF2-40B4-BE49-F238E27FC236}">
                <a16:creationId xmlns:a16="http://schemas.microsoft.com/office/drawing/2014/main" id="{87CD2517-50E5-CE42-EFDF-64084F1B4D79}"/>
              </a:ext>
            </a:extLst>
          </p:cNvPr>
          <p:cNvSpPr/>
          <p:nvPr/>
        </p:nvSpPr>
        <p:spPr>
          <a:xfrm>
            <a:off x="3053989" y="6142203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pic>
        <p:nvPicPr>
          <p:cNvPr id="2050" name="Picture 2" descr="Euro Price Tag Icon - Free PNG &amp; SVG 433081 - Noun Project">
            <a:extLst>
              <a:ext uri="{FF2B5EF4-FFF2-40B4-BE49-F238E27FC236}">
                <a16:creationId xmlns:a16="http://schemas.microsoft.com/office/drawing/2014/main" id="{FC287C3E-4EFD-001B-9FFD-43B7C82F8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832" y="5770427"/>
            <a:ext cx="256248" cy="25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mplexity Generic Detailed Outline icon">
            <a:extLst>
              <a:ext uri="{FF2B5EF4-FFF2-40B4-BE49-F238E27FC236}">
                <a16:creationId xmlns:a16="http://schemas.microsoft.com/office/drawing/2014/main" id="{1DBA2EF7-AFA0-7FD8-A43D-331E3BBB0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724" y="6088464"/>
            <a:ext cx="265953" cy="26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8" name="Group 1087">
            <a:extLst>
              <a:ext uri="{FF2B5EF4-FFF2-40B4-BE49-F238E27FC236}">
                <a16:creationId xmlns:a16="http://schemas.microsoft.com/office/drawing/2014/main" id="{761B520F-5627-00A3-4C8A-324CFB5A2624}"/>
              </a:ext>
            </a:extLst>
          </p:cNvPr>
          <p:cNvGrpSpPr/>
          <p:nvPr/>
        </p:nvGrpSpPr>
        <p:grpSpPr>
          <a:xfrm>
            <a:off x="8012580" y="5010337"/>
            <a:ext cx="319927" cy="316089"/>
            <a:chOff x="6516981" y="5386027"/>
            <a:chExt cx="361629" cy="361629"/>
          </a:xfrm>
        </p:grpSpPr>
        <p:pic>
          <p:nvPicPr>
            <p:cNvPr id="1089" name="Picture 6" descr="Automation - Free business icons">
              <a:extLst>
                <a:ext uri="{FF2B5EF4-FFF2-40B4-BE49-F238E27FC236}">
                  <a16:creationId xmlns:a16="http://schemas.microsoft.com/office/drawing/2014/main" id="{713D170B-0FDA-28F5-9FD2-D45913CA42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981" y="5386027"/>
              <a:ext cx="361629" cy="361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0" name="Oval 1089">
              <a:extLst>
                <a:ext uri="{FF2B5EF4-FFF2-40B4-BE49-F238E27FC236}">
                  <a16:creationId xmlns:a16="http://schemas.microsoft.com/office/drawing/2014/main" id="{93E69C66-D4C5-4A7A-9513-E0F653796E26}"/>
                </a:ext>
              </a:extLst>
            </p:cNvPr>
            <p:cNvSpPr/>
            <p:nvPr/>
          </p:nvSpPr>
          <p:spPr>
            <a:xfrm>
              <a:off x="6645276" y="5511314"/>
              <a:ext cx="104774" cy="108323"/>
            </a:xfrm>
            <a:prstGeom prst="ellipse">
              <a:avLst/>
            </a:prstGeom>
            <a:solidFill>
              <a:srgbClr val="00AB8E"/>
            </a:solidFill>
            <a:ln>
              <a:solidFill>
                <a:srgbClr val="C9C9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91" name="TextBox 1090">
              <a:extLst>
                <a:ext uri="{FF2B5EF4-FFF2-40B4-BE49-F238E27FC236}">
                  <a16:creationId xmlns:a16="http://schemas.microsoft.com/office/drawing/2014/main" id="{4E778E09-0F9E-E158-C3C9-1E2C1E6631DE}"/>
                </a:ext>
              </a:extLst>
            </p:cNvPr>
            <p:cNvSpPr txBox="1"/>
            <p:nvPr/>
          </p:nvSpPr>
          <p:spPr>
            <a:xfrm>
              <a:off x="6565522" y="5492147"/>
              <a:ext cx="205009" cy="176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NL" sz="400" dirty="0">
                  <a:solidFill>
                    <a:srgbClr val="009E83"/>
                  </a:solidFill>
                  <a:latin typeface="Arial" panose="020B0604020202020204" pitchFamily="34" charset="0"/>
                </a:rPr>
                <a:t>✔️</a:t>
              </a:r>
            </a:p>
          </p:txBody>
        </p:sp>
      </p:grpSp>
      <p:grpSp>
        <p:nvGrpSpPr>
          <p:cNvPr id="1092" name="Group 1091">
            <a:extLst>
              <a:ext uri="{FF2B5EF4-FFF2-40B4-BE49-F238E27FC236}">
                <a16:creationId xmlns:a16="http://schemas.microsoft.com/office/drawing/2014/main" id="{D13B0D9D-AAA4-B21D-FD40-CEA42F0EC894}"/>
              </a:ext>
            </a:extLst>
          </p:cNvPr>
          <p:cNvGrpSpPr/>
          <p:nvPr/>
        </p:nvGrpSpPr>
        <p:grpSpPr>
          <a:xfrm>
            <a:off x="8057185" y="5418696"/>
            <a:ext cx="203200" cy="184666"/>
            <a:chOff x="2059023" y="8592037"/>
            <a:chExt cx="304800" cy="276999"/>
          </a:xfrm>
        </p:grpSpPr>
        <p:sp>
          <p:nvSpPr>
            <p:cNvPr id="1093" name="Oval 1092">
              <a:extLst>
                <a:ext uri="{FF2B5EF4-FFF2-40B4-BE49-F238E27FC236}">
                  <a16:creationId xmlns:a16="http://schemas.microsoft.com/office/drawing/2014/main" id="{38AD4B72-21BA-8C18-291A-2AF052CB69D8}"/>
                </a:ext>
              </a:extLst>
            </p:cNvPr>
            <p:cNvSpPr/>
            <p:nvPr/>
          </p:nvSpPr>
          <p:spPr>
            <a:xfrm>
              <a:off x="2059023" y="8592037"/>
              <a:ext cx="304800" cy="27699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cxnSp>
          <p:nvCxnSpPr>
            <p:cNvPr id="1094" name="Straight Connector 1093">
              <a:extLst>
                <a:ext uri="{FF2B5EF4-FFF2-40B4-BE49-F238E27FC236}">
                  <a16:creationId xmlns:a16="http://schemas.microsoft.com/office/drawing/2014/main" id="{C43A5A36-5B58-8713-B11F-737BAFD3E393}"/>
                </a:ext>
              </a:extLst>
            </p:cNvPr>
            <p:cNvCxnSpPr>
              <a:cxnSpLocks/>
            </p:cNvCxnSpPr>
            <p:nvPr/>
          </p:nvCxnSpPr>
          <p:spPr>
            <a:xfrm>
              <a:off x="2211423" y="8638643"/>
              <a:ext cx="0" cy="918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5" name="Straight Connector 1094">
              <a:extLst>
                <a:ext uri="{FF2B5EF4-FFF2-40B4-BE49-F238E27FC236}">
                  <a16:creationId xmlns:a16="http://schemas.microsoft.com/office/drawing/2014/main" id="{7C6E7F14-CEC0-49E3-4218-6734239B293F}"/>
                </a:ext>
              </a:extLst>
            </p:cNvPr>
            <p:cNvCxnSpPr>
              <a:cxnSpLocks/>
            </p:cNvCxnSpPr>
            <p:nvPr/>
          </p:nvCxnSpPr>
          <p:spPr>
            <a:xfrm>
              <a:off x="2211424" y="8732461"/>
              <a:ext cx="9278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6" name="Picture 2" descr="Euro Price Tag Icon - Free PNG &amp; SVG 433081 - Noun Project">
            <a:extLst>
              <a:ext uri="{FF2B5EF4-FFF2-40B4-BE49-F238E27FC236}">
                <a16:creationId xmlns:a16="http://schemas.microsoft.com/office/drawing/2014/main" id="{636A11D6-49EE-D7C2-8BD5-D7121C42C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4263" y="5776963"/>
            <a:ext cx="256248" cy="25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" name="Picture 4" descr="Complexity Generic Detailed Outline icon">
            <a:extLst>
              <a:ext uri="{FF2B5EF4-FFF2-40B4-BE49-F238E27FC236}">
                <a16:creationId xmlns:a16="http://schemas.microsoft.com/office/drawing/2014/main" id="{CCB02AF7-76B0-426B-FD85-2B25F4A7A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155" y="6095000"/>
            <a:ext cx="265953" cy="26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6" name="Rounded Rectangle 2085">
            <a:extLst>
              <a:ext uri="{FF2B5EF4-FFF2-40B4-BE49-F238E27FC236}">
                <a16:creationId xmlns:a16="http://schemas.microsoft.com/office/drawing/2014/main" id="{0DF5E6A0-ED9A-666C-134B-F3F75FA649CA}"/>
              </a:ext>
            </a:extLst>
          </p:cNvPr>
          <p:cNvSpPr/>
          <p:nvPr/>
        </p:nvSpPr>
        <p:spPr>
          <a:xfrm>
            <a:off x="8322245" y="5404186"/>
            <a:ext cx="203200" cy="184666"/>
          </a:xfrm>
          <a:prstGeom prst="roundRect">
            <a:avLst/>
          </a:prstGeom>
          <a:solidFill>
            <a:srgbClr val="00B05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087" name="Rounded Rectangle 2086">
            <a:extLst>
              <a:ext uri="{FF2B5EF4-FFF2-40B4-BE49-F238E27FC236}">
                <a16:creationId xmlns:a16="http://schemas.microsoft.com/office/drawing/2014/main" id="{EEAAF5AF-5024-572B-F422-4BE77943D4FD}"/>
              </a:ext>
            </a:extLst>
          </p:cNvPr>
          <p:cNvSpPr/>
          <p:nvPr/>
        </p:nvSpPr>
        <p:spPr>
          <a:xfrm>
            <a:off x="8526982" y="5404186"/>
            <a:ext cx="203200" cy="184666"/>
          </a:xfrm>
          <a:prstGeom prst="roundRect">
            <a:avLst/>
          </a:prstGeom>
          <a:solidFill>
            <a:srgbClr val="00B05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088" name="Rounded Rectangle 2087">
            <a:extLst>
              <a:ext uri="{FF2B5EF4-FFF2-40B4-BE49-F238E27FC236}">
                <a16:creationId xmlns:a16="http://schemas.microsoft.com/office/drawing/2014/main" id="{5334A8F9-5326-A4DF-6010-43028AC0EAAF}"/>
              </a:ext>
            </a:extLst>
          </p:cNvPr>
          <p:cNvSpPr/>
          <p:nvPr/>
        </p:nvSpPr>
        <p:spPr>
          <a:xfrm>
            <a:off x="8728225" y="5404186"/>
            <a:ext cx="203200" cy="184666"/>
          </a:xfrm>
          <a:prstGeom prst="roundRect">
            <a:avLst/>
          </a:prstGeom>
          <a:solidFill>
            <a:srgbClr val="00B05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089" name="Rounded Rectangle 2088">
            <a:extLst>
              <a:ext uri="{FF2B5EF4-FFF2-40B4-BE49-F238E27FC236}">
                <a16:creationId xmlns:a16="http://schemas.microsoft.com/office/drawing/2014/main" id="{CA7A78C6-2896-E135-53A3-1B2A0E153D4B}"/>
              </a:ext>
            </a:extLst>
          </p:cNvPr>
          <p:cNvSpPr/>
          <p:nvPr/>
        </p:nvSpPr>
        <p:spPr>
          <a:xfrm>
            <a:off x="8932961" y="5404186"/>
            <a:ext cx="203200" cy="184666"/>
          </a:xfrm>
          <a:prstGeom prst="roundRect">
            <a:avLst/>
          </a:prstGeom>
          <a:solidFill>
            <a:srgbClr val="00B05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090" name="Rounded Rectangle 2089">
            <a:extLst>
              <a:ext uri="{FF2B5EF4-FFF2-40B4-BE49-F238E27FC236}">
                <a16:creationId xmlns:a16="http://schemas.microsoft.com/office/drawing/2014/main" id="{EBDA5EDA-409D-A050-676B-1720B414FAD0}"/>
              </a:ext>
            </a:extLst>
          </p:cNvPr>
          <p:cNvSpPr/>
          <p:nvPr/>
        </p:nvSpPr>
        <p:spPr>
          <a:xfrm>
            <a:off x="9135863" y="5404186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091" name="Rounded Rectangle 2090">
            <a:extLst>
              <a:ext uri="{FF2B5EF4-FFF2-40B4-BE49-F238E27FC236}">
                <a16:creationId xmlns:a16="http://schemas.microsoft.com/office/drawing/2014/main" id="{BE04AE19-7F4E-457D-1A94-02A92DD3AFB5}"/>
              </a:ext>
            </a:extLst>
          </p:cNvPr>
          <p:cNvSpPr/>
          <p:nvPr/>
        </p:nvSpPr>
        <p:spPr>
          <a:xfrm>
            <a:off x="9340600" y="5404186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092" name="Rounded Rectangle 2091">
            <a:extLst>
              <a:ext uri="{FF2B5EF4-FFF2-40B4-BE49-F238E27FC236}">
                <a16:creationId xmlns:a16="http://schemas.microsoft.com/office/drawing/2014/main" id="{A1BDF0E5-BE78-210F-4396-EFE0ECD92050}"/>
              </a:ext>
            </a:extLst>
          </p:cNvPr>
          <p:cNvSpPr/>
          <p:nvPr/>
        </p:nvSpPr>
        <p:spPr>
          <a:xfrm>
            <a:off x="9542833" y="5404186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093" name="Rounded Rectangle 2092">
            <a:extLst>
              <a:ext uri="{FF2B5EF4-FFF2-40B4-BE49-F238E27FC236}">
                <a16:creationId xmlns:a16="http://schemas.microsoft.com/office/drawing/2014/main" id="{99EDCADC-E513-A870-8CAE-A345D0388C26}"/>
              </a:ext>
            </a:extLst>
          </p:cNvPr>
          <p:cNvSpPr/>
          <p:nvPr/>
        </p:nvSpPr>
        <p:spPr>
          <a:xfrm>
            <a:off x="9747570" y="5404186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094" name="Rounded Rectangle 2093">
            <a:extLst>
              <a:ext uri="{FF2B5EF4-FFF2-40B4-BE49-F238E27FC236}">
                <a16:creationId xmlns:a16="http://schemas.microsoft.com/office/drawing/2014/main" id="{7A042196-42E2-4575-388D-BF184CF4106E}"/>
              </a:ext>
            </a:extLst>
          </p:cNvPr>
          <p:cNvSpPr/>
          <p:nvPr/>
        </p:nvSpPr>
        <p:spPr>
          <a:xfrm>
            <a:off x="9952297" y="5404186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095" name="Rounded Rectangle 2094">
            <a:extLst>
              <a:ext uri="{FF2B5EF4-FFF2-40B4-BE49-F238E27FC236}">
                <a16:creationId xmlns:a16="http://schemas.microsoft.com/office/drawing/2014/main" id="{D09E9AD3-8F3C-D5D1-6F5A-A53548A0BDF7}"/>
              </a:ext>
            </a:extLst>
          </p:cNvPr>
          <p:cNvSpPr/>
          <p:nvPr/>
        </p:nvSpPr>
        <p:spPr>
          <a:xfrm>
            <a:off x="10157034" y="5404186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096" name="Rounded Rectangle 2095">
            <a:extLst>
              <a:ext uri="{FF2B5EF4-FFF2-40B4-BE49-F238E27FC236}">
                <a16:creationId xmlns:a16="http://schemas.microsoft.com/office/drawing/2014/main" id="{FC0260EC-E0F7-B0E3-8C18-1EEFAB4D1EE3}"/>
              </a:ext>
            </a:extLst>
          </p:cNvPr>
          <p:cNvSpPr/>
          <p:nvPr/>
        </p:nvSpPr>
        <p:spPr>
          <a:xfrm>
            <a:off x="8322245" y="5775180"/>
            <a:ext cx="203200" cy="184666"/>
          </a:xfrm>
          <a:prstGeom prst="roundRect">
            <a:avLst/>
          </a:prstGeom>
          <a:solidFill>
            <a:srgbClr val="00B05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097" name="Rounded Rectangle 2096">
            <a:extLst>
              <a:ext uri="{FF2B5EF4-FFF2-40B4-BE49-F238E27FC236}">
                <a16:creationId xmlns:a16="http://schemas.microsoft.com/office/drawing/2014/main" id="{345BAE2D-9C42-DD9E-FD83-A2013E0110CA}"/>
              </a:ext>
            </a:extLst>
          </p:cNvPr>
          <p:cNvSpPr/>
          <p:nvPr/>
        </p:nvSpPr>
        <p:spPr>
          <a:xfrm>
            <a:off x="8526982" y="5775180"/>
            <a:ext cx="203200" cy="184666"/>
          </a:xfrm>
          <a:prstGeom prst="roundRect">
            <a:avLst/>
          </a:prstGeom>
          <a:solidFill>
            <a:srgbClr val="00B05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098" name="Rounded Rectangle 2097">
            <a:extLst>
              <a:ext uri="{FF2B5EF4-FFF2-40B4-BE49-F238E27FC236}">
                <a16:creationId xmlns:a16="http://schemas.microsoft.com/office/drawing/2014/main" id="{A8367B6A-CD02-4103-4BBA-CFBE5BBBFF03}"/>
              </a:ext>
            </a:extLst>
          </p:cNvPr>
          <p:cNvSpPr/>
          <p:nvPr/>
        </p:nvSpPr>
        <p:spPr>
          <a:xfrm>
            <a:off x="8728225" y="5775180"/>
            <a:ext cx="203200" cy="184666"/>
          </a:xfrm>
          <a:prstGeom prst="roundRect">
            <a:avLst/>
          </a:prstGeom>
          <a:solidFill>
            <a:srgbClr val="00B05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099" name="Rounded Rectangle 2098">
            <a:extLst>
              <a:ext uri="{FF2B5EF4-FFF2-40B4-BE49-F238E27FC236}">
                <a16:creationId xmlns:a16="http://schemas.microsoft.com/office/drawing/2014/main" id="{1B9389BD-6C7E-BA04-3BCB-13407FCB64FD}"/>
              </a:ext>
            </a:extLst>
          </p:cNvPr>
          <p:cNvSpPr/>
          <p:nvPr/>
        </p:nvSpPr>
        <p:spPr>
          <a:xfrm>
            <a:off x="8932961" y="5775180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100" name="Rounded Rectangle 2099">
            <a:extLst>
              <a:ext uri="{FF2B5EF4-FFF2-40B4-BE49-F238E27FC236}">
                <a16:creationId xmlns:a16="http://schemas.microsoft.com/office/drawing/2014/main" id="{4C20A5C5-6D31-15FD-01FA-BAEBB1B5095D}"/>
              </a:ext>
            </a:extLst>
          </p:cNvPr>
          <p:cNvSpPr/>
          <p:nvPr/>
        </p:nvSpPr>
        <p:spPr>
          <a:xfrm>
            <a:off x="9135863" y="5775180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101" name="Rounded Rectangle 2100">
            <a:extLst>
              <a:ext uri="{FF2B5EF4-FFF2-40B4-BE49-F238E27FC236}">
                <a16:creationId xmlns:a16="http://schemas.microsoft.com/office/drawing/2014/main" id="{FE139976-B10E-B66E-BC89-C18440AF6890}"/>
              </a:ext>
            </a:extLst>
          </p:cNvPr>
          <p:cNvSpPr/>
          <p:nvPr/>
        </p:nvSpPr>
        <p:spPr>
          <a:xfrm>
            <a:off x="9340600" y="5775180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102" name="Rounded Rectangle 2101">
            <a:extLst>
              <a:ext uri="{FF2B5EF4-FFF2-40B4-BE49-F238E27FC236}">
                <a16:creationId xmlns:a16="http://schemas.microsoft.com/office/drawing/2014/main" id="{1BF8E029-0315-749D-FB1F-D38FB9930175}"/>
              </a:ext>
            </a:extLst>
          </p:cNvPr>
          <p:cNvSpPr/>
          <p:nvPr/>
        </p:nvSpPr>
        <p:spPr>
          <a:xfrm>
            <a:off x="9542833" y="5775180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103" name="Rounded Rectangle 2102">
            <a:extLst>
              <a:ext uri="{FF2B5EF4-FFF2-40B4-BE49-F238E27FC236}">
                <a16:creationId xmlns:a16="http://schemas.microsoft.com/office/drawing/2014/main" id="{D0057825-DEEF-1B04-F657-834BDCFD0A73}"/>
              </a:ext>
            </a:extLst>
          </p:cNvPr>
          <p:cNvSpPr/>
          <p:nvPr/>
        </p:nvSpPr>
        <p:spPr>
          <a:xfrm>
            <a:off x="9747570" y="5775180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104" name="Rounded Rectangle 2103">
            <a:extLst>
              <a:ext uri="{FF2B5EF4-FFF2-40B4-BE49-F238E27FC236}">
                <a16:creationId xmlns:a16="http://schemas.microsoft.com/office/drawing/2014/main" id="{8916027C-C24D-2465-8CC2-1946AFC192CA}"/>
              </a:ext>
            </a:extLst>
          </p:cNvPr>
          <p:cNvSpPr/>
          <p:nvPr/>
        </p:nvSpPr>
        <p:spPr>
          <a:xfrm>
            <a:off x="9952297" y="5775180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105" name="Rounded Rectangle 2104">
            <a:extLst>
              <a:ext uri="{FF2B5EF4-FFF2-40B4-BE49-F238E27FC236}">
                <a16:creationId xmlns:a16="http://schemas.microsoft.com/office/drawing/2014/main" id="{712315E3-0E86-36FC-7505-B0A1AF96377F}"/>
              </a:ext>
            </a:extLst>
          </p:cNvPr>
          <p:cNvSpPr/>
          <p:nvPr/>
        </p:nvSpPr>
        <p:spPr>
          <a:xfrm>
            <a:off x="10157034" y="5775180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106" name="Rounded Rectangle 2105">
            <a:extLst>
              <a:ext uri="{FF2B5EF4-FFF2-40B4-BE49-F238E27FC236}">
                <a16:creationId xmlns:a16="http://schemas.microsoft.com/office/drawing/2014/main" id="{796CF1AC-ADE8-A86A-F32C-72DD26B723C6}"/>
              </a:ext>
            </a:extLst>
          </p:cNvPr>
          <p:cNvSpPr/>
          <p:nvPr/>
        </p:nvSpPr>
        <p:spPr>
          <a:xfrm>
            <a:off x="8322245" y="6124609"/>
            <a:ext cx="203200" cy="184666"/>
          </a:xfrm>
          <a:prstGeom prst="roundRect">
            <a:avLst/>
          </a:prstGeom>
          <a:solidFill>
            <a:srgbClr val="00B05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107" name="Rounded Rectangle 2106">
            <a:extLst>
              <a:ext uri="{FF2B5EF4-FFF2-40B4-BE49-F238E27FC236}">
                <a16:creationId xmlns:a16="http://schemas.microsoft.com/office/drawing/2014/main" id="{A68AB0A2-F467-8C65-9F2D-68C002497005}"/>
              </a:ext>
            </a:extLst>
          </p:cNvPr>
          <p:cNvSpPr/>
          <p:nvPr/>
        </p:nvSpPr>
        <p:spPr>
          <a:xfrm>
            <a:off x="8526982" y="6124609"/>
            <a:ext cx="203200" cy="184666"/>
          </a:xfrm>
          <a:prstGeom prst="roundRect">
            <a:avLst/>
          </a:prstGeom>
          <a:solidFill>
            <a:srgbClr val="00B05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108" name="Rounded Rectangle 2107">
            <a:extLst>
              <a:ext uri="{FF2B5EF4-FFF2-40B4-BE49-F238E27FC236}">
                <a16:creationId xmlns:a16="http://schemas.microsoft.com/office/drawing/2014/main" id="{1A7840C4-612B-BD30-9728-BB278C22D15F}"/>
              </a:ext>
            </a:extLst>
          </p:cNvPr>
          <p:cNvSpPr/>
          <p:nvPr/>
        </p:nvSpPr>
        <p:spPr>
          <a:xfrm>
            <a:off x="8728225" y="6124609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109" name="Rounded Rectangle 2108">
            <a:extLst>
              <a:ext uri="{FF2B5EF4-FFF2-40B4-BE49-F238E27FC236}">
                <a16:creationId xmlns:a16="http://schemas.microsoft.com/office/drawing/2014/main" id="{1B354B40-15C0-13AE-BBF0-1ABE35FAC12B}"/>
              </a:ext>
            </a:extLst>
          </p:cNvPr>
          <p:cNvSpPr/>
          <p:nvPr/>
        </p:nvSpPr>
        <p:spPr>
          <a:xfrm>
            <a:off x="8932961" y="6124609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110" name="Rounded Rectangle 2109">
            <a:extLst>
              <a:ext uri="{FF2B5EF4-FFF2-40B4-BE49-F238E27FC236}">
                <a16:creationId xmlns:a16="http://schemas.microsoft.com/office/drawing/2014/main" id="{FFA4625B-73DA-486D-23C6-8DB62721A0BD}"/>
              </a:ext>
            </a:extLst>
          </p:cNvPr>
          <p:cNvSpPr/>
          <p:nvPr/>
        </p:nvSpPr>
        <p:spPr>
          <a:xfrm>
            <a:off x="9135863" y="6124609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111" name="Rounded Rectangle 2110">
            <a:extLst>
              <a:ext uri="{FF2B5EF4-FFF2-40B4-BE49-F238E27FC236}">
                <a16:creationId xmlns:a16="http://schemas.microsoft.com/office/drawing/2014/main" id="{22E2718E-62BE-1CBF-B574-630A52653E5A}"/>
              </a:ext>
            </a:extLst>
          </p:cNvPr>
          <p:cNvSpPr/>
          <p:nvPr/>
        </p:nvSpPr>
        <p:spPr>
          <a:xfrm>
            <a:off x="9340600" y="6124609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221" name="Rounded Rectangle 1220">
            <a:extLst>
              <a:ext uri="{FF2B5EF4-FFF2-40B4-BE49-F238E27FC236}">
                <a16:creationId xmlns:a16="http://schemas.microsoft.com/office/drawing/2014/main" id="{8AE9D497-6793-7524-9256-AB40F5E31374}"/>
              </a:ext>
            </a:extLst>
          </p:cNvPr>
          <p:cNvSpPr/>
          <p:nvPr/>
        </p:nvSpPr>
        <p:spPr>
          <a:xfrm>
            <a:off x="9542833" y="6124609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223" name="Rounded Rectangle 1222">
            <a:extLst>
              <a:ext uri="{FF2B5EF4-FFF2-40B4-BE49-F238E27FC236}">
                <a16:creationId xmlns:a16="http://schemas.microsoft.com/office/drawing/2014/main" id="{DF44ED24-511A-B083-4EEB-D055CD54A1B5}"/>
              </a:ext>
            </a:extLst>
          </p:cNvPr>
          <p:cNvSpPr/>
          <p:nvPr/>
        </p:nvSpPr>
        <p:spPr>
          <a:xfrm>
            <a:off x="9747570" y="6124609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224" name="Rounded Rectangle 1223">
            <a:extLst>
              <a:ext uri="{FF2B5EF4-FFF2-40B4-BE49-F238E27FC236}">
                <a16:creationId xmlns:a16="http://schemas.microsoft.com/office/drawing/2014/main" id="{9978FAD9-DBC5-632D-6F56-8F88081FE13C}"/>
              </a:ext>
            </a:extLst>
          </p:cNvPr>
          <p:cNvSpPr/>
          <p:nvPr/>
        </p:nvSpPr>
        <p:spPr>
          <a:xfrm>
            <a:off x="9952297" y="6124609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225" name="Rounded Rectangle 1224">
            <a:extLst>
              <a:ext uri="{FF2B5EF4-FFF2-40B4-BE49-F238E27FC236}">
                <a16:creationId xmlns:a16="http://schemas.microsoft.com/office/drawing/2014/main" id="{F968F321-2C13-52F2-E70A-071533022EC0}"/>
              </a:ext>
            </a:extLst>
          </p:cNvPr>
          <p:cNvSpPr/>
          <p:nvPr/>
        </p:nvSpPr>
        <p:spPr>
          <a:xfrm>
            <a:off x="10157034" y="6124609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229" name="Rechthoek 24">
            <a:extLst>
              <a:ext uri="{FF2B5EF4-FFF2-40B4-BE49-F238E27FC236}">
                <a16:creationId xmlns:a16="http://schemas.microsoft.com/office/drawing/2014/main" id="{42CC69CA-0A43-C653-5FD8-AD20C21B2B40}"/>
              </a:ext>
            </a:extLst>
          </p:cNvPr>
          <p:cNvSpPr/>
          <p:nvPr/>
        </p:nvSpPr>
        <p:spPr>
          <a:xfrm>
            <a:off x="2792867" y="3398266"/>
            <a:ext cx="617805" cy="1036609"/>
          </a:xfrm>
          <a:prstGeom prst="rect">
            <a:avLst/>
          </a:prstGeom>
          <a:solidFill>
            <a:srgbClr val="4DBAC0"/>
          </a:solidFill>
          <a:ln>
            <a:noFill/>
          </a:ln>
          <a:effectLst>
            <a:outerShdw blurRad="203200"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endParaRPr lang="nl-NL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231" name="Picture 1230">
            <a:extLst>
              <a:ext uri="{FF2B5EF4-FFF2-40B4-BE49-F238E27FC236}">
                <a16:creationId xmlns:a16="http://schemas.microsoft.com/office/drawing/2014/main" id="{979E55C7-D8CC-8666-3B2F-A5A35D9109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8621" y="2100380"/>
            <a:ext cx="478951" cy="566034"/>
          </a:xfrm>
          <a:prstGeom prst="rect">
            <a:avLst/>
          </a:prstGeom>
        </p:spPr>
      </p:pic>
      <p:sp>
        <p:nvSpPr>
          <p:cNvPr id="1233" name="TextBox 1232">
            <a:extLst>
              <a:ext uri="{FF2B5EF4-FFF2-40B4-BE49-F238E27FC236}">
                <a16:creationId xmlns:a16="http://schemas.microsoft.com/office/drawing/2014/main" id="{EA49B8D5-FF51-44FB-6467-2B4C80F88282}"/>
              </a:ext>
            </a:extLst>
          </p:cNvPr>
          <p:cNvSpPr txBox="1"/>
          <p:nvPr/>
        </p:nvSpPr>
        <p:spPr>
          <a:xfrm>
            <a:off x="3113372" y="2420470"/>
            <a:ext cx="248377" cy="164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36020" algn="l"/>
              </a:tabLst>
            </a:pPr>
            <a:r>
              <a:rPr lang="en-NL" sz="467" dirty="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1234" name="TextBox 1233">
            <a:extLst>
              <a:ext uri="{FF2B5EF4-FFF2-40B4-BE49-F238E27FC236}">
                <a16:creationId xmlns:a16="http://schemas.microsoft.com/office/drawing/2014/main" id="{B251C46C-65C8-7FC7-86DE-0A4F91C54F2F}"/>
              </a:ext>
            </a:extLst>
          </p:cNvPr>
          <p:cNvSpPr txBox="1"/>
          <p:nvPr/>
        </p:nvSpPr>
        <p:spPr>
          <a:xfrm>
            <a:off x="3113998" y="2536676"/>
            <a:ext cx="333746" cy="133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67" dirty="0">
                <a:latin typeface="Arial" panose="020B0604020202020204" pitchFamily="34" charset="0"/>
              </a:rPr>
              <a:t>CIVISION</a:t>
            </a:r>
          </a:p>
        </p:txBody>
      </p:sp>
      <p:sp>
        <p:nvSpPr>
          <p:cNvPr id="1245" name="TextBox 1244">
            <a:extLst>
              <a:ext uri="{FF2B5EF4-FFF2-40B4-BE49-F238E27FC236}">
                <a16:creationId xmlns:a16="http://schemas.microsoft.com/office/drawing/2014/main" id="{EC7BD8E0-B8E7-98CF-0BAE-C9883DF7F2B3}"/>
              </a:ext>
            </a:extLst>
          </p:cNvPr>
          <p:cNvSpPr txBox="1"/>
          <p:nvPr/>
        </p:nvSpPr>
        <p:spPr>
          <a:xfrm>
            <a:off x="3114969" y="2445980"/>
            <a:ext cx="357790" cy="194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667" dirty="0">
                <a:latin typeface="Arial" panose="020B0604020202020204" pitchFamily="34" charset="0"/>
              </a:rPr>
              <a:t>SAP</a:t>
            </a:r>
          </a:p>
        </p:txBody>
      </p:sp>
      <p:pic>
        <p:nvPicPr>
          <p:cNvPr id="1247" name="Picture 1246">
            <a:extLst>
              <a:ext uri="{FF2B5EF4-FFF2-40B4-BE49-F238E27FC236}">
                <a16:creationId xmlns:a16="http://schemas.microsoft.com/office/drawing/2014/main" id="{5F7E3D21-B0EE-23FF-4248-2EC14294E0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1207" y="3687122"/>
            <a:ext cx="478951" cy="566034"/>
          </a:xfrm>
          <a:prstGeom prst="rect">
            <a:avLst/>
          </a:prstGeom>
        </p:spPr>
      </p:pic>
      <p:sp>
        <p:nvSpPr>
          <p:cNvPr id="1249" name="TextBox 1248">
            <a:extLst>
              <a:ext uri="{FF2B5EF4-FFF2-40B4-BE49-F238E27FC236}">
                <a16:creationId xmlns:a16="http://schemas.microsoft.com/office/drawing/2014/main" id="{B6E3CB39-37CE-21B2-FB93-10C273F120B2}"/>
              </a:ext>
            </a:extLst>
          </p:cNvPr>
          <p:cNvSpPr txBox="1"/>
          <p:nvPr/>
        </p:nvSpPr>
        <p:spPr>
          <a:xfrm>
            <a:off x="3050679" y="4046249"/>
            <a:ext cx="4058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600" dirty="0">
                <a:latin typeface="Arial" panose="020B0604020202020204" pitchFamily="34" charset="0"/>
              </a:rPr>
              <a:t>4WOZ</a:t>
            </a:r>
          </a:p>
        </p:txBody>
      </p:sp>
      <p:sp>
        <p:nvSpPr>
          <p:cNvPr id="1258" name="Rechthoek 24">
            <a:extLst>
              <a:ext uri="{FF2B5EF4-FFF2-40B4-BE49-F238E27FC236}">
                <a16:creationId xmlns:a16="http://schemas.microsoft.com/office/drawing/2014/main" id="{E50BC2DF-1C4E-FE9C-F501-78AE89360DE5}"/>
              </a:ext>
            </a:extLst>
          </p:cNvPr>
          <p:cNvSpPr/>
          <p:nvPr/>
        </p:nvSpPr>
        <p:spPr>
          <a:xfrm>
            <a:off x="1727236" y="1814019"/>
            <a:ext cx="436562" cy="369303"/>
          </a:xfrm>
          <a:prstGeom prst="rect">
            <a:avLst/>
          </a:prstGeom>
          <a:solidFill>
            <a:srgbClr val="4DBAC0"/>
          </a:solidFill>
          <a:ln>
            <a:noFill/>
          </a:ln>
          <a:effectLst>
            <a:outerShdw blurRad="203200"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endParaRPr lang="nl-NL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59" name="Rechthoek 24">
            <a:extLst>
              <a:ext uri="{FF2B5EF4-FFF2-40B4-BE49-F238E27FC236}">
                <a16:creationId xmlns:a16="http://schemas.microsoft.com/office/drawing/2014/main" id="{299C9FA5-BC29-480E-C947-D207CCAF26D0}"/>
              </a:ext>
            </a:extLst>
          </p:cNvPr>
          <p:cNvSpPr/>
          <p:nvPr/>
        </p:nvSpPr>
        <p:spPr>
          <a:xfrm>
            <a:off x="1727236" y="2383926"/>
            <a:ext cx="436562" cy="369303"/>
          </a:xfrm>
          <a:prstGeom prst="rect">
            <a:avLst/>
          </a:prstGeom>
          <a:solidFill>
            <a:srgbClr val="4DBAC0"/>
          </a:solidFill>
          <a:ln>
            <a:noFill/>
          </a:ln>
          <a:effectLst>
            <a:outerShdw blurRad="203200"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endParaRPr lang="nl-NL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60" name="Rechthoek 24">
            <a:extLst>
              <a:ext uri="{FF2B5EF4-FFF2-40B4-BE49-F238E27FC236}">
                <a16:creationId xmlns:a16="http://schemas.microsoft.com/office/drawing/2014/main" id="{FB6B6D0B-3459-3481-9D39-1B0E6B9A3E9E}"/>
              </a:ext>
            </a:extLst>
          </p:cNvPr>
          <p:cNvSpPr/>
          <p:nvPr/>
        </p:nvSpPr>
        <p:spPr>
          <a:xfrm>
            <a:off x="1728203" y="2974377"/>
            <a:ext cx="436562" cy="369303"/>
          </a:xfrm>
          <a:prstGeom prst="rect">
            <a:avLst/>
          </a:prstGeom>
          <a:solidFill>
            <a:srgbClr val="4DBAC0"/>
          </a:solidFill>
          <a:ln>
            <a:noFill/>
          </a:ln>
          <a:effectLst>
            <a:outerShdw blurRad="203200"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endParaRPr lang="nl-NL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61" name="Rechthoek 24">
            <a:extLst>
              <a:ext uri="{FF2B5EF4-FFF2-40B4-BE49-F238E27FC236}">
                <a16:creationId xmlns:a16="http://schemas.microsoft.com/office/drawing/2014/main" id="{BFBF08F1-013F-405D-06C4-2C813FFAA828}"/>
              </a:ext>
            </a:extLst>
          </p:cNvPr>
          <p:cNvSpPr/>
          <p:nvPr/>
        </p:nvSpPr>
        <p:spPr>
          <a:xfrm>
            <a:off x="1727235" y="3502843"/>
            <a:ext cx="436562" cy="369303"/>
          </a:xfrm>
          <a:prstGeom prst="rect">
            <a:avLst/>
          </a:prstGeom>
          <a:solidFill>
            <a:srgbClr val="4DBAC0"/>
          </a:solidFill>
          <a:ln>
            <a:noFill/>
          </a:ln>
          <a:effectLst>
            <a:outerShdw blurRad="203200"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endParaRPr lang="nl-NL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62" name="Rechthoek 24">
            <a:extLst>
              <a:ext uri="{FF2B5EF4-FFF2-40B4-BE49-F238E27FC236}">
                <a16:creationId xmlns:a16="http://schemas.microsoft.com/office/drawing/2014/main" id="{EFFE05C9-5A2A-4EB3-26A0-9E545C8E3EBF}"/>
              </a:ext>
            </a:extLst>
          </p:cNvPr>
          <p:cNvSpPr/>
          <p:nvPr/>
        </p:nvSpPr>
        <p:spPr>
          <a:xfrm>
            <a:off x="1727234" y="4065969"/>
            <a:ext cx="436562" cy="369303"/>
          </a:xfrm>
          <a:prstGeom prst="rect">
            <a:avLst/>
          </a:prstGeom>
          <a:solidFill>
            <a:srgbClr val="4DBAC0"/>
          </a:solidFill>
          <a:ln>
            <a:noFill/>
          </a:ln>
          <a:effectLst>
            <a:outerShdw blurRad="203200"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endParaRPr lang="nl-NL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64" name="TextBox 1263">
            <a:extLst>
              <a:ext uri="{FF2B5EF4-FFF2-40B4-BE49-F238E27FC236}">
                <a16:creationId xmlns:a16="http://schemas.microsoft.com/office/drawing/2014/main" id="{A64DFA72-69C8-47F1-CAD3-070810A4896D}"/>
              </a:ext>
            </a:extLst>
          </p:cNvPr>
          <p:cNvSpPr txBox="1"/>
          <p:nvPr/>
        </p:nvSpPr>
        <p:spPr>
          <a:xfrm>
            <a:off x="420522" y="1903226"/>
            <a:ext cx="1197764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933" dirty="0">
                <a:latin typeface="Arial" panose="020B0604020202020204" pitchFamily="34" charset="0"/>
              </a:rPr>
              <a:t>STAP 1 . Inboeken</a:t>
            </a:r>
          </a:p>
        </p:txBody>
      </p:sp>
      <p:sp>
        <p:nvSpPr>
          <p:cNvPr id="1265" name="TextBox 1264">
            <a:extLst>
              <a:ext uri="{FF2B5EF4-FFF2-40B4-BE49-F238E27FC236}">
                <a16:creationId xmlns:a16="http://schemas.microsoft.com/office/drawing/2014/main" id="{486DD687-EB2A-DBD8-D438-4D4D9AAF2DCA}"/>
              </a:ext>
            </a:extLst>
          </p:cNvPr>
          <p:cNvSpPr txBox="1"/>
          <p:nvPr/>
        </p:nvSpPr>
        <p:spPr>
          <a:xfrm>
            <a:off x="424587" y="2455744"/>
            <a:ext cx="1257075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933" dirty="0">
                <a:latin typeface="Arial" panose="020B0604020202020204" pitchFamily="34" charset="0"/>
              </a:rPr>
              <a:t>STAP 2. Ontgrieven</a:t>
            </a:r>
          </a:p>
        </p:txBody>
      </p:sp>
      <p:sp>
        <p:nvSpPr>
          <p:cNvPr id="1266" name="TextBox 1265">
            <a:extLst>
              <a:ext uri="{FF2B5EF4-FFF2-40B4-BE49-F238E27FC236}">
                <a16:creationId xmlns:a16="http://schemas.microsoft.com/office/drawing/2014/main" id="{3082925F-726E-65B0-4181-A3C944CA8AF8}"/>
              </a:ext>
            </a:extLst>
          </p:cNvPr>
          <p:cNvSpPr txBox="1"/>
          <p:nvPr/>
        </p:nvSpPr>
        <p:spPr>
          <a:xfrm>
            <a:off x="420521" y="3056586"/>
            <a:ext cx="1410964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933" dirty="0">
                <a:latin typeface="Arial" panose="020B0604020202020204" pitchFamily="34" charset="0"/>
              </a:rPr>
              <a:t>STAP 3 Taxatie advies</a:t>
            </a:r>
          </a:p>
        </p:txBody>
      </p:sp>
      <p:sp>
        <p:nvSpPr>
          <p:cNvPr id="1267" name="TextBox 1266">
            <a:extLst>
              <a:ext uri="{FF2B5EF4-FFF2-40B4-BE49-F238E27FC236}">
                <a16:creationId xmlns:a16="http://schemas.microsoft.com/office/drawing/2014/main" id="{4CF4C7B8-36F2-16F2-DC00-475487A3CDC0}"/>
              </a:ext>
            </a:extLst>
          </p:cNvPr>
          <p:cNvSpPr txBox="1"/>
          <p:nvPr/>
        </p:nvSpPr>
        <p:spPr>
          <a:xfrm>
            <a:off x="420522" y="3584136"/>
            <a:ext cx="995785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933" dirty="0">
                <a:latin typeface="Arial" panose="020B0604020202020204" pitchFamily="34" charset="0"/>
              </a:rPr>
              <a:t>STAP 4  Horen</a:t>
            </a:r>
          </a:p>
        </p:txBody>
      </p:sp>
      <p:sp>
        <p:nvSpPr>
          <p:cNvPr id="1268" name="TextBox 1267">
            <a:extLst>
              <a:ext uri="{FF2B5EF4-FFF2-40B4-BE49-F238E27FC236}">
                <a16:creationId xmlns:a16="http://schemas.microsoft.com/office/drawing/2014/main" id="{402A3A50-AD45-C789-15A7-28FEEF1EE7F1}"/>
              </a:ext>
            </a:extLst>
          </p:cNvPr>
          <p:cNvSpPr txBox="1"/>
          <p:nvPr/>
        </p:nvSpPr>
        <p:spPr>
          <a:xfrm>
            <a:off x="420520" y="4150563"/>
            <a:ext cx="1141659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933" dirty="0">
                <a:latin typeface="Arial" panose="020B0604020202020204" pitchFamily="34" charset="0"/>
              </a:rPr>
              <a:t>STAP 5 Uitspraak</a:t>
            </a:r>
          </a:p>
        </p:txBody>
      </p:sp>
      <p:grpSp>
        <p:nvGrpSpPr>
          <p:cNvPr id="1278" name="Group 1277">
            <a:extLst>
              <a:ext uri="{FF2B5EF4-FFF2-40B4-BE49-F238E27FC236}">
                <a16:creationId xmlns:a16="http://schemas.microsoft.com/office/drawing/2014/main" id="{E3340904-3565-991D-6B48-00EC0918D9D3}"/>
              </a:ext>
            </a:extLst>
          </p:cNvPr>
          <p:cNvGrpSpPr/>
          <p:nvPr/>
        </p:nvGrpSpPr>
        <p:grpSpPr>
          <a:xfrm>
            <a:off x="1835698" y="1848166"/>
            <a:ext cx="339727" cy="348057"/>
            <a:chOff x="7849805" y="5461376"/>
            <a:chExt cx="509590" cy="522086"/>
          </a:xfrm>
        </p:grpSpPr>
        <p:pic>
          <p:nvPicPr>
            <p:cNvPr id="1279" name="Picture 4" descr="Manual Icon at Vectorified.com | Collection of Manual Icon free for  personal use">
              <a:extLst>
                <a:ext uri="{FF2B5EF4-FFF2-40B4-BE49-F238E27FC236}">
                  <a16:creationId xmlns:a16="http://schemas.microsoft.com/office/drawing/2014/main" id="{759A458D-964F-B337-A0CB-BEA3B4D394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9805" y="5461376"/>
              <a:ext cx="410017" cy="468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0" name="TextBox 1279">
              <a:extLst>
                <a:ext uri="{FF2B5EF4-FFF2-40B4-BE49-F238E27FC236}">
                  <a16:creationId xmlns:a16="http://schemas.microsoft.com/office/drawing/2014/main" id="{37373823-0121-5E64-9CA0-58037F948F37}"/>
                </a:ext>
              </a:extLst>
            </p:cNvPr>
            <p:cNvSpPr txBox="1"/>
            <p:nvPr/>
          </p:nvSpPr>
          <p:spPr>
            <a:xfrm>
              <a:off x="8017473" y="5567963"/>
              <a:ext cx="341922" cy="415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200" dirty="0">
                  <a:solidFill>
                    <a:srgbClr val="C00000"/>
                  </a:solidFill>
                  <a:latin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281" name="Group 1280">
            <a:extLst>
              <a:ext uri="{FF2B5EF4-FFF2-40B4-BE49-F238E27FC236}">
                <a16:creationId xmlns:a16="http://schemas.microsoft.com/office/drawing/2014/main" id="{5B018999-5FC5-FF09-37F1-3AB08139027C}"/>
              </a:ext>
            </a:extLst>
          </p:cNvPr>
          <p:cNvGrpSpPr/>
          <p:nvPr/>
        </p:nvGrpSpPr>
        <p:grpSpPr>
          <a:xfrm>
            <a:off x="1829811" y="2401544"/>
            <a:ext cx="339727" cy="348057"/>
            <a:chOff x="7849805" y="5461376"/>
            <a:chExt cx="509590" cy="522086"/>
          </a:xfrm>
        </p:grpSpPr>
        <p:pic>
          <p:nvPicPr>
            <p:cNvPr id="1282" name="Picture 4" descr="Manual Icon at Vectorified.com | Collection of Manual Icon free for  personal use">
              <a:extLst>
                <a:ext uri="{FF2B5EF4-FFF2-40B4-BE49-F238E27FC236}">
                  <a16:creationId xmlns:a16="http://schemas.microsoft.com/office/drawing/2014/main" id="{6CDC4873-AAFC-C164-97B0-9C47DBCAF7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9805" y="5461376"/>
              <a:ext cx="410017" cy="468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3" name="TextBox 1282">
              <a:extLst>
                <a:ext uri="{FF2B5EF4-FFF2-40B4-BE49-F238E27FC236}">
                  <a16:creationId xmlns:a16="http://schemas.microsoft.com/office/drawing/2014/main" id="{DA1D4B17-A0EF-C585-05FE-355CDED5F3D9}"/>
                </a:ext>
              </a:extLst>
            </p:cNvPr>
            <p:cNvSpPr txBox="1"/>
            <p:nvPr/>
          </p:nvSpPr>
          <p:spPr>
            <a:xfrm>
              <a:off x="8017473" y="5567963"/>
              <a:ext cx="341922" cy="415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200" dirty="0">
                  <a:solidFill>
                    <a:srgbClr val="C00000"/>
                  </a:solidFill>
                  <a:latin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284" name="Group 1283">
            <a:extLst>
              <a:ext uri="{FF2B5EF4-FFF2-40B4-BE49-F238E27FC236}">
                <a16:creationId xmlns:a16="http://schemas.microsoft.com/office/drawing/2014/main" id="{274AE495-1DBF-725A-4A97-0C17D7F77073}"/>
              </a:ext>
            </a:extLst>
          </p:cNvPr>
          <p:cNvGrpSpPr/>
          <p:nvPr/>
        </p:nvGrpSpPr>
        <p:grpSpPr>
          <a:xfrm>
            <a:off x="1835698" y="2991737"/>
            <a:ext cx="339727" cy="348057"/>
            <a:chOff x="7849805" y="5461376"/>
            <a:chExt cx="509590" cy="522086"/>
          </a:xfrm>
        </p:grpSpPr>
        <p:pic>
          <p:nvPicPr>
            <p:cNvPr id="1285" name="Picture 4" descr="Manual Icon at Vectorified.com | Collection of Manual Icon free for  personal use">
              <a:extLst>
                <a:ext uri="{FF2B5EF4-FFF2-40B4-BE49-F238E27FC236}">
                  <a16:creationId xmlns:a16="http://schemas.microsoft.com/office/drawing/2014/main" id="{57444533-1150-BBA8-0C08-05633C9224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9805" y="5461376"/>
              <a:ext cx="410017" cy="468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6" name="TextBox 1285">
              <a:extLst>
                <a:ext uri="{FF2B5EF4-FFF2-40B4-BE49-F238E27FC236}">
                  <a16:creationId xmlns:a16="http://schemas.microsoft.com/office/drawing/2014/main" id="{9D165B2E-40E3-A333-F023-33B8EEB123F4}"/>
                </a:ext>
              </a:extLst>
            </p:cNvPr>
            <p:cNvSpPr txBox="1"/>
            <p:nvPr/>
          </p:nvSpPr>
          <p:spPr>
            <a:xfrm>
              <a:off x="8017473" y="5567963"/>
              <a:ext cx="341922" cy="415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200" dirty="0">
                  <a:solidFill>
                    <a:srgbClr val="C00000"/>
                  </a:solidFill>
                  <a:latin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287" name="Group 1286">
            <a:extLst>
              <a:ext uri="{FF2B5EF4-FFF2-40B4-BE49-F238E27FC236}">
                <a16:creationId xmlns:a16="http://schemas.microsoft.com/office/drawing/2014/main" id="{E2F7A1A2-9CF0-97C9-F5EA-EAB0D7F4D974}"/>
              </a:ext>
            </a:extLst>
          </p:cNvPr>
          <p:cNvGrpSpPr/>
          <p:nvPr/>
        </p:nvGrpSpPr>
        <p:grpSpPr>
          <a:xfrm>
            <a:off x="1829811" y="3533193"/>
            <a:ext cx="339727" cy="348057"/>
            <a:chOff x="7849805" y="5461376"/>
            <a:chExt cx="509590" cy="522086"/>
          </a:xfrm>
        </p:grpSpPr>
        <p:pic>
          <p:nvPicPr>
            <p:cNvPr id="1288" name="Picture 4" descr="Manual Icon at Vectorified.com | Collection of Manual Icon free for  personal use">
              <a:extLst>
                <a:ext uri="{FF2B5EF4-FFF2-40B4-BE49-F238E27FC236}">
                  <a16:creationId xmlns:a16="http://schemas.microsoft.com/office/drawing/2014/main" id="{679AAD42-6F87-92FA-9C3F-8E990E160D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9805" y="5461376"/>
              <a:ext cx="410017" cy="468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9" name="TextBox 1288">
              <a:extLst>
                <a:ext uri="{FF2B5EF4-FFF2-40B4-BE49-F238E27FC236}">
                  <a16:creationId xmlns:a16="http://schemas.microsoft.com/office/drawing/2014/main" id="{F187DBF9-5A70-B709-012A-303AB23CE026}"/>
                </a:ext>
              </a:extLst>
            </p:cNvPr>
            <p:cNvSpPr txBox="1"/>
            <p:nvPr/>
          </p:nvSpPr>
          <p:spPr>
            <a:xfrm>
              <a:off x="8017473" y="5567963"/>
              <a:ext cx="341922" cy="415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200" dirty="0">
                  <a:solidFill>
                    <a:srgbClr val="C00000"/>
                  </a:solidFill>
                  <a:latin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290" name="Group 1289">
            <a:extLst>
              <a:ext uri="{FF2B5EF4-FFF2-40B4-BE49-F238E27FC236}">
                <a16:creationId xmlns:a16="http://schemas.microsoft.com/office/drawing/2014/main" id="{B8B2D2FC-4DCD-446B-29DB-DB575E5F605A}"/>
              </a:ext>
            </a:extLst>
          </p:cNvPr>
          <p:cNvGrpSpPr/>
          <p:nvPr/>
        </p:nvGrpSpPr>
        <p:grpSpPr>
          <a:xfrm>
            <a:off x="1835698" y="4098896"/>
            <a:ext cx="339727" cy="348057"/>
            <a:chOff x="7849805" y="5461376"/>
            <a:chExt cx="509590" cy="522086"/>
          </a:xfrm>
        </p:grpSpPr>
        <p:pic>
          <p:nvPicPr>
            <p:cNvPr id="1291" name="Picture 4" descr="Manual Icon at Vectorified.com | Collection of Manual Icon free for  personal use">
              <a:extLst>
                <a:ext uri="{FF2B5EF4-FFF2-40B4-BE49-F238E27FC236}">
                  <a16:creationId xmlns:a16="http://schemas.microsoft.com/office/drawing/2014/main" id="{7D75729F-9F16-9FAA-FFA7-A7D7C305D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9805" y="5461376"/>
              <a:ext cx="410017" cy="468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92" name="TextBox 1291">
              <a:extLst>
                <a:ext uri="{FF2B5EF4-FFF2-40B4-BE49-F238E27FC236}">
                  <a16:creationId xmlns:a16="http://schemas.microsoft.com/office/drawing/2014/main" id="{30C0817F-EB45-32E1-18A0-9DD18F7C7D2D}"/>
                </a:ext>
              </a:extLst>
            </p:cNvPr>
            <p:cNvSpPr txBox="1"/>
            <p:nvPr/>
          </p:nvSpPr>
          <p:spPr>
            <a:xfrm>
              <a:off x="8017473" y="5567963"/>
              <a:ext cx="341922" cy="415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200" dirty="0">
                  <a:solidFill>
                    <a:srgbClr val="C00000"/>
                  </a:solidFill>
                  <a:latin typeface="Arial" panose="020B0604020202020204" pitchFamily="34" charset="0"/>
                </a:rPr>
                <a:t>!</a:t>
              </a:r>
            </a:p>
          </p:txBody>
        </p:sp>
      </p:grpSp>
      <p:cxnSp>
        <p:nvCxnSpPr>
          <p:cNvPr id="1294" name="Straight Connector 1293">
            <a:extLst>
              <a:ext uri="{FF2B5EF4-FFF2-40B4-BE49-F238E27FC236}">
                <a16:creationId xmlns:a16="http://schemas.microsoft.com/office/drawing/2014/main" id="{99E901DE-A7EC-4C42-0AA4-6F1AAC72CD2C}"/>
              </a:ext>
            </a:extLst>
          </p:cNvPr>
          <p:cNvCxnSpPr>
            <a:stCxn id="1258" idx="3"/>
            <a:endCxn id="1263" idx="1"/>
          </p:cNvCxnSpPr>
          <p:nvPr/>
        </p:nvCxnSpPr>
        <p:spPr>
          <a:xfrm>
            <a:off x="2163798" y="1998671"/>
            <a:ext cx="629069" cy="3417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5" name="Straight Connector 1294">
            <a:extLst>
              <a:ext uri="{FF2B5EF4-FFF2-40B4-BE49-F238E27FC236}">
                <a16:creationId xmlns:a16="http://schemas.microsoft.com/office/drawing/2014/main" id="{B226BA5D-1D73-0E8F-3B5D-12EDAE693DD2}"/>
              </a:ext>
            </a:extLst>
          </p:cNvPr>
          <p:cNvCxnSpPr>
            <a:cxnSpLocks/>
            <a:stCxn id="1259" idx="3"/>
            <a:endCxn id="1263" idx="1"/>
          </p:cNvCxnSpPr>
          <p:nvPr/>
        </p:nvCxnSpPr>
        <p:spPr>
          <a:xfrm flipV="1">
            <a:off x="2163798" y="2340424"/>
            <a:ext cx="629069" cy="2281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8" name="Straight Connector 1297">
            <a:extLst>
              <a:ext uri="{FF2B5EF4-FFF2-40B4-BE49-F238E27FC236}">
                <a16:creationId xmlns:a16="http://schemas.microsoft.com/office/drawing/2014/main" id="{38B246C5-721D-5F10-3789-508DC5AFD931}"/>
              </a:ext>
            </a:extLst>
          </p:cNvPr>
          <p:cNvCxnSpPr>
            <a:cxnSpLocks/>
            <a:stCxn id="1260" idx="3"/>
            <a:endCxn id="1263" idx="1"/>
          </p:cNvCxnSpPr>
          <p:nvPr/>
        </p:nvCxnSpPr>
        <p:spPr>
          <a:xfrm flipV="1">
            <a:off x="2164765" y="2340424"/>
            <a:ext cx="628102" cy="8186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1" name="Straight Connector 1300">
            <a:extLst>
              <a:ext uri="{FF2B5EF4-FFF2-40B4-BE49-F238E27FC236}">
                <a16:creationId xmlns:a16="http://schemas.microsoft.com/office/drawing/2014/main" id="{CB76A997-53F5-8B15-C6FC-AE92955F2FBD}"/>
              </a:ext>
            </a:extLst>
          </p:cNvPr>
          <p:cNvCxnSpPr>
            <a:cxnSpLocks/>
            <a:endCxn id="1263" idx="1"/>
          </p:cNvCxnSpPr>
          <p:nvPr/>
        </p:nvCxnSpPr>
        <p:spPr>
          <a:xfrm flipV="1">
            <a:off x="2181458" y="2340424"/>
            <a:ext cx="611409" cy="13234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4" name="Straight Connector 1303">
            <a:extLst>
              <a:ext uri="{FF2B5EF4-FFF2-40B4-BE49-F238E27FC236}">
                <a16:creationId xmlns:a16="http://schemas.microsoft.com/office/drawing/2014/main" id="{513632DE-94B1-C63A-5934-D0420FB9D396}"/>
              </a:ext>
            </a:extLst>
          </p:cNvPr>
          <p:cNvCxnSpPr>
            <a:cxnSpLocks/>
            <a:stCxn id="1262" idx="3"/>
            <a:endCxn id="1263" idx="1"/>
          </p:cNvCxnSpPr>
          <p:nvPr/>
        </p:nvCxnSpPr>
        <p:spPr>
          <a:xfrm flipV="1">
            <a:off x="2163796" y="2340424"/>
            <a:ext cx="629071" cy="19101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7" name="Straight Connector 1306">
            <a:extLst>
              <a:ext uri="{FF2B5EF4-FFF2-40B4-BE49-F238E27FC236}">
                <a16:creationId xmlns:a16="http://schemas.microsoft.com/office/drawing/2014/main" id="{BBF34988-94F3-033D-9B79-FD235CC51E50}"/>
              </a:ext>
            </a:extLst>
          </p:cNvPr>
          <p:cNvCxnSpPr>
            <a:cxnSpLocks/>
            <a:stCxn id="1229" idx="0"/>
            <a:endCxn id="1263" idx="2"/>
          </p:cNvCxnSpPr>
          <p:nvPr/>
        </p:nvCxnSpPr>
        <p:spPr>
          <a:xfrm flipV="1">
            <a:off x="3101769" y="2862509"/>
            <a:ext cx="0" cy="5357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0" name="Straight Connector 1309">
            <a:extLst>
              <a:ext uri="{FF2B5EF4-FFF2-40B4-BE49-F238E27FC236}">
                <a16:creationId xmlns:a16="http://schemas.microsoft.com/office/drawing/2014/main" id="{3DB5EA30-5B2A-5D11-E542-7A48533141EC}"/>
              </a:ext>
            </a:extLst>
          </p:cNvPr>
          <p:cNvCxnSpPr>
            <a:cxnSpLocks/>
            <a:stCxn id="1229" idx="0"/>
          </p:cNvCxnSpPr>
          <p:nvPr/>
        </p:nvCxnSpPr>
        <p:spPr>
          <a:xfrm flipH="1" flipV="1">
            <a:off x="2871207" y="2862509"/>
            <a:ext cx="230563" cy="5357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0" name="Straight Connector 1329">
            <a:extLst>
              <a:ext uri="{FF2B5EF4-FFF2-40B4-BE49-F238E27FC236}">
                <a16:creationId xmlns:a16="http://schemas.microsoft.com/office/drawing/2014/main" id="{D22F84C2-2BEA-B742-6746-CFEB3E04EC22}"/>
              </a:ext>
            </a:extLst>
          </p:cNvPr>
          <p:cNvCxnSpPr>
            <a:cxnSpLocks/>
            <a:stCxn id="1229" idx="0"/>
          </p:cNvCxnSpPr>
          <p:nvPr/>
        </p:nvCxnSpPr>
        <p:spPr>
          <a:xfrm flipV="1">
            <a:off x="3101769" y="2878506"/>
            <a:ext cx="259304" cy="5197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3" name="Straight Connector 1332">
            <a:extLst>
              <a:ext uri="{FF2B5EF4-FFF2-40B4-BE49-F238E27FC236}">
                <a16:creationId xmlns:a16="http://schemas.microsoft.com/office/drawing/2014/main" id="{ED880668-11D7-5096-B8EC-4BFCB52AD105}"/>
              </a:ext>
            </a:extLst>
          </p:cNvPr>
          <p:cNvCxnSpPr>
            <a:cxnSpLocks/>
            <a:endCxn id="1263" idx="2"/>
          </p:cNvCxnSpPr>
          <p:nvPr/>
        </p:nvCxnSpPr>
        <p:spPr>
          <a:xfrm flipH="1" flipV="1">
            <a:off x="3101770" y="2862509"/>
            <a:ext cx="266517" cy="5410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6" name="Straight Connector 1335">
            <a:extLst>
              <a:ext uri="{FF2B5EF4-FFF2-40B4-BE49-F238E27FC236}">
                <a16:creationId xmlns:a16="http://schemas.microsoft.com/office/drawing/2014/main" id="{153AA6CB-D262-A762-0BBF-DC206C02C726}"/>
              </a:ext>
            </a:extLst>
          </p:cNvPr>
          <p:cNvCxnSpPr>
            <a:cxnSpLocks/>
            <a:endCxn id="1263" idx="2"/>
          </p:cNvCxnSpPr>
          <p:nvPr/>
        </p:nvCxnSpPr>
        <p:spPr>
          <a:xfrm flipV="1">
            <a:off x="2809560" y="2862509"/>
            <a:ext cx="292209" cy="5389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9" name="Straight Connector 1338">
            <a:extLst>
              <a:ext uri="{FF2B5EF4-FFF2-40B4-BE49-F238E27FC236}">
                <a16:creationId xmlns:a16="http://schemas.microsoft.com/office/drawing/2014/main" id="{EAEF3659-9F0E-8A0D-3B77-387DAF20B94F}"/>
              </a:ext>
            </a:extLst>
          </p:cNvPr>
          <p:cNvCxnSpPr>
            <a:cxnSpLocks/>
            <a:stCxn id="1229" idx="1"/>
          </p:cNvCxnSpPr>
          <p:nvPr/>
        </p:nvCxnSpPr>
        <p:spPr>
          <a:xfrm flipH="1" flipV="1">
            <a:off x="2163798" y="1998671"/>
            <a:ext cx="629069" cy="1917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2" name="Straight Connector 1341">
            <a:extLst>
              <a:ext uri="{FF2B5EF4-FFF2-40B4-BE49-F238E27FC236}">
                <a16:creationId xmlns:a16="http://schemas.microsoft.com/office/drawing/2014/main" id="{2CB00A10-D20A-C9FC-1E09-5D0C88B79F43}"/>
              </a:ext>
            </a:extLst>
          </p:cNvPr>
          <p:cNvCxnSpPr>
            <a:cxnSpLocks/>
          </p:cNvCxnSpPr>
          <p:nvPr/>
        </p:nvCxnSpPr>
        <p:spPr>
          <a:xfrm flipH="1" flipV="1">
            <a:off x="2163797" y="2568578"/>
            <a:ext cx="620939" cy="13637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2" name="Straight Connector 2111">
            <a:extLst>
              <a:ext uri="{FF2B5EF4-FFF2-40B4-BE49-F238E27FC236}">
                <a16:creationId xmlns:a16="http://schemas.microsoft.com/office/drawing/2014/main" id="{9304F8C5-1084-920B-DB2D-BB4C17D7F9A7}"/>
              </a:ext>
            </a:extLst>
          </p:cNvPr>
          <p:cNvCxnSpPr>
            <a:cxnSpLocks/>
          </p:cNvCxnSpPr>
          <p:nvPr/>
        </p:nvCxnSpPr>
        <p:spPr>
          <a:xfrm flipH="1" flipV="1">
            <a:off x="2164765" y="3159029"/>
            <a:ext cx="606476" cy="7781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5" name="Straight Connector 2114">
            <a:extLst>
              <a:ext uri="{FF2B5EF4-FFF2-40B4-BE49-F238E27FC236}">
                <a16:creationId xmlns:a16="http://schemas.microsoft.com/office/drawing/2014/main" id="{4B295FD9-6745-DCE8-086C-2886B0B0AD47}"/>
              </a:ext>
            </a:extLst>
          </p:cNvPr>
          <p:cNvCxnSpPr>
            <a:cxnSpLocks/>
          </p:cNvCxnSpPr>
          <p:nvPr/>
        </p:nvCxnSpPr>
        <p:spPr>
          <a:xfrm flipH="1" flipV="1">
            <a:off x="2199156" y="3653849"/>
            <a:ext cx="572085" cy="2627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9" name="Straight Connector 2118">
            <a:extLst>
              <a:ext uri="{FF2B5EF4-FFF2-40B4-BE49-F238E27FC236}">
                <a16:creationId xmlns:a16="http://schemas.microsoft.com/office/drawing/2014/main" id="{64ACB7B9-323F-18D6-E6A8-25E724DF2E54}"/>
              </a:ext>
            </a:extLst>
          </p:cNvPr>
          <p:cNvCxnSpPr>
            <a:cxnSpLocks/>
          </p:cNvCxnSpPr>
          <p:nvPr/>
        </p:nvCxnSpPr>
        <p:spPr>
          <a:xfrm flipH="1">
            <a:off x="2163796" y="3937193"/>
            <a:ext cx="607445" cy="3134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2" name="Tekstvak 6">
            <a:extLst>
              <a:ext uri="{FF2B5EF4-FFF2-40B4-BE49-F238E27FC236}">
                <a16:creationId xmlns:a16="http://schemas.microsoft.com/office/drawing/2014/main" id="{8D1C0319-9ADD-E42A-14E9-5A1505FADD59}"/>
              </a:ext>
            </a:extLst>
          </p:cNvPr>
          <p:cNvSpPr txBox="1"/>
          <p:nvPr/>
        </p:nvSpPr>
        <p:spPr>
          <a:xfrm>
            <a:off x="371475" y="889000"/>
            <a:ext cx="279144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133" b="1" dirty="0">
                <a:latin typeface="Arial" panose="020B0604020202020204" pitchFamily="34" charset="0"/>
              </a:rPr>
              <a:t>Traditionele  aanpak</a:t>
            </a:r>
          </a:p>
          <a:p>
            <a:pPr algn="ctr"/>
            <a:r>
              <a:rPr lang="nl-NL" sz="1067" dirty="0">
                <a:latin typeface="Arial" panose="020B0604020202020204" pitchFamily="34" charset="0"/>
              </a:rPr>
              <a:t>‘meer bezwaren = meer handjes’</a:t>
            </a:r>
          </a:p>
        </p:txBody>
      </p:sp>
      <p:grpSp>
        <p:nvGrpSpPr>
          <p:cNvPr id="2172" name="Group 2171">
            <a:extLst>
              <a:ext uri="{FF2B5EF4-FFF2-40B4-BE49-F238E27FC236}">
                <a16:creationId xmlns:a16="http://schemas.microsoft.com/office/drawing/2014/main" id="{40AA0FB9-6DE0-1450-07A5-66B142882A78}"/>
              </a:ext>
            </a:extLst>
          </p:cNvPr>
          <p:cNvGrpSpPr/>
          <p:nvPr/>
        </p:nvGrpSpPr>
        <p:grpSpPr>
          <a:xfrm>
            <a:off x="3605944" y="922996"/>
            <a:ext cx="3760056" cy="5467362"/>
            <a:chOff x="4861985" y="1333500"/>
            <a:chExt cx="5640084" cy="8201043"/>
          </a:xfrm>
        </p:grpSpPr>
        <p:grpSp>
          <p:nvGrpSpPr>
            <p:cNvPr id="1078" name="Group 1077">
              <a:extLst>
                <a:ext uri="{FF2B5EF4-FFF2-40B4-BE49-F238E27FC236}">
                  <a16:creationId xmlns:a16="http://schemas.microsoft.com/office/drawing/2014/main" id="{379F54E2-639E-1616-789C-12BD6D4B1AF2}"/>
                </a:ext>
              </a:extLst>
            </p:cNvPr>
            <p:cNvGrpSpPr/>
            <p:nvPr/>
          </p:nvGrpSpPr>
          <p:grpSpPr>
            <a:xfrm>
              <a:off x="5798510" y="7508619"/>
              <a:ext cx="479891" cy="474133"/>
              <a:chOff x="6174852" y="5386027"/>
              <a:chExt cx="361629" cy="361629"/>
            </a:xfrm>
          </p:grpSpPr>
          <p:pic>
            <p:nvPicPr>
              <p:cNvPr id="1079" name="Picture 6" descr="Automation - Free business icons">
                <a:extLst>
                  <a:ext uri="{FF2B5EF4-FFF2-40B4-BE49-F238E27FC236}">
                    <a16:creationId xmlns:a16="http://schemas.microsoft.com/office/drawing/2014/main" id="{5DCEE71C-02C2-B9A2-DB52-534B948914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4852" y="5386027"/>
                <a:ext cx="361629" cy="361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80" name="Oval 1079">
                <a:extLst>
                  <a:ext uri="{FF2B5EF4-FFF2-40B4-BE49-F238E27FC236}">
                    <a16:creationId xmlns:a16="http://schemas.microsoft.com/office/drawing/2014/main" id="{7B6C0CC7-F4F2-9680-B9D8-1BF87F4EEC7F}"/>
                  </a:ext>
                </a:extLst>
              </p:cNvPr>
              <p:cNvSpPr/>
              <p:nvPr/>
            </p:nvSpPr>
            <p:spPr>
              <a:xfrm>
                <a:off x="6299766" y="5511314"/>
                <a:ext cx="104774" cy="108323"/>
              </a:xfrm>
              <a:prstGeom prst="ellipse">
                <a:avLst/>
              </a:prstGeom>
              <a:solidFill>
                <a:srgbClr val="00AB8E"/>
              </a:solidFill>
              <a:ln>
                <a:solidFill>
                  <a:srgbClr val="C9C9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81" name="TextBox 1080">
                <a:extLst>
                  <a:ext uri="{FF2B5EF4-FFF2-40B4-BE49-F238E27FC236}">
                    <a16:creationId xmlns:a16="http://schemas.microsoft.com/office/drawing/2014/main" id="{45B43D24-D578-C2F1-E0ED-2D7A8510C6EC}"/>
                  </a:ext>
                </a:extLst>
              </p:cNvPr>
              <p:cNvSpPr txBox="1"/>
              <p:nvPr/>
            </p:nvSpPr>
            <p:spPr>
              <a:xfrm>
                <a:off x="6238712" y="5492147"/>
                <a:ext cx="205009" cy="1760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NL" sz="4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rPr>
                  <a:t>✔️</a:t>
                </a:r>
              </a:p>
            </p:txBody>
          </p:sp>
        </p:grpSp>
        <p:grpSp>
          <p:nvGrpSpPr>
            <p:cNvPr id="1082" name="Group 1081">
              <a:extLst>
                <a:ext uri="{FF2B5EF4-FFF2-40B4-BE49-F238E27FC236}">
                  <a16:creationId xmlns:a16="http://schemas.microsoft.com/office/drawing/2014/main" id="{26D624DB-F44E-CB48-177B-544F98B43943}"/>
                </a:ext>
              </a:extLst>
            </p:cNvPr>
            <p:cNvGrpSpPr/>
            <p:nvPr/>
          </p:nvGrpSpPr>
          <p:grpSpPr>
            <a:xfrm>
              <a:off x="5865417" y="8121157"/>
              <a:ext cx="304800" cy="276999"/>
              <a:chOff x="1605010" y="8592037"/>
              <a:chExt cx="304800" cy="276999"/>
            </a:xfrm>
          </p:grpSpPr>
          <p:sp>
            <p:nvSpPr>
              <p:cNvPr id="1083" name="Oval 1082">
                <a:extLst>
                  <a:ext uri="{FF2B5EF4-FFF2-40B4-BE49-F238E27FC236}">
                    <a16:creationId xmlns:a16="http://schemas.microsoft.com/office/drawing/2014/main" id="{4D0ADB1D-A8CD-A398-ACC8-6C503C99ABF5}"/>
                  </a:ext>
                </a:extLst>
              </p:cNvPr>
              <p:cNvSpPr/>
              <p:nvPr/>
            </p:nvSpPr>
            <p:spPr>
              <a:xfrm>
                <a:off x="1605010" y="8592037"/>
                <a:ext cx="304800" cy="276999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cxnSp>
            <p:nvCxnSpPr>
              <p:cNvPr id="1084" name="Straight Connector 1083">
                <a:extLst>
                  <a:ext uri="{FF2B5EF4-FFF2-40B4-BE49-F238E27FC236}">
                    <a16:creationId xmlns:a16="http://schemas.microsoft.com/office/drawing/2014/main" id="{A37B3940-B705-DB96-5A85-9278EBAF79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7737" y="8638643"/>
                <a:ext cx="0" cy="918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5" name="Straight Connector 1084">
                <a:extLst>
                  <a:ext uri="{FF2B5EF4-FFF2-40B4-BE49-F238E27FC236}">
                    <a16:creationId xmlns:a16="http://schemas.microsoft.com/office/drawing/2014/main" id="{6672DB69-2416-7D35-DC0E-C3BCBF3453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6705" y="8732461"/>
                <a:ext cx="9278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86" name="Picture 2" descr="Euro Price Tag Icon - Free PNG &amp; SVG 433081 - Noun Project">
              <a:extLst>
                <a:ext uri="{FF2B5EF4-FFF2-40B4-BE49-F238E27FC236}">
                  <a16:creationId xmlns:a16="http://schemas.microsoft.com/office/drawing/2014/main" id="{3097BBAE-BA07-77DF-28BB-36A873567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1361" y="8658559"/>
              <a:ext cx="384372" cy="384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7" name="Picture 4" descr="Complexity Generic Detailed Outline icon">
              <a:extLst>
                <a:ext uri="{FF2B5EF4-FFF2-40B4-BE49-F238E27FC236}">
                  <a16:creationId xmlns:a16="http://schemas.microsoft.com/office/drawing/2014/main" id="{8AFDFEA7-80A3-D9C1-7DEF-84D524F4FA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1699" y="9135614"/>
              <a:ext cx="398929" cy="398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7" name="Rounded Rectangle 1116">
              <a:extLst>
                <a:ext uri="{FF2B5EF4-FFF2-40B4-BE49-F238E27FC236}">
                  <a16:creationId xmlns:a16="http://schemas.microsoft.com/office/drawing/2014/main" id="{DC1F7EB6-28B4-0EC3-14F9-3D22E885A3E9}"/>
                </a:ext>
              </a:extLst>
            </p:cNvPr>
            <p:cNvSpPr/>
            <p:nvPr/>
          </p:nvSpPr>
          <p:spPr>
            <a:xfrm>
              <a:off x="6505087" y="7567805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18" name="Rounded Rectangle 1117">
              <a:extLst>
                <a:ext uri="{FF2B5EF4-FFF2-40B4-BE49-F238E27FC236}">
                  <a16:creationId xmlns:a16="http://schemas.microsoft.com/office/drawing/2014/main" id="{1B52F957-BCD8-C001-DE02-34EBD8920CE9}"/>
                </a:ext>
              </a:extLst>
            </p:cNvPr>
            <p:cNvSpPr/>
            <p:nvPr/>
          </p:nvSpPr>
          <p:spPr>
            <a:xfrm>
              <a:off x="6812192" y="7567805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19" name="Rounded Rectangle 1118">
              <a:extLst>
                <a:ext uri="{FF2B5EF4-FFF2-40B4-BE49-F238E27FC236}">
                  <a16:creationId xmlns:a16="http://schemas.microsoft.com/office/drawing/2014/main" id="{C82737DE-91BF-A26D-5800-3CDA8ADA1ECF}"/>
                </a:ext>
              </a:extLst>
            </p:cNvPr>
            <p:cNvSpPr/>
            <p:nvPr/>
          </p:nvSpPr>
          <p:spPr>
            <a:xfrm>
              <a:off x="7114056" y="7567805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0" name="Rounded Rectangle 1119">
              <a:extLst>
                <a:ext uri="{FF2B5EF4-FFF2-40B4-BE49-F238E27FC236}">
                  <a16:creationId xmlns:a16="http://schemas.microsoft.com/office/drawing/2014/main" id="{BE776875-7303-CC18-30F2-5EC8B7C94B06}"/>
                </a:ext>
              </a:extLst>
            </p:cNvPr>
            <p:cNvSpPr/>
            <p:nvPr/>
          </p:nvSpPr>
          <p:spPr>
            <a:xfrm>
              <a:off x="7421161" y="7567805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48" name="Rounded Rectangle 2047">
              <a:extLst>
                <a:ext uri="{FF2B5EF4-FFF2-40B4-BE49-F238E27FC236}">
                  <a16:creationId xmlns:a16="http://schemas.microsoft.com/office/drawing/2014/main" id="{F1DB6CD3-9D21-F01A-DC0B-D9A4D1DCE816}"/>
                </a:ext>
              </a:extLst>
            </p:cNvPr>
            <p:cNvSpPr/>
            <p:nvPr/>
          </p:nvSpPr>
          <p:spPr>
            <a:xfrm>
              <a:off x="7725514" y="7567805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49" name="Rounded Rectangle 2048">
              <a:extLst>
                <a:ext uri="{FF2B5EF4-FFF2-40B4-BE49-F238E27FC236}">
                  <a16:creationId xmlns:a16="http://schemas.microsoft.com/office/drawing/2014/main" id="{B4D38775-D8EF-24C0-790F-87B040BD0CED}"/>
                </a:ext>
              </a:extLst>
            </p:cNvPr>
            <p:cNvSpPr/>
            <p:nvPr/>
          </p:nvSpPr>
          <p:spPr>
            <a:xfrm>
              <a:off x="8032619" y="7567805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1" name="Rounded Rectangle 2050">
              <a:extLst>
                <a:ext uri="{FF2B5EF4-FFF2-40B4-BE49-F238E27FC236}">
                  <a16:creationId xmlns:a16="http://schemas.microsoft.com/office/drawing/2014/main" id="{43937C3C-43B8-1BA3-EA4E-24736CD88548}"/>
                </a:ext>
              </a:extLst>
            </p:cNvPr>
            <p:cNvSpPr/>
            <p:nvPr/>
          </p:nvSpPr>
          <p:spPr>
            <a:xfrm>
              <a:off x="8335969" y="7567805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3" name="Rounded Rectangle 2052">
              <a:extLst>
                <a:ext uri="{FF2B5EF4-FFF2-40B4-BE49-F238E27FC236}">
                  <a16:creationId xmlns:a16="http://schemas.microsoft.com/office/drawing/2014/main" id="{3D6A216A-CFCE-91BA-8019-E445BA1D5F13}"/>
                </a:ext>
              </a:extLst>
            </p:cNvPr>
            <p:cNvSpPr/>
            <p:nvPr/>
          </p:nvSpPr>
          <p:spPr>
            <a:xfrm>
              <a:off x="8643074" y="7567805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4" name="Rounded Rectangle 2053">
              <a:extLst>
                <a:ext uri="{FF2B5EF4-FFF2-40B4-BE49-F238E27FC236}">
                  <a16:creationId xmlns:a16="http://schemas.microsoft.com/office/drawing/2014/main" id="{669A305A-58E6-60BF-EB71-425DC67D7B7B}"/>
                </a:ext>
              </a:extLst>
            </p:cNvPr>
            <p:cNvSpPr/>
            <p:nvPr/>
          </p:nvSpPr>
          <p:spPr>
            <a:xfrm>
              <a:off x="8950165" y="7567805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5" name="Rounded Rectangle 2054">
              <a:extLst>
                <a:ext uri="{FF2B5EF4-FFF2-40B4-BE49-F238E27FC236}">
                  <a16:creationId xmlns:a16="http://schemas.microsoft.com/office/drawing/2014/main" id="{C665A3A9-B242-D4C3-641A-95F735FA03A2}"/>
                </a:ext>
              </a:extLst>
            </p:cNvPr>
            <p:cNvSpPr/>
            <p:nvPr/>
          </p:nvSpPr>
          <p:spPr>
            <a:xfrm>
              <a:off x="9257270" y="7567805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6" name="Rounded Rectangle 2055">
              <a:extLst>
                <a:ext uri="{FF2B5EF4-FFF2-40B4-BE49-F238E27FC236}">
                  <a16:creationId xmlns:a16="http://schemas.microsoft.com/office/drawing/2014/main" id="{CB4FBFEF-BCC9-8FC4-C2A5-EA113126A99A}"/>
                </a:ext>
              </a:extLst>
            </p:cNvPr>
            <p:cNvSpPr/>
            <p:nvPr/>
          </p:nvSpPr>
          <p:spPr>
            <a:xfrm>
              <a:off x="6484312" y="8099829"/>
              <a:ext cx="304800" cy="276999"/>
            </a:xfrm>
            <a:prstGeom prst="roundRect">
              <a:avLst/>
            </a:prstGeom>
            <a:solidFill>
              <a:schemeClr val="accent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7" name="Rounded Rectangle 2056">
              <a:extLst>
                <a:ext uri="{FF2B5EF4-FFF2-40B4-BE49-F238E27FC236}">
                  <a16:creationId xmlns:a16="http://schemas.microsoft.com/office/drawing/2014/main" id="{2854815B-2A27-C1B3-C46B-5D5449AF1640}"/>
                </a:ext>
              </a:extLst>
            </p:cNvPr>
            <p:cNvSpPr/>
            <p:nvPr/>
          </p:nvSpPr>
          <p:spPr>
            <a:xfrm>
              <a:off x="6789112" y="8099829"/>
              <a:ext cx="304800" cy="276999"/>
            </a:xfrm>
            <a:prstGeom prst="roundRect">
              <a:avLst/>
            </a:prstGeom>
            <a:solidFill>
              <a:schemeClr val="accent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8" name="Rounded Rectangle 2057">
              <a:extLst>
                <a:ext uri="{FF2B5EF4-FFF2-40B4-BE49-F238E27FC236}">
                  <a16:creationId xmlns:a16="http://schemas.microsoft.com/office/drawing/2014/main" id="{FBBF59FB-B1F7-FC59-2458-953AD540516F}"/>
                </a:ext>
              </a:extLst>
            </p:cNvPr>
            <p:cNvSpPr/>
            <p:nvPr/>
          </p:nvSpPr>
          <p:spPr>
            <a:xfrm>
              <a:off x="7114056" y="8099829"/>
              <a:ext cx="304800" cy="276999"/>
            </a:xfrm>
            <a:prstGeom prst="roundRect">
              <a:avLst/>
            </a:prstGeom>
            <a:solidFill>
              <a:schemeClr val="accent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9" name="Rounded Rectangle 2058">
              <a:extLst>
                <a:ext uri="{FF2B5EF4-FFF2-40B4-BE49-F238E27FC236}">
                  <a16:creationId xmlns:a16="http://schemas.microsoft.com/office/drawing/2014/main" id="{81499FA7-F6DA-B717-5075-2EA5CBC9FF58}"/>
                </a:ext>
              </a:extLst>
            </p:cNvPr>
            <p:cNvSpPr/>
            <p:nvPr/>
          </p:nvSpPr>
          <p:spPr>
            <a:xfrm>
              <a:off x="7421161" y="8099829"/>
              <a:ext cx="304800" cy="276999"/>
            </a:xfrm>
            <a:prstGeom prst="roundRect">
              <a:avLst/>
            </a:prstGeom>
            <a:solidFill>
              <a:schemeClr val="accent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0" name="Rounded Rectangle 2059">
              <a:extLst>
                <a:ext uri="{FF2B5EF4-FFF2-40B4-BE49-F238E27FC236}">
                  <a16:creationId xmlns:a16="http://schemas.microsoft.com/office/drawing/2014/main" id="{E38FD467-FC43-AC49-6972-CA8B344AC224}"/>
                </a:ext>
              </a:extLst>
            </p:cNvPr>
            <p:cNvSpPr/>
            <p:nvPr/>
          </p:nvSpPr>
          <p:spPr>
            <a:xfrm>
              <a:off x="7725514" y="8099829"/>
              <a:ext cx="304800" cy="276999"/>
            </a:xfrm>
            <a:prstGeom prst="roundRect">
              <a:avLst/>
            </a:prstGeom>
            <a:solidFill>
              <a:schemeClr val="accent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1" name="Rounded Rectangle 2060">
              <a:extLst>
                <a:ext uri="{FF2B5EF4-FFF2-40B4-BE49-F238E27FC236}">
                  <a16:creationId xmlns:a16="http://schemas.microsoft.com/office/drawing/2014/main" id="{A2F73A1C-4CBC-AAB9-D0F6-6797692E26F9}"/>
                </a:ext>
              </a:extLst>
            </p:cNvPr>
            <p:cNvSpPr/>
            <p:nvPr/>
          </p:nvSpPr>
          <p:spPr>
            <a:xfrm>
              <a:off x="8032619" y="8099829"/>
              <a:ext cx="304800" cy="276999"/>
            </a:xfrm>
            <a:prstGeom prst="roundRect">
              <a:avLst/>
            </a:prstGeom>
            <a:solidFill>
              <a:schemeClr val="accent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2" name="Rounded Rectangle 2061">
              <a:extLst>
                <a:ext uri="{FF2B5EF4-FFF2-40B4-BE49-F238E27FC236}">
                  <a16:creationId xmlns:a16="http://schemas.microsoft.com/office/drawing/2014/main" id="{CBA3CFD0-D05F-14E9-91B7-94F765A5A7D3}"/>
                </a:ext>
              </a:extLst>
            </p:cNvPr>
            <p:cNvSpPr/>
            <p:nvPr/>
          </p:nvSpPr>
          <p:spPr>
            <a:xfrm>
              <a:off x="8335969" y="8099829"/>
              <a:ext cx="304800" cy="276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3" name="Rounded Rectangle 2062">
              <a:extLst>
                <a:ext uri="{FF2B5EF4-FFF2-40B4-BE49-F238E27FC236}">
                  <a16:creationId xmlns:a16="http://schemas.microsoft.com/office/drawing/2014/main" id="{F1323DD6-0E38-BB99-FE08-A1392C830F85}"/>
                </a:ext>
              </a:extLst>
            </p:cNvPr>
            <p:cNvSpPr/>
            <p:nvPr/>
          </p:nvSpPr>
          <p:spPr>
            <a:xfrm>
              <a:off x="8643074" y="8099829"/>
              <a:ext cx="304800" cy="276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4" name="Rounded Rectangle 2063">
              <a:extLst>
                <a:ext uri="{FF2B5EF4-FFF2-40B4-BE49-F238E27FC236}">
                  <a16:creationId xmlns:a16="http://schemas.microsoft.com/office/drawing/2014/main" id="{C5DF7660-6B15-D4A4-BF13-083DD95FBB51}"/>
                </a:ext>
              </a:extLst>
            </p:cNvPr>
            <p:cNvSpPr/>
            <p:nvPr/>
          </p:nvSpPr>
          <p:spPr>
            <a:xfrm>
              <a:off x="8950165" y="8099829"/>
              <a:ext cx="304800" cy="276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5" name="Rounded Rectangle 2064">
              <a:extLst>
                <a:ext uri="{FF2B5EF4-FFF2-40B4-BE49-F238E27FC236}">
                  <a16:creationId xmlns:a16="http://schemas.microsoft.com/office/drawing/2014/main" id="{7BA33EC2-11FE-0858-EA43-C6AFFC4E8C88}"/>
                </a:ext>
              </a:extLst>
            </p:cNvPr>
            <p:cNvSpPr/>
            <p:nvPr/>
          </p:nvSpPr>
          <p:spPr>
            <a:xfrm>
              <a:off x="9257270" y="8099829"/>
              <a:ext cx="304800" cy="276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6" name="Rounded Rectangle 2065">
              <a:extLst>
                <a:ext uri="{FF2B5EF4-FFF2-40B4-BE49-F238E27FC236}">
                  <a16:creationId xmlns:a16="http://schemas.microsoft.com/office/drawing/2014/main" id="{6C173CE7-1068-033C-EF81-18C8022CE673}"/>
                </a:ext>
              </a:extLst>
            </p:cNvPr>
            <p:cNvSpPr/>
            <p:nvPr/>
          </p:nvSpPr>
          <p:spPr>
            <a:xfrm>
              <a:off x="6505087" y="8656320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7" name="Rounded Rectangle 2066">
              <a:extLst>
                <a:ext uri="{FF2B5EF4-FFF2-40B4-BE49-F238E27FC236}">
                  <a16:creationId xmlns:a16="http://schemas.microsoft.com/office/drawing/2014/main" id="{A75B552F-294F-F134-8BB5-5D01AC7A0326}"/>
                </a:ext>
              </a:extLst>
            </p:cNvPr>
            <p:cNvSpPr/>
            <p:nvPr/>
          </p:nvSpPr>
          <p:spPr>
            <a:xfrm>
              <a:off x="6812192" y="8656320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8" name="Rounded Rectangle 2067">
              <a:extLst>
                <a:ext uri="{FF2B5EF4-FFF2-40B4-BE49-F238E27FC236}">
                  <a16:creationId xmlns:a16="http://schemas.microsoft.com/office/drawing/2014/main" id="{8C666A9A-4882-DACF-DE81-CA09878000D2}"/>
                </a:ext>
              </a:extLst>
            </p:cNvPr>
            <p:cNvSpPr/>
            <p:nvPr/>
          </p:nvSpPr>
          <p:spPr>
            <a:xfrm>
              <a:off x="7114056" y="8656320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9" name="Rounded Rectangle 2068">
              <a:extLst>
                <a:ext uri="{FF2B5EF4-FFF2-40B4-BE49-F238E27FC236}">
                  <a16:creationId xmlns:a16="http://schemas.microsoft.com/office/drawing/2014/main" id="{353218FE-BDA2-D724-68AF-B822C72D35E3}"/>
                </a:ext>
              </a:extLst>
            </p:cNvPr>
            <p:cNvSpPr/>
            <p:nvPr/>
          </p:nvSpPr>
          <p:spPr>
            <a:xfrm>
              <a:off x="7421161" y="8656320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70" name="Rounded Rectangle 2069">
              <a:extLst>
                <a:ext uri="{FF2B5EF4-FFF2-40B4-BE49-F238E27FC236}">
                  <a16:creationId xmlns:a16="http://schemas.microsoft.com/office/drawing/2014/main" id="{FDC1E0E3-3DC0-1716-BEE1-1CA2C89BA4CA}"/>
                </a:ext>
              </a:extLst>
            </p:cNvPr>
            <p:cNvSpPr/>
            <p:nvPr/>
          </p:nvSpPr>
          <p:spPr>
            <a:xfrm>
              <a:off x="7725514" y="8656320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71" name="Rounded Rectangle 2070">
              <a:extLst>
                <a:ext uri="{FF2B5EF4-FFF2-40B4-BE49-F238E27FC236}">
                  <a16:creationId xmlns:a16="http://schemas.microsoft.com/office/drawing/2014/main" id="{CFD244D9-AFE1-8D98-29D5-9B9B6211BCF7}"/>
                </a:ext>
              </a:extLst>
            </p:cNvPr>
            <p:cNvSpPr/>
            <p:nvPr/>
          </p:nvSpPr>
          <p:spPr>
            <a:xfrm>
              <a:off x="8032619" y="8656320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72" name="Rounded Rectangle 2071">
              <a:extLst>
                <a:ext uri="{FF2B5EF4-FFF2-40B4-BE49-F238E27FC236}">
                  <a16:creationId xmlns:a16="http://schemas.microsoft.com/office/drawing/2014/main" id="{820C7A61-5681-9E19-B6C6-2560F1CFEC53}"/>
                </a:ext>
              </a:extLst>
            </p:cNvPr>
            <p:cNvSpPr/>
            <p:nvPr/>
          </p:nvSpPr>
          <p:spPr>
            <a:xfrm>
              <a:off x="8335969" y="8656320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73" name="Rounded Rectangle 2072">
              <a:extLst>
                <a:ext uri="{FF2B5EF4-FFF2-40B4-BE49-F238E27FC236}">
                  <a16:creationId xmlns:a16="http://schemas.microsoft.com/office/drawing/2014/main" id="{4C588B53-848D-F880-2E6A-5C46F736FC95}"/>
                </a:ext>
              </a:extLst>
            </p:cNvPr>
            <p:cNvSpPr/>
            <p:nvPr/>
          </p:nvSpPr>
          <p:spPr>
            <a:xfrm>
              <a:off x="8643074" y="8656320"/>
              <a:ext cx="304800" cy="276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74" name="Rounded Rectangle 2073">
              <a:extLst>
                <a:ext uri="{FF2B5EF4-FFF2-40B4-BE49-F238E27FC236}">
                  <a16:creationId xmlns:a16="http://schemas.microsoft.com/office/drawing/2014/main" id="{1F3C3416-D0D2-17D2-8380-DC6561373780}"/>
                </a:ext>
              </a:extLst>
            </p:cNvPr>
            <p:cNvSpPr/>
            <p:nvPr/>
          </p:nvSpPr>
          <p:spPr>
            <a:xfrm>
              <a:off x="8950165" y="8656320"/>
              <a:ext cx="304800" cy="276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75" name="Rounded Rectangle 2074">
              <a:extLst>
                <a:ext uri="{FF2B5EF4-FFF2-40B4-BE49-F238E27FC236}">
                  <a16:creationId xmlns:a16="http://schemas.microsoft.com/office/drawing/2014/main" id="{4DD5AAF3-F7B1-5A5E-E03C-4BE0FB14FA6D}"/>
                </a:ext>
              </a:extLst>
            </p:cNvPr>
            <p:cNvSpPr/>
            <p:nvPr/>
          </p:nvSpPr>
          <p:spPr>
            <a:xfrm>
              <a:off x="9257270" y="8656320"/>
              <a:ext cx="304800" cy="276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76" name="Rounded Rectangle 2075">
              <a:extLst>
                <a:ext uri="{FF2B5EF4-FFF2-40B4-BE49-F238E27FC236}">
                  <a16:creationId xmlns:a16="http://schemas.microsoft.com/office/drawing/2014/main" id="{40EAF169-2041-74A1-2F6F-C25B7180DA6C}"/>
                </a:ext>
              </a:extLst>
            </p:cNvPr>
            <p:cNvSpPr/>
            <p:nvPr/>
          </p:nvSpPr>
          <p:spPr>
            <a:xfrm>
              <a:off x="6505087" y="9180463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77" name="Rounded Rectangle 2076">
              <a:extLst>
                <a:ext uri="{FF2B5EF4-FFF2-40B4-BE49-F238E27FC236}">
                  <a16:creationId xmlns:a16="http://schemas.microsoft.com/office/drawing/2014/main" id="{37D6556C-FA27-459E-0CBB-C1E75C955DA8}"/>
                </a:ext>
              </a:extLst>
            </p:cNvPr>
            <p:cNvSpPr/>
            <p:nvPr/>
          </p:nvSpPr>
          <p:spPr>
            <a:xfrm>
              <a:off x="6812192" y="9180463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78" name="Rounded Rectangle 2077">
              <a:extLst>
                <a:ext uri="{FF2B5EF4-FFF2-40B4-BE49-F238E27FC236}">
                  <a16:creationId xmlns:a16="http://schemas.microsoft.com/office/drawing/2014/main" id="{8B9687F2-F9BD-40B6-1F47-C8ED9A7D1E30}"/>
                </a:ext>
              </a:extLst>
            </p:cNvPr>
            <p:cNvSpPr/>
            <p:nvPr/>
          </p:nvSpPr>
          <p:spPr>
            <a:xfrm>
              <a:off x="7114056" y="9180463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79" name="Rounded Rectangle 2078">
              <a:extLst>
                <a:ext uri="{FF2B5EF4-FFF2-40B4-BE49-F238E27FC236}">
                  <a16:creationId xmlns:a16="http://schemas.microsoft.com/office/drawing/2014/main" id="{55EADF76-1C3B-F5AC-0C39-AC49233544BC}"/>
                </a:ext>
              </a:extLst>
            </p:cNvPr>
            <p:cNvSpPr/>
            <p:nvPr/>
          </p:nvSpPr>
          <p:spPr>
            <a:xfrm>
              <a:off x="7421161" y="9180463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0" name="Rounded Rectangle 2079">
              <a:extLst>
                <a:ext uri="{FF2B5EF4-FFF2-40B4-BE49-F238E27FC236}">
                  <a16:creationId xmlns:a16="http://schemas.microsoft.com/office/drawing/2014/main" id="{F466F61B-DA88-D9F0-917D-943C76F5EC2C}"/>
                </a:ext>
              </a:extLst>
            </p:cNvPr>
            <p:cNvSpPr/>
            <p:nvPr/>
          </p:nvSpPr>
          <p:spPr>
            <a:xfrm>
              <a:off x="7725514" y="9180463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1" name="Rounded Rectangle 2080">
              <a:extLst>
                <a:ext uri="{FF2B5EF4-FFF2-40B4-BE49-F238E27FC236}">
                  <a16:creationId xmlns:a16="http://schemas.microsoft.com/office/drawing/2014/main" id="{AA5AA8B3-A23D-6AE6-991A-6A0A351E7CFF}"/>
                </a:ext>
              </a:extLst>
            </p:cNvPr>
            <p:cNvSpPr/>
            <p:nvPr/>
          </p:nvSpPr>
          <p:spPr>
            <a:xfrm>
              <a:off x="8032619" y="9180463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2" name="Rounded Rectangle 2081">
              <a:extLst>
                <a:ext uri="{FF2B5EF4-FFF2-40B4-BE49-F238E27FC236}">
                  <a16:creationId xmlns:a16="http://schemas.microsoft.com/office/drawing/2014/main" id="{D96186D7-3C77-7FBC-7786-553010720DC5}"/>
                </a:ext>
              </a:extLst>
            </p:cNvPr>
            <p:cNvSpPr/>
            <p:nvPr/>
          </p:nvSpPr>
          <p:spPr>
            <a:xfrm>
              <a:off x="8335969" y="9180463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3" name="Rounded Rectangle 2082">
              <a:extLst>
                <a:ext uri="{FF2B5EF4-FFF2-40B4-BE49-F238E27FC236}">
                  <a16:creationId xmlns:a16="http://schemas.microsoft.com/office/drawing/2014/main" id="{9FD243E8-D20F-759B-8380-A36401DF9CFE}"/>
                </a:ext>
              </a:extLst>
            </p:cNvPr>
            <p:cNvSpPr/>
            <p:nvPr/>
          </p:nvSpPr>
          <p:spPr>
            <a:xfrm>
              <a:off x="8643074" y="9180463"/>
              <a:ext cx="304800" cy="276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4" name="Rounded Rectangle 2083">
              <a:extLst>
                <a:ext uri="{FF2B5EF4-FFF2-40B4-BE49-F238E27FC236}">
                  <a16:creationId xmlns:a16="http://schemas.microsoft.com/office/drawing/2014/main" id="{04CDA32E-6A03-5F11-F251-8431C28C098C}"/>
                </a:ext>
              </a:extLst>
            </p:cNvPr>
            <p:cNvSpPr/>
            <p:nvPr/>
          </p:nvSpPr>
          <p:spPr>
            <a:xfrm>
              <a:off x="8950165" y="9180463"/>
              <a:ext cx="304800" cy="276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5" name="Rounded Rectangle 2084">
              <a:extLst>
                <a:ext uri="{FF2B5EF4-FFF2-40B4-BE49-F238E27FC236}">
                  <a16:creationId xmlns:a16="http://schemas.microsoft.com/office/drawing/2014/main" id="{752EA217-F72A-9826-F0A0-05AAE399DC24}"/>
                </a:ext>
              </a:extLst>
            </p:cNvPr>
            <p:cNvSpPr/>
            <p:nvPr/>
          </p:nvSpPr>
          <p:spPr>
            <a:xfrm>
              <a:off x="9257270" y="9180463"/>
              <a:ext cx="304800" cy="276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23" name="Rechthoek 24">
              <a:extLst>
                <a:ext uri="{FF2B5EF4-FFF2-40B4-BE49-F238E27FC236}">
                  <a16:creationId xmlns:a16="http://schemas.microsoft.com/office/drawing/2014/main" id="{51B4C314-D3CB-E817-AD2D-059D09EED30D}"/>
                </a:ext>
              </a:extLst>
            </p:cNvPr>
            <p:cNvSpPr/>
            <p:nvPr/>
          </p:nvSpPr>
          <p:spPr>
            <a:xfrm>
              <a:off x="8535868" y="2680445"/>
              <a:ext cx="926707" cy="15662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000"/>
                </a:lnSpc>
              </a:pPr>
              <a:endParaRPr lang="nl-NL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24" name="Rechthoek 24">
              <a:extLst>
                <a:ext uri="{FF2B5EF4-FFF2-40B4-BE49-F238E27FC236}">
                  <a16:creationId xmlns:a16="http://schemas.microsoft.com/office/drawing/2014/main" id="{739BA78D-D51F-9103-4401-F7DD4F7EC4DB}"/>
                </a:ext>
              </a:extLst>
            </p:cNvPr>
            <p:cNvSpPr/>
            <p:nvPr/>
          </p:nvSpPr>
          <p:spPr>
            <a:xfrm>
              <a:off x="8535868" y="5050336"/>
              <a:ext cx="926707" cy="155491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000"/>
                </a:lnSpc>
              </a:pPr>
              <a:endParaRPr lang="nl-NL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125" name="Picture 2124">
              <a:extLst>
                <a:ext uri="{FF2B5EF4-FFF2-40B4-BE49-F238E27FC236}">
                  <a16:creationId xmlns:a16="http://schemas.microsoft.com/office/drawing/2014/main" id="{4252FD80-E4DE-D886-A512-C6BB28CF6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94498" y="3103506"/>
              <a:ext cx="718427" cy="849051"/>
            </a:xfrm>
            <a:prstGeom prst="rect">
              <a:avLst/>
            </a:prstGeom>
          </p:spPr>
        </p:pic>
        <p:sp>
          <p:nvSpPr>
            <p:cNvPr id="2126" name="TextBox 2125">
              <a:extLst>
                <a:ext uri="{FF2B5EF4-FFF2-40B4-BE49-F238E27FC236}">
                  <a16:creationId xmlns:a16="http://schemas.microsoft.com/office/drawing/2014/main" id="{43D8DBD8-5CE2-87DD-394A-2B930C732428}"/>
                </a:ext>
              </a:extLst>
            </p:cNvPr>
            <p:cNvSpPr txBox="1"/>
            <p:nvPr/>
          </p:nvSpPr>
          <p:spPr>
            <a:xfrm>
              <a:off x="9016625" y="3583643"/>
              <a:ext cx="372566" cy="246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236020" algn="l"/>
                </a:tabLst>
              </a:pPr>
              <a:r>
                <a:rPr lang="en-NL" sz="467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</a:rPr>
                <a:t>*</a:t>
              </a:r>
            </a:p>
          </p:txBody>
        </p:sp>
        <p:sp>
          <p:nvSpPr>
            <p:cNvPr id="2127" name="TextBox 2126">
              <a:extLst>
                <a:ext uri="{FF2B5EF4-FFF2-40B4-BE49-F238E27FC236}">
                  <a16:creationId xmlns:a16="http://schemas.microsoft.com/office/drawing/2014/main" id="{977A6BD0-93BB-2C36-0E66-0164240A2B09}"/>
                </a:ext>
              </a:extLst>
            </p:cNvPr>
            <p:cNvSpPr txBox="1"/>
            <p:nvPr/>
          </p:nvSpPr>
          <p:spPr>
            <a:xfrm>
              <a:off x="9017564" y="3757952"/>
              <a:ext cx="500619" cy="2001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67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</a:rPr>
                <a:t>CIVISION</a:t>
              </a:r>
            </a:p>
          </p:txBody>
        </p:sp>
        <p:sp>
          <p:nvSpPr>
            <p:cNvPr id="2128" name="TextBox 2127">
              <a:extLst>
                <a:ext uri="{FF2B5EF4-FFF2-40B4-BE49-F238E27FC236}">
                  <a16:creationId xmlns:a16="http://schemas.microsoft.com/office/drawing/2014/main" id="{FBDE8513-01BF-DA69-A525-6ECF9ABEB2FB}"/>
                </a:ext>
              </a:extLst>
            </p:cNvPr>
            <p:cNvSpPr txBox="1"/>
            <p:nvPr/>
          </p:nvSpPr>
          <p:spPr>
            <a:xfrm>
              <a:off x="9019021" y="3621906"/>
              <a:ext cx="536685" cy="292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667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</a:rPr>
                <a:t>SAP</a:t>
              </a:r>
            </a:p>
          </p:txBody>
        </p:sp>
        <p:pic>
          <p:nvPicPr>
            <p:cNvPr id="2129" name="Picture 2128">
              <a:extLst>
                <a:ext uri="{FF2B5EF4-FFF2-40B4-BE49-F238E27FC236}">
                  <a16:creationId xmlns:a16="http://schemas.microsoft.com/office/drawing/2014/main" id="{F66BE781-D2B9-7EDC-EC6B-9AF3D4FF0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53377" y="5483619"/>
              <a:ext cx="718427" cy="849051"/>
            </a:xfrm>
            <a:prstGeom prst="rect">
              <a:avLst/>
            </a:prstGeom>
          </p:spPr>
        </p:pic>
        <p:sp>
          <p:nvSpPr>
            <p:cNvPr id="2130" name="TextBox 2129">
              <a:extLst>
                <a:ext uri="{FF2B5EF4-FFF2-40B4-BE49-F238E27FC236}">
                  <a16:creationId xmlns:a16="http://schemas.microsoft.com/office/drawing/2014/main" id="{80175314-3474-D441-CA46-ECF161B52777}"/>
                </a:ext>
              </a:extLst>
            </p:cNvPr>
            <p:cNvSpPr txBox="1"/>
            <p:nvPr/>
          </p:nvSpPr>
          <p:spPr>
            <a:xfrm>
              <a:off x="8922586" y="6022311"/>
              <a:ext cx="608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6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</a:rPr>
                <a:t>4WOZ</a:t>
              </a:r>
            </a:p>
          </p:txBody>
        </p:sp>
        <p:sp>
          <p:nvSpPr>
            <p:cNvPr id="2131" name="Rechthoek 24">
              <a:extLst>
                <a:ext uri="{FF2B5EF4-FFF2-40B4-BE49-F238E27FC236}">
                  <a16:creationId xmlns:a16="http://schemas.microsoft.com/office/drawing/2014/main" id="{DD521CA5-6A49-9434-9F12-27C3FA81A557}"/>
                </a:ext>
              </a:extLst>
            </p:cNvPr>
            <p:cNvSpPr/>
            <p:nvPr/>
          </p:nvSpPr>
          <p:spPr>
            <a:xfrm>
              <a:off x="6937422" y="2673965"/>
              <a:ext cx="654843" cy="553955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000"/>
                </a:lnSpc>
              </a:pPr>
              <a:endParaRPr lang="nl-NL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32" name="Rechthoek 24">
              <a:extLst>
                <a:ext uri="{FF2B5EF4-FFF2-40B4-BE49-F238E27FC236}">
                  <a16:creationId xmlns:a16="http://schemas.microsoft.com/office/drawing/2014/main" id="{5B14854C-9B54-51AF-3559-E5ED7FBCFC0D}"/>
                </a:ext>
              </a:extLst>
            </p:cNvPr>
            <p:cNvSpPr/>
            <p:nvPr/>
          </p:nvSpPr>
          <p:spPr>
            <a:xfrm>
              <a:off x="6937421" y="3528825"/>
              <a:ext cx="654843" cy="5539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000"/>
                </a:lnSpc>
              </a:pPr>
              <a:endParaRPr lang="nl-NL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33" name="Rechthoek 24">
              <a:extLst>
                <a:ext uri="{FF2B5EF4-FFF2-40B4-BE49-F238E27FC236}">
                  <a16:creationId xmlns:a16="http://schemas.microsoft.com/office/drawing/2014/main" id="{39643553-BADC-409B-A5FA-EDEDE5461AAA}"/>
                </a:ext>
              </a:extLst>
            </p:cNvPr>
            <p:cNvSpPr/>
            <p:nvPr/>
          </p:nvSpPr>
          <p:spPr>
            <a:xfrm>
              <a:off x="6938872" y="4414502"/>
              <a:ext cx="654843" cy="5539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000"/>
                </a:lnSpc>
              </a:pPr>
              <a:endParaRPr lang="nl-NL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34" name="Rechthoek 24">
              <a:extLst>
                <a:ext uri="{FF2B5EF4-FFF2-40B4-BE49-F238E27FC236}">
                  <a16:creationId xmlns:a16="http://schemas.microsoft.com/office/drawing/2014/main" id="{02EDE149-7FD6-3752-1CA6-718C6EA25644}"/>
                </a:ext>
              </a:extLst>
            </p:cNvPr>
            <p:cNvSpPr/>
            <p:nvPr/>
          </p:nvSpPr>
          <p:spPr>
            <a:xfrm>
              <a:off x="6937420" y="5207200"/>
              <a:ext cx="654843" cy="5539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000"/>
                </a:lnSpc>
              </a:pPr>
              <a:endParaRPr lang="nl-NL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35" name="Rechthoek 24">
              <a:extLst>
                <a:ext uri="{FF2B5EF4-FFF2-40B4-BE49-F238E27FC236}">
                  <a16:creationId xmlns:a16="http://schemas.microsoft.com/office/drawing/2014/main" id="{BF192F07-E65E-385B-DBB4-C1D744BD29C0}"/>
                </a:ext>
              </a:extLst>
            </p:cNvPr>
            <p:cNvSpPr/>
            <p:nvPr/>
          </p:nvSpPr>
          <p:spPr>
            <a:xfrm>
              <a:off x="6937419" y="6051889"/>
              <a:ext cx="654843" cy="5539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000"/>
                </a:lnSpc>
              </a:pPr>
              <a:endParaRPr lang="nl-NL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2151" name="Straight Connector 2150">
              <a:extLst>
                <a:ext uri="{FF2B5EF4-FFF2-40B4-BE49-F238E27FC236}">
                  <a16:creationId xmlns:a16="http://schemas.microsoft.com/office/drawing/2014/main" id="{B376E4CC-775A-5C1C-9ED3-A1CB63FD741E}"/>
                </a:ext>
              </a:extLst>
            </p:cNvPr>
            <p:cNvCxnSpPr>
              <a:stCxn id="2131" idx="3"/>
              <a:endCxn id="2123" idx="1"/>
            </p:cNvCxnSpPr>
            <p:nvPr/>
          </p:nvCxnSpPr>
          <p:spPr>
            <a:xfrm>
              <a:off x="7592265" y="2950943"/>
              <a:ext cx="943603" cy="5126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2" name="Straight Connector 2151">
              <a:extLst>
                <a:ext uri="{FF2B5EF4-FFF2-40B4-BE49-F238E27FC236}">
                  <a16:creationId xmlns:a16="http://schemas.microsoft.com/office/drawing/2014/main" id="{8EC5F7C4-3F89-3920-8289-54D2752EF4AC}"/>
                </a:ext>
              </a:extLst>
            </p:cNvPr>
            <p:cNvCxnSpPr>
              <a:cxnSpLocks/>
              <a:stCxn id="2132" idx="3"/>
              <a:endCxn id="2123" idx="1"/>
            </p:cNvCxnSpPr>
            <p:nvPr/>
          </p:nvCxnSpPr>
          <p:spPr>
            <a:xfrm flipV="1">
              <a:off x="7592264" y="3463573"/>
              <a:ext cx="943604" cy="3422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3" name="Straight Connector 2152">
              <a:extLst>
                <a:ext uri="{FF2B5EF4-FFF2-40B4-BE49-F238E27FC236}">
                  <a16:creationId xmlns:a16="http://schemas.microsoft.com/office/drawing/2014/main" id="{9459A090-E1F5-30FF-FC55-17002994727C}"/>
                </a:ext>
              </a:extLst>
            </p:cNvPr>
            <p:cNvCxnSpPr>
              <a:cxnSpLocks/>
              <a:stCxn id="2133" idx="3"/>
              <a:endCxn id="2123" idx="1"/>
            </p:cNvCxnSpPr>
            <p:nvPr/>
          </p:nvCxnSpPr>
          <p:spPr>
            <a:xfrm flipV="1">
              <a:off x="7593715" y="3463573"/>
              <a:ext cx="942153" cy="12279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4" name="Straight Connector 2153">
              <a:extLst>
                <a:ext uri="{FF2B5EF4-FFF2-40B4-BE49-F238E27FC236}">
                  <a16:creationId xmlns:a16="http://schemas.microsoft.com/office/drawing/2014/main" id="{9CBCC31A-C3EC-7D87-C53D-91687550593B}"/>
                </a:ext>
              </a:extLst>
            </p:cNvPr>
            <p:cNvCxnSpPr>
              <a:cxnSpLocks/>
              <a:endCxn id="2123" idx="1"/>
            </p:cNvCxnSpPr>
            <p:nvPr/>
          </p:nvCxnSpPr>
          <p:spPr>
            <a:xfrm flipV="1">
              <a:off x="7618755" y="3463573"/>
              <a:ext cx="917113" cy="19851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5" name="Straight Connector 2154">
              <a:extLst>
                <a:ext uri="{FF2B5EF4-FFF2-40B4-BE49-F238E27FC236}">
                  <a16:creationId xmlns:a16="http://schemas.microsoft.com/office/drawing/2014/main" id="{2FC893CC-40C3-F89E-3645-892E366D469A}"/>
                </a:ext>
              </a:extLst>
            </p:cNvPr>
            <p:cNvCxnSpPr>
              <a:cxnSpLocks/>
              <a:stCxn id="2135" idx="3"/>
              <a:endCxn id="2123" idx="1"/>
            </p:cNvCxnSpPr>
            <p:nvPr/>
          </p:nvCxnSpPr>
          <p:spPr>
            <a:xfrm flipV="1">
              <a:off x="7592262" y="3463573"/>
              <a:ext cx="943606" cy="28652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6" name="Straight Connector 2155">
              <a:extLst>
                <a:ext uri="{FF2B5EF4-FFF2-40B4-BE49-F238E27FC236}">
                  <a16:creationId xmlns:a16="http://schemas.microsoft.com/office/drawing/2014/main" id="{448BA765-9A15-6B0A-7CA6-ACB8786EFDED}"/>
                </a:ext>
              </a:extLst>
            </p:cNvPr>
            <p:cNvCxnSpPr>
              <a:cxnSpLocks/>
              <a:stCxn id="2124" idx="0"/>
              <a:endCxn id="2123" idx="2"/>
            </p:cNvCxnSpPr>
            <p:nvPr/>
          </p:nvCxnSpPr>
          <p:spPr>
            <a:xfrm flipV="1">
              <a:off x="8999222" y="4246700"/>
              <a:ext cx="0" cy="803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7" name="Straight Connector 2156">
              <a:extLst>
                <a:ext uri="{FF2B5EF4-FFF2-40B4-BE49-F238E27FC236}">
                  <a16:creationId xmlns:a16="http://schemas.microsoft.com/office/drawing/2014/main" id="{57B48BF9-59F7-3F0A-CAE1-0752223AA690}"/>
                </a:ext>
              </a:extLst>
            </p:cNvPr>
            <p:cNvCxnSpPr>
              <a:cxnSpLocks/>
              <a:stCxn id="2124" idx="0"/>
            </p:cNvCxnSpPr>
            <p:nvPr/>
          </p:nvCxnSpPr>
          <p:spPr>
            <a:xfrm flipH="1" flipV="1">
              <a:off x="8653377" y="4246700"/>
              <a:ext cx="345845" cy="803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8" name="Straight Connector 2157">
              <a:extLst>
                <a:ext uri="{FF2B5EF4-FFF2-40B4-BE49-F238E27FC236}">
                  <a16:creationId xmlns:a16="http://schemas.microsoft.com/office/drawing/2014/main" id="{BC549266-E21E-6644-5FE6-0A110896E775}"/>
                </a:ext>
              </a:extLst>
            </p:cNvPr>
            <p:cNvCxnSpPr>
              <a:cxnSpLocks/>
              <a:stCxn id="2124" idx="0"/>
            </p:cNvCxnSpPr>
            <p:nvPr/>
          </p:nvCxnSpPr>
          <p:spPr>
            <a:xfrm flipV="1">
              <a:off x="8999222" y="4270695"/>
              <a:ext cx="388956" cy="7796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9" name="Straight Connector 2158">
              <a:extLst>
                <a:ext uri="{FF2B5EF4-FFF2-40B4-BE49-F238E27FC236}">
                  <a16:creationId xmlns:a16="http://schemas.microsoft.com/office/drawing/2014/main" id="{63C5D7A4-C7C3-F0F7-00CA-19606E65F6D4}"/>
                </a:ext>
              </a:extLst>
            </p:cNvPr>
            <p:cNvCxnSpPr>
              <a:cxnSpLocks/>
              <a:endCxn id="2123" idx="2"/>
            </p:cNvCxnSpPr>
            <p:nvPr/>
          </p:nvCxnSpPr>
          <p:spPr>
            <a:xfrm flipH="1" flipV="1">
              <a:off x="8999222" y="4246700"/>
              <a:ext cx="399776" cy="8115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0" name="Straight Connector 2159">
              <a:extLst>
                <a:ext uri="{FF2B5EF4-FFF2-40B4-BE49-F238E27FC236}">
                  <a16:creationId xmlns:a16="http://schemas.microsoft.com/office/drawing/2014/main" id="{84A5028F-DBFE-9CF0-42AF-46388C6D85C6}"/>
                </a:ext>
              </a:extLst>
            </p:cNvPr>
            <p:cNvCxnSpPr>
              <a:cxnSpLocks/>
              <a:endCxn id="2123" idx="2"/>
            </p:cNvCxnSpPr>
            <p:nvPr/>
          </p:nvCxnSpPr>
          <p:spPr>
            <a:xfrm flipV="1">
              <a:off x="8560908" y="4246700"/>
              <a:ext cx="438314" cy="8083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1" name="Straight Connector 2160">
              <a:extLst>
                <a:ext uri="{FF2B5EF4-FFF2-40B4-BE49-F238E27FC236}">
                  <a16:creationId xmlns:a16="http://schemas.microsoft.com/office/drawing/2014/main" id="{C6FE45DE-4130-5DAC-8955-D71E75E80166}"/>
                </a:ext>
              </a:extLst>
            </p:cNvPr>
            <p:cNvCxnSpPr>
              <a:cxnSpLocks/>
              <a:stCxn id="2124" idx="1"/>
              <a:endCxn id="2131" idx="3"/>
            </p:cNvCxnSpPr>
            <p:nvPr/>
          </p:nvCxnSpPr>
          <p:spPr>
            <a:xfrm flipH="1" flipV="1">
              <a:off x="7592265" y="2950943"/>
              <a:ext cx="943603" cy="28768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2" name="Straight Connector 2161">
              <a:extLst>
                <a:ext uri="{FF2B5EF4-FFF2-40B4-BE49-F238E27FC236}">
                  <a16:creationId xmlns:a16="http://schemas.microsoft.com/office/drawing/2014/main" id="{56692C66-CDD8-DF57-C0D4-C58E7AEFB1E2}"/>
                </a:ext>
              </a:extLst>
            </p:cNvPr>
            <p:cNvCxnSpPr>
              <a:cxnSpLocks/>
              <a:endCxn id="2132" idx="3"/>
            </p:cNvCxnSpPr>
            <p:nvPr/>
          </p:nvCxnSpPr>
          <p:spPr>
            <a:xfrm flipH="1" flipV="1">
              <a:off x="7592264" y="3805803"/>
              <a:ext cx="931408" cy="2045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3" name="Straight Connector 2162">
              <a:extLst>
                <a:ext uri="{FF2B5EF4-FFF2-40B4-BE49-F238E27FC236}">
                  <a16:creationId xmlns:a16="http://schemas.microsoft.com/office/drawing/2014/main" id="{3FBEF299-2C41-753F-261C-26261F4FD583}"/>
                </a:ext>
              </a:extLst>
            </p:cNvPr>
            <p:cNvCxnSpPr>
              <a:cxnSpLocks/>
              <a:endCxn id="2133" idx="3"/>
            </p:cNvCxnSpPr>
            <p:nvPr/>
          </p:nvCxnSpPr>
          <p:spPr>
            <a:xfrm flipH="1" flipV="1">
              <a:off x="7593715" y="4691480"/>
              <a:ext cx="909714" cy="11672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4" name="Straight Connector 2163">
              <a:extLst>
                <a:ext uri="{FF2B5EF4-FFF2-40B4-BE49-F238E27FC236}">
                  <a16:creationId xmlns:a16="http://schemas.microsoft.com/office/drawing/2014/main" id="{7FA74199-AD26-18C1-00B0-56E0D6D1DF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45302" y="5433710"/>
              <a:ext cx="858127" cy="394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5" name="Straight Connector 2164">
              <a:extLst>
                <a:ext uri="{FF2B5EF4-FFF2-40B4-BE49-F238E27FC236}">
                  <a16:creationId xmlns:a16="http://schemas.microsoft.com/office/drawing/2014/main" id="{EC86EC52-B76D-DDFC-74FE-B6C63FBD2D31}"/>
                </a:ext>
              </a:extLst>
            </p:cNvPr>
            <p:cNvCxnSpPr>
              <a:cxnSpLocks/>
              <a:endCxn id="2135" idx="3"/>
            </p:cNvCxnSpPr>
            <p:nvPr/>
          </p:nvCxnSpPr>
          <p:spPr>
            <a:xfrm flipH="1">
              <a:off x="7592262" y="5858727"/>
              <a:ext cx="911167" cy="4701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66" name="Picture 4" descr="Robot, with, rising, arms Icon in Smart Robot Set">
              <a:extLst>
                <a:ext uri="{FF2B5EF4-FFF2-40B4-BE49-F238E27FC236}">
                  <a16:creationId xmlns:a16="http://schemas.microsoft.com/office/drawing/2014/main" id="{D8763311-F30B-1CED-CA39-A9E1C805AA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5966" y="2742404"/>
              <a:ext cx="417076" cy="417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67" name="Picture 4" descr="Robot, with, rising, arms Icon in Smart Robot Set">
              <a:extLst>
                <a:ext uri="{FF2B5EF4-FFF2-40B4-BE49-F238E27FC236}">
                  <a16:creationId xmlns:a16="http://schemas.microsoft.com/office/drawing/2014/main" id="{418C7844-27B1-F83A-BBF6-864FA980C7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5035" y="3580738"/>
              <a:ext cx="417076" cy="417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68" name="Picture 4" descr="Robot, with, rising, arms Icon in Smart Robot Set">
              <a:extLst>
                <a:ext uri="{FF2B5EF4-FFF2-40B4-BE49-F238E27FC236}">
                  <a16:creationId xmlns:a16="http://schemas.microsoft.com/office/drawing/2014/main" id="{15BAD088-0ABD-9986-A6B0-FAC885C8A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8757" y="4495139"/>
              <a:ext cx="417076" cy="417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69" name="Picture 4" descr="Robot, with, rising, arms Icon in Smart Robot Set">
              <a:extLst>
                <a:ext uri="{FF2B5EF4-FFF2-40B4-BE49-F238E27FC236}">
                  <a16:creationId xmlns:a16="http://schemas.microsoft.com/office/drawing/2014/main" id="{E40689CD-A61D-4ED7-F07A-BDFA34994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7340" y="5279291"/>
              <a:ext cx="417076" cy="417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70" name="Picture 4" descr="Robot, with, rising, arms Icon in Smart Robot Set">
              <a:extLst>
                <a:ext uri="{FF2B5EF4-FFF2-40B4-BE49-F238E27FC236}">
                  <a16:creationId xmlns:a16="http://schemas.microsoft.com/office/drawing/2014/main" id="{15719ADD-08C8-CE94-52B7-19D3D99C18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4884" y="6116545"/>
              <a:ext cx="417076" cy="417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71" name="Tekstvak 6">
              <a:extLst>
                <a:ext uri="{FF2B5EF4-FFF2-40B4-BE49-F238E27FC236}">
                  <a16:creationId xmlns:a16="http://schemas.microsoft.com/office/drawing/2014/main" id="{2F008954-ED7F-668C-47D3-4DABFF881139}"/>
                </a:ext>
              </a:extLst>
            </p:cNvPr>
            <p:cNvSpPr txBox="1"/>
            <p:nvPr/>
          </p:nvSpPr>
          <p:spPr>
            <a:xfrm>
              <a:off x="4861985" y="1333500"/>
              <a:ext cx="5640084" cy="1369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133" b="1" dirty="0">
                  <a:latin typeface="Arial" panose="020B0604020202020204" pitchFamily="34" charset="0"/>
                </a:rPr>
                <a:t>Robotiseren per processtap</a:t>
              </a:r>
            </a:p>
            <a:p>
              <a:pPr algn="ctr"/>
              <a:r>
                <a:rPr lang="nl-NL" sz="1067" b="1" dirty="0">
                  <a:latin typeface="Arial" panose="020B0604020202020204" pitchFamily="34" charset="0"/>
                </a:rPr>
                <a:t>‘Robbie de robot’</a:t>
              </a:r>
              <a:endParaRPr lang="nl-NL" sz="2133" b="1" dirty="0">
                <a:latin typeface="Arial" panose="020B0604020202020204" pitchFamily="34" charset="0"/>
              </a:endParaRPr>
            </a:p>
          </p:txBody>
        </p:sp>
      </p:grpSp>
      <p:sp>
        <p:nvSpPr>
          <p:cNvPr id="2173" name="Tekstvak 6">
            <a:extLst>
              <a:ext uri="{FF2B5EF4-FFF2-40B4-BE49-F238E27FC236}">
                <a16:creationId xmlns:a16="http://schemas.microsoft.com/office/drawing/2014/main" id="{30021272-43ED-6722-7C61-ABABC49EABFC}"/>
              </a:ext>
            </a:extLst>
          </p:cNvPr>
          <p:cNvSpPr txBox="1"/>
          <p:nvPr/>
        </p:nvSpPr>
        <p:spPr>
          <a:xfrm>
            <a:off x="8423846" y="889000"/>
            <a:ext cx="2645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133" b="1" dirty="0">
                <a:latin typeface="Arial" panose="020B0604020202020204" pitchFamily="34" charset="0"/>
              </a:rPr>
              <a:t>Platform aanpak</a:t>
            </a:r>
          </a:p>
          <a:p>
            <a:pPr algn="ctr"/>
            <a:r>
              <a:rPr lang="nl-NL" sz="1067" dirty="0">
                <a:latin typeface="Arial" panose="020B0604020202020204" pitchFamily="34" charset="0"/>
              </a:rPr>
              <a:t>‘slimmer werken’</a:t>
            </a:r>
            <a:endParaRPr lang="nl-NL" sz="2133" dirty="0">
              <a:latin typeface="Arial" panose="020B0604020202020204" pitchFamily="34" charset="0"/>
            </a:endParaRPr>
          </a:p>
        </p:txBody>
      </p:sp>
      <p:sp>
        <p:nvSpPr>
          <p:cNvPr id="2174" name="Rechthoek 24">
            <a:extLst>
              <a:ext uri="{FF2B5EF4-FFF2-40B4-BE49-F238E27FC236}">
                <a16:creationId xmlns:a16="http://schemas.microsoft.com/office/drawing/2014/main" id="{2CF2F131-439B-FBA7-8336-B733494408C9}"/>
              </a:ext>
            </a:extLst>
          </p:cNvPr>
          <p:cNvSpPr/>
          <p:nvPr/>
        </p:nvSpPr>
        <p:spPr>
          <a:xfrm>
            <a:off x="11019592" y="2636165"/>
            <a:ext cx="617805" cy="285891"/>
          </a:xfrm>
          <a:prstGeom prst="rect">
            <a:avLst/>
          </a:prstGeom>
          <a:solidFill>
            <a:srgbClr val="4DBAC0"/>
          </a:solidFill>
          <a:ln>
            <a:noFill/>
          </a:ln>
          <a:effectLst>
            <a:outerShdw blurRad="203200"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endParaRPr lang="nl-NL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175" name="Rechthoek 24">
            <a:extLst>
              <a:ext uri="{FF2B5EF4-FFF2-40B4-BE49-F238E27FC236}">
                <a16:creationId xmlns:a16="http://schemas.microsoft.com/office/drawing/2014/main" id="{0F407B41-F2B9-1FE3-8E06-83A3C7600378}"/>
              </a:ext>
            </a:extLst>
          </p:cNvPr>
          <p:cNvSpPr/>
          <p:nvPr/>
        </p:nvSpPr>
        <p:spPr>
          <a:xfrm>
            <a:off x="11017944" y="3012025"/>
            <a:ext cx="617805" cy="285891"/>
          </a:xfrm>
          <a:prstGeom prst="rect">
            <a:avLst/>
          </a:prstGeom>
          <a:solidFill>
            <a:srgbClr val="4DBAC0"/>
          </a:solidFill>
          <a:ln>
            <a:noFill/>
          </a:ln>
          <a:effectLst>
            <a:outerShdw blurRad="203200"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endParaRPr lang="nl-NL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176" name="Picture 2175">
            <a:extLst>
              <a:ext uri="{FF2B5EF4-FFF2-40B4-BE49-F238E27FC236}">
                <a16:creationId xmlns:a16="http://schemas.microsoft.com/office/drawing/2014/main" id="{01FDACF2-894B-8498-CF7D-EE06FEBF3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5254" y="1985468"/>
            <a:ext cx="697248" cy="824021"/>
          </a:xfrm>
          <a:prstGeom prst="rect">
            <a:avLst/>
          </a:prstGeom>
        </p:spPr>
      </p:pic>
      <p:sp>
        <p:nvSpPr>
          <p:cNvPr id="2177" name="TextBox 2176">
            <a:extLst>
              <a:ext uri="{FF2B5EF4-FFF2-40B4-BE49-F238E27FC236}">
                <a16:creationId xmlns:a16="http://schemas.microsoft.com/office/drawing/2014/main" id="{33762D7B-2FD3-72B4-65D2-82E7D6E61689}"/>
              </a:ext>
            </a:extLst>
          </p:cNvPr>
          <p:cNvSpPr txBox="1"/>
          <p:nvPr/>
        </p:nvSpPr>
        <p:spPr>
          <a:xfrm>
            <a:off x="11550006" y="2563545"/>
            <a:ext cx="248377" cy="164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36020" algn="l"/>
              </a:tabLst>
            </a:pPr>
            <a:r>
              <a:rPr lang="en-NL" sz="467" dirty="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2178" name="TextBox 2177">
            <a:extLst>
              <a:ext uri="{FF2B5EF4-FFF2-40B4-BE49-F238E27FC236}">
                <a16:creationId xmlns:a16="http://schemas.microsoft.com/office/drawing/2014/main" id="{EE31BA4C-925F-1EA5-2279-39C89767197D}"/>
              </a:ext>
            </a:extLst>
          </p:cNvPr>
          <p:cNvSpPr txBox="1"/>
          <p:nvPr/>
        </p:nvSpPr>
        <p:spPr>
          <a:xfrm>
            <a:off x="11550632" y="2679751"/>
            <a:ext cx="333746" cy="133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67" dirty="0">
                <a:latin typeface="Arial" panose="020B0604020202020204" pitchFamily="34" charset="0"/>
              </a:rPr>
              <a:t>CIVISION</a:t>
            </a:r>
          </a:p>
        </p:txBody>
      </p:sp>
      <p:sp>
        <p:nvSpPr>
          <p:cNvPr id="2179" name="TextBox 2178">
            <a:extLst>
              <a:ext uri="{FF2B5EF4-FFF2-40B4-BE49-F238E27FC236}">
                <a16:creationId xmlns:a16="http://schemas.microsoft.com/office/drawing/2014/main" id="{03A8111F-911C-7699-4A29-712860CD3A8A}"/>
              </a:ext>
            </a:extLst>
          </p:cNvPr>
          <p:cNvSpPr txBox="1"/>
          <p:nvPr/>
        </p:nvSpPr>
        <p:spPr>
          <a:xfrm>
            <a:off x="11684000" y="2518069"/>
            <a:ext cx="379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800" dirty="0">
                <a:latin typeface="Arial" panose="020B0604020202020204" pitchFamily="34" charset="0"/>
              </a:rPr>
              <a:t>SAP</a:t>
            </a:r>
          </a:p>
        </p:txBody>
      </p:sp>
      <p:pic>
        <p:nvPicPr>
          <p:cNvPr id="2180" name="Picture 2179">
            <a:extLst>
              <a:ext uri="{FF2B5EF4-FFF2-40B4-BE49-F238E27FC236}">
                <a16:creationId xmlns:a16="http://schemas.microsoft.com/office/drawing/2014/main" id="{63EC4A7C-DC32-5274-3DED-381E3DD57A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7282" y="3226986"/>
            <a:ext cx="643765" cy="760814"/>
          </a:xfrm>
          <a:prstGeom prst="rect">
            <a:avLst/>
          </a:prstGeom>
        </p:spPr>
      </p:pic>
      <p:sp>
        <p:nvSpPr>
          <p:cNvPr id="2181" name="TextBox 2180">
            <a:extLst>
              <a:ext uri="{FF2B5EF4-FFF2-40B4-BE49-F238E27FC236}">
                <a16:creationId xmlns:a16="http://schemas.microsoft.com/office/drawing/2014/main" id="{CE65FD58-36F5-33A3-FE5B-8AFA468ED460}"/>
              </a:ext>
            </a:extLst>
          </p:cNvPr>
          <p:cNvSpPr txBox="1"/>
          <p:nvPr/>
        </p:nvSpPr>
        <p:spPr>
          <a:xfrm>
            <a:off x="11713033" y="3698366"/>
            <a:ext cx="428167" cy="31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733" dirty="0">
                <a:latin typeface="Arial" panose="020B0604020202020204" pitchFamily="34" charset="0"/>
              </a:rPr>
              <a:t>4WOZ</a:t>
            </a:r>
          </a:p>
        </p:txBody>
      </p:sp>
      <p:sp>
        <p:nvSpPr>
          <p:cNvPr id="2182" name="TextBox 2181">
            <a:extLst>
              <a:ext uri="{FF2B5EF4-FFF2-40B4-BE49-F238E27FC236}">
                <a16:creationId xmlns:a16="http://schemas.microsoft.com/office/drawing/2014/main" id="{797646B7-CF68-7178-4920-AD7F6FAEF4E0}"/>
              </a:ext>
            </a:extLst>
          </p:cNvPr>
          <p:cNvSpPr txBox="1"/>
          <p:nvPr/>
        </p:nvSpPr>
        <p:spPr>
          <a:xfrm>
            <a:off x="11059605" y="2666392"/>
            <a:ext cx="505267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933" dirty="0">
                <a:latin typeface="Arial" panose="020B0604020202020204" pitchFamily="34" charset="0"/>
              </a:rPr>
              <a:t>DATA</a:t>
            </a:r>
          </a:p>
        </p:txBody>
      </p:sp>
      <p:sp>
        <p:nvSpPr>
          <p:cNvPr id="2183" name="TextBox 2182">
            <a:extLst>
              <a:ext uri="{FF2B5EF4-FFF2-40B4-BE49-F238E27FC236}">
                <a16:creationId xmlns:a16="http://schemas.microsoft.com/office/drawing/2014/main" id="{479B0DAB-3AC5-1B66-1FDB-3F2882B55DC1}"/>
              </a:ext>
            </a:extLst>
          </p:cNvPr>
          <p:cNvSpPr txBox="1"/>
          <p:nvPr/>
        </p:nvSpPr>
        <p:spPr>
          <a:xfrm>
            <a:off x="11059605" y="3031294"/>
            <a:ext cx="505267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933" dirty="0">
                <a:latin typeface="Arial" panose="020B0604020202020204" pitchFamily="34" charset="0"/>
              </a:rPr>
              <a:t>DATA</a:t>
            </a:r>
          </a:p>
        </p:txBody>
      </p:sp>
      <p:sp>
        <p:nvSpPr>
          <p:cNvPr id="2184" name="Rechthoek 24">
            <a:extLst>
              <a:ext uri="{FF2B5EF4-FFF2-40B4-BE49-F238E27FC236}">
                <a16:creationId xmlns:a16="http://schemas.microsoft.com/office/drawing/2014/main" id="{AC256330-64FE-C55B-27B6-65DEEA07BFE2}"/>
              </a:ext>
            </a:extLst>
          </p:cNvPr>
          <p:cNvSpPr/>
          <p:nvPr/>
        </p:nvSpPr>
        <p:spPr>
          <a:xfrm>
            <a:off x="8433470" y="1730320"/>
            <a:ext cx="1073448" cy="2652533"/>
          </a:xfrm>
          <a:prstGeom prst="rect">
            <a:avLst/>
          </a:prstGeom>
          <a:solidFill>
            <a:srgbClr val="4DBAC0"/>
          </a:solidFill>
          <a:ln>
            <a:noFill/>
          </a:ln>
          <a:effectLst>
            <a:outerShdw blurRad="203200"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endParaRPr lang="nl-NL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185" name="Picture 2" descr="Platform icon, Non-fungible token, Digital technology. 9429272 Vector Art  at Vecteezy">
            <a:extLst>
              <a:ext uri="{FF2B5EF4-FFF2-40B4-BE49-F238E27FC236}">
                <a16:creationId xmlns:a16="http://schemas.microsoft.com/office/drawing/2014/main" id="{6A4CA201-37A8-1637-43C2-B6315DBB0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3637" y="4390065"/>
            <a:ext cx="351809" cy="35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6" name="TextBox 2185">
            <a:extLst>
              <a:ext uri="{FF2B5EF4-FFF2-40B4-BE49-F238E27FC236}">
                <a16:creationId xmlns:a16="http://schemas.microsoft.com/office/drawing/2014/main" id="{97259B70-E7C4-357C-D707-6D2A8FC46E73}"/>
              </a:ext>
            </a:extLst>
          </p:cNvPr>
          <p:cNvSpPr txBox="1"/>
          <p:nvPr/>
        </p:nvSpPr>
        <p:spPr>
          <a:xfrm>
            <a:off x="8415472" y="4732794"/>
            <a:ext cx="1046613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933" dirty="0">
                <a:latin typeface="Arial" panose="020B0604020202020204" pitchFamily="34" charset="0"/>
              </a:rPr>
              <a:t>Bezwaar platform</a:t>
            </a:r>
          </a:p>
        </p:txBody>
      </p:sp>
      <p:pic>
        <p:nvPicPr>
          <p:cNvPr id="2187" name="Picture 4" descr="Oog clipart">
            <a:extLst>
              <a:ext uri="{FF2B5EF4-FFF2-40B4-BE49-F238E27FC236}">
                <a16:creationId xmlns:a16="http://schemas.microsoft.com/office/drawing/2014/main" id="{5C091E54-1D5E-2082-32D5-F2C1BC3FA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9963" y="1096389"/>
            <a:ext cx="808648" cy="80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5" name="TextBox 2214">
            <a:extLst>
              <a:ext uri="{FF2B5EF4-FFF2-40B4-BE49-F238E27FC236}">
                <a16:creationId xmlns:a16="http://schemas.microsoft.com/office/drawing/2014/main" id="{2B13C636-57A5-9B33-7BF7-1C0AF70FF986}"/>
              </a:ext>
            </a:extLst>
          </p:cNvPr>
          <p:cNvSpPr txBox="1"/>
          <p:nvPr/>
        </p:nvSpPr>
        <p:spPr>
          <a:xfrm>
            <a:off x="3657602" y="1890879"/>
            <a:ext cx="1197764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933" dirty="0">
                <a:latin typeface="Arial" panose="020B0604020202020204" pitchFamily="34" charset="0"/>
              </a:rPr>
              <a:t>STAP 1 . Inboeken</a:t>
            </a:r>
          </a:p>
        </p:txBody>
      </p:sp>
      <p:sp>
        <p:nvSpPr>
          <p:cNvPr id="2216" name="TextBox 2215">
            <a:extLst>
              <a:ext uri="{FF2B5EF4-FFF2-40B4-BE49-F238E27FC236}">
                <a16:creationId xmlns:a16="http://schemas.microsoft.com/office/drawing/2014/main" id="{E1ADE564-D868-EADE-A0E4-1DD1CFB0F8DA}"/>
              </a:ext>
            </a:extLst>
          </p:cNvPr>
          <p:cNvSpPr txBox="1"/>
          <p:nvPr/>
        </p:nvSpPr>
        <p:spPr>
          <a:xfrm>
            <a:off x="3661668" y="2419774"/>
            <a:ext cx="1257075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933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STAP 2. Ontgrieven</a:t>
            </a:r>
          </a:p>
        </p:txBody>
      </p:sp>
      <p:sp>
        <p:nvSpPr>
          <p:cNvPr id="2217" name="TextBox 2216">
            <a:extLst>
              <a:ext uri="{FF2B5EF4-FFF2-40B4-BE49-F238E27FC236}">
                <a16:creationId xmlns:a16="http://schemas.microsoft.com/office/drawing/2014/main" id="{04E22A92-CB2C-7FF0-355D-7759CEA3A67B}"/>
              </a:ext>
            </a:extLst>
          </p:cNvPr>
          <p:cNvSpPr txBox="1"/>
          <p:nvPr/>
        </p:nvSpPr>
        <p:spPr>
          <a:xfrm>
            <a:off x="3657602" y="3020616"/>
            <a:ext cx="1410964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933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STAP 3 Taxatie advies</a:t>
            </a:r>
          </a:p>
        </p:txBody>
      </p:sp>
      <p:sp>
        <p:nvSpPr>
          <p:cNvPr id="2218" name="TextBox 2217">
            <a:extLst>
              <a:ext uri="{FF2B5EF4-FFF2-40B4-BE49-F238E27FC236}">
                <a16:creationId xmlns:a16="http://schemas.microsoft.com/office/drawing/2014/main" id="{0F0B4714-80ED-769E-E98D-F29467BC087C}"/>
              </a:ext>
            </a:extLst>
          </p:cNvPr>
          <p:cNvSpPr txBox="1"/>
          <p:nvPr/>
        </p:nvSpPr>
        <p:spPr>
          <a:xfrm>
            <a:off x="3657602" y="3571788"/>
            <a:ext cx="995785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933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STAP 4  Horen</a:t>
            </a:r>
          </a:p>
        </p:txBody>
      </p:sp>
      <p:sp>
        <p:nvSpPr>
          <p:cNvPr id="2219" name="TextBox 2218">
            <a:extLst>
              <a:ext uri="{FF2B5EF4-FFF2-40B4-BE49-F238E27FC236}">
                <a16:creationId xmlns:a16="http://schemas.microsoft.com/office/drawing/2014/main" id="{745E90E7-272E-452C-26C4-132A0A885CEC}"/>
              </a:ext>
            </a:extLst>
          </p:cNvPr>
          <p:cNvSpPr txBox="1"/>
          <p:nvPr/>
        </p:nvSpPr>
        <p:spPr>
          <a:xfrm>
            <a:off x="3657600" y="4138216"/>
            <a:ext cx="1141659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933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STAP 5 Uitspraak</a:t>
            </a:r>
          </a:p>
        </p:txBody>
      </p:sp>
      <p:pic>
        <p:nvPicPr>
          <p:cNvPr id="2220" name="Picture 2219">
            <a:extLst>
              <a:ext uri="{FF2B5EF4-FFF2-40B4-BE49-F238E27FC236}">
                <a16:creationId xmlns:a16="http://schemas.microsoft.com/office/drawing/2014/main" id="{B4BBB1F3-1EF2-2367-EABE-80BEB493CEC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07" y="1950771"/>
            <a:ext cx="3041951" cy="1502595"/>
          </a:xfrm>
          <a:prstGeom prst="rect">
            <a:avLst/>
          </a:prstGeom>
        </p:spPr>
      </p:pic>
      <p:cxnSp>
        <p:nvCxnSpPr>
          <p:cNvPr id="2222" name="Straight Connector 2221">
            <a:extLst>
              <a:ext uri="{FF2B5EF4-FFF2-40B4-BE49-F238E27FC236}">
                <a16:creationId xmlns:a16="http://schemas.microsoft.com/office/drawing/2014/main" id="{FF86F339-ACB2-E25D-2A13-68DFC4C3A6BD}"/>
              </a:ext>
            </a:extLst>
          </p:cNvPr>
          <p:cNvCxnSpPr/>
          <p:nvPr/>
        </p:nvCxnSpPr>
        <p:spPr>
          <a:xfrm>
            <a:off x="8673897" y="3471467"/>
            <a:ext cx="5712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4" name="TextBox 2223">
            <a:extLst>
              <a:ext uri="{FF2B5EF4-FFF2-40B4-BE49-F238E27FC236}">
                <a16:creationId xmlns:a16="http://schemas.microsoft.com/office/drawing/2014/main" id="{010F3C33-486F-9FA9-EC05-FD0921C7512D}"/>
              </a:ext>
            </a:extLst>
          </p:cNvPr>
          <p:cNvSpPr txBox="1"/>
          <p:nvPr/>
        </p:nvSpPr>
        <p:spPr>
          <a:xfrm>
            <a:off x="8271631" y="3519574"/>
            <a:ext cx="14238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800" dirty="0">
                <a:solidFill>
                  <a:schemeClr val="bg1"/>
                </a:solidFill>
                <a:latin typeface="Arial" panose="020B0604020202020204" pitchFamily="34" charset="0"/>
              </a:rPr>
              <a:t>Platform</a:t>
            </a:r>
          </a:p>
          <a:p>
            <a:pPr algn="ctr"/>
            <a:endParaRPr lang="nl-NL" sz="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nl-NL" sz="800" dirty="0">
                <a:solidFill>
                  <a:schemeClr val="bg1"/>
                </a:solidFill>
                <a:latin typeface="Arial" panose="020B0604020202020204" pitchFamily="34" charset="0"/>
              </a:rPr>
              <a:t>Artificiële Intelligentie</a:t>
            </a:r>
          </a:p>
          <a:p>
            <a:pPr algn="ctr"/>
            <a:endParaRPr lang="nl-NL" sz="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nl-NL" sz="800" dirty="0">
                <a:solidFill>
                  <a:schemeClr val="bg1"/>
                </a:solidFill>
                <a:latin typeface="Arial" panose="020B0604020202020204" pitchFamily="34" charset="0"/>
              </a:rPr>
              <a:t>Menselijke input</a:t>
            </a:r>
          </a:p>
        </p:txBody>
      </p:sp>
      <p:cxnSp>
        <p:nvCxnSpPr>
          <p:cNvPr id="2226" name="Straight Arrow Connector 2225">
            <a:extLst>
              <a:ext uri="{FF2B5EF4-FFF2-40B4-BE49-F238E27FC236}">
                <a16:creationId xmlns:a16="http://schemas.microsoft.com/office/drawing/2014/main" id="{BDEA8B1C-26C4-436C-7985-A9A1A7DD2502}"/>
              </a:ext>
            </a:extLst>
          </p:cNvPr>
          <p:cNvCxnSpPr/>
          <p:nvPr/>
        </p:nvCxnSpPr>
        <p:spPr>
          <a:xfrm flipH="1" flipV="1">
            <a:off x="10533745" y="2768984"/>
            <a:ext cx="489855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7" name="Straight Arrow Connector 2226">
            <a:extLst>
              <a:ext uri="{FF2B5EF4-FFF2-40B4-BE49-F238E27FC236}">
                <a16:creationId xmlns:a16="http://schemas.microsoft.com/office/drawing/2014/main" id="{8508B438-A71B-9FE9-C620-6172BB4557AA}"/>
              </a:ext>
            </a:extLst>
          </p:cNvPr>
          <p:cNvCxnSpPr/>
          <p:nvPr/>
        </p:nvCxnSpPr>
        <p:spPr>
          <a:xfrm flipH="1" flipV="1">
            <a:off x="10532491" y="3149422"/>
            <a:ext cx="489855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0" name="Picture 3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7354" y="445395"/>
            <a:ext cx="961622" cy="480811"/>
          </a:xfrm>
          <a:prstGeom prst="rect">
            <a:avLst/>
          </a:prstGeom>
        </p:spPr>
      </p:pic>
      <p:sp>
        <p:nvSpPr>
          <p:cNvPr id="271" name="AutoShape 39"/>
          <p:cNvSpPr/>
          <p:nvPr/>
        </p:nvSpPr>
        <p:spPr>
          <a:xfrm flipV="1">
            <a:off x="10778976" y="681584"/>
            <a:ext cx="1412868" cy="0"/>
          </a:xfrm>
          <a:prstGeom prst="line">
            <a:avLst/>
          </a:prstGeom>
          <a:ln w="76200" cap="flat">
            <a:solidFill>
              <a:srgbClr val="C5C4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L" sz="1200"/>
          </a:p>
        </p:txBody>
      </p:sp>
      <p:sp>
        <p:nvSpPr>
          <p:cNvPr id="272" name="AutoShape 2"/>
          <p:cNvSpPr/>
          <p:nvPr/>
        </p:nvSpPr>
        <p:spPr>
          <a:xfrm>
            <a:off x="3556000" y="681585"/>
            <a:ext cx="66849" cy="6176415"/>
          </a:xfrm>
          <a:prstGeom prst="line">
            <a:avLst/>
          </a:prstGeom>
          <a:ln w="38100" cap="flat">
            <a:solidFill>
              <a:srgbClr val="00AEB8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NL" sz="1200"/>
          </a:p>
        </p:txBody>
      </p:sp>
      <p:sp>
        <p:nvSpPr>
          <p:cNvPr id="273" name="AutoShape 2"/>
          <p:cNvSpPr/>
          <p:nvPr/>
        </p:nvSpPr>
        <p:spPr>
          <a:xfrm>
            <a:off x="7366000" y="685800"/>
            <a:ext cx="41031" cy="6144505"/>
          </a:xfrm>
          <a:prstGeom prst="line">
            <a:avLst/>
          </a:prstGeom>
          <a:ln w="38100" cap="flat">
            <a:solidFill>
              <a:srgbClr val="00AEB8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NL" sz="1200"/>
          </a:p>
        </p:txBody>
      </p:sp>
      <p:sp>
        <p:nvSpPr>
          <p:cNvPr id="269" name="AutoShape 37"/>
          <p:cNvSpPr/>
          <p:nvPr/>
        </p:nvSpPr>
        <p:spPr>
          <a:xfrm flipV="1">
            <a:off x="1" y="685800"/>
            <a:ext cx="9753600" cy="14139"/>
          </a:xfrm>
          <a:prstGeom prst="line">
            <a:avLst/>
          </a:prstGeom>
          <a:ln w="76200" cap="flat">
            <a:solidFill>
              <a:srgbClr val="C5C4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L" sz="1200"/>
          </a:p>
        </p:txBody>
      </p:sp>
    </p:spTree>
    <p:extLst>
      <p:ext uri="{BB962C8B-B14F-4D97-AF65-F5344CB8AC3E}">
        <p14:creationId xmlns:p14="http://schemas.microsoft.com/office/powerpoint/2010/main" val="1421383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9EF2169-A0CD-292A-2904-745440B8E5A0}"/>
              </a:ext>
            </a:extLst>
          </p:cNvPr>
          <p:cNvGrpSpPr/>
          <p:nvPr/>
        </p:nvGrpSpPr>
        <p:grpSpPr>
          <a:xfrm>
            <a:off x="3348654" y="654461"/>
            <a:ext cx="4910489" cy="5530063"/>
            <a:chOff x="5022981" y="981691"/>
            <a:chExt cx="7365733" cy="829509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29B283-C63C-D0FC-4FAD-BD82267E471C}"/>
                </a:ext>
              </a:extLst>
            </p:cNvPr>
            <p:cNvGrpSpPr/>
            <p:nvPr/>
          </p:nvGrpSpPr>
          <p:grpSpPr>
            <a:xfrm>
              <a:off x="5022981" y="981691"/>
              <a:ext cx="7365733" cy="8295095"/>
              <a:chOff x="5022981" y="981691"/>
              <a:chExt cx="7365733" cy="8295095"/>
            </a:xfrm>
          </p:grpSpPr>
          <p:sp>
            <p:nvSpPr>
              <p:cNvPr id="73" name="Rechthoek 24">
                <a:extLst>
                  <a:ext uri="{FF2B5EF4-FFF2-40B4-BE49-F238E27FC236}">
                    <a16:creationId xmlns:a16="http://schemas.microsoft.com/office/drawing/2014/main" id="{259A5DE8-F481-77E9-30BB-1EA53C5C02CF}"/>
                  </a:ext>
                </a:extLst>
              </p:cNvPr>
              <p:cNvSpPr/>
              <p:nvPr/>
            </p:nvSpPr>
            <p:spPr>
              <a:xfrm>
                <a:off x="6329871" y="1983534"/>
                <a:ext cx="5503238" cy="729325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203200" dist="508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ts val="2000"/>
                  </a:lnSpc>
                </a:pPr>
                <a:endParaRPr lang="nl-NL" sz="2000">
                  <a:solidFill>
                    <a:schemeClr val="bg1"/>
                  </a:solidFill>
                  <a:latin typeface="Gilroy" pitchFamily="2" charset="77"/>
                </a:endParaRPr>
              </a:p>
            </p:txBody>
          </p:sp>
          <p:sp>
            <p:nvSpPr>
              <p:cNvPr id="1050" name="Rectangle 1049">
                <a:extLst>
                  <a:ext uri="{FF2B5EF4-FFF2-40B4-BE49-F238E27FC236}">
                    <a16:creationId xmlns:a16="http://schemas.microsoft.com/office/drawing/2014/main" id="{50ABD4B3-D9A3-1A66-A764-80D9BBA54D88}"/>
                  </a:ext>
                </a:extLst>
              </p:cNvPr>
              <p:cNvSpPr/>
              <p:nvPr/>
            </p:nvSpPr>
            <p:spPr>
              <a:xfrm>
                <a:off x="7549874" y="5711399"/>
                <a:ext cx="3428627" cy="331431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  <p:pic>
            <p:nvPicPr>
              <p:cNvPr id="74" name="Picture 2" descr="Platform icon, Non-fungible token, Digital technology. 9429272 Vector Art  at Vecteezy">
                <a:extLst>
                  <a:ext uri="{FF2B5EF4-FFF2-40B4-BE49-F238E27FC236}">
                    <a16:creationId xmlns:a16="http://schemas.microsoft.com/office/drawing/2014/main" id="{BD194B99-4785-8A00-DD1C-F6E3DE20DA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52174" y="981691"/>
                <a:ext cx="1436540" cy="14365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4CA9EC95-F47F-8899-3ADE-99875DE1D3E9}"/>
                  </a:ext>
                </a:extLst>
              </p:cNvPr>
              <p:cNvSpPr/>
              <p:nvPr/>
            </p:nvSpPr>
            <p:spPr>
              <a:xfrm>
                <a:off x="7908331" y="7096602"/>
                <a:ext cx="1034409" cy="155672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FFC58EBE-3099-23A0-5B2B-9E269BF7B642}"/>
                  </a:ext>
                </a:extLst>
              </p:cNvPr>
              <p:cNvSpPr txBox="1"/>
              <p:nvPr/>
            </p:nvSpPr>
            <p:spPr>
              <a:xfrm>
                <a:off x="8035273" y="5763373"/>
                <a:ext cx="1166665" cy="415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1200" dirty="0"/>
                  <a:t>Basis info</a:t>
                </a:r>
              </a:p>
            </p:txBody>
          </p:sp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A703FF9C-7842-0EFC-23FA-BFC8EB658000}"/>
                  </a:ext>
                </a:extLst>
              </p:cNvPr>
              <p:cNvSpPr txBox="1"/>
              <p:nvPr/>
            </p:nvSpPr>
            <p:spPr>
              <a:xfrm>
                <a:off x="9462724" y="5763373"/>
                <a:ext cx="1321453" cy="415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L" sz="1200" dirty="0"/>
                  <a:t>Object info</a:t>
                </a:r>
              </a:p>
            </p:txBody>
          </p:sp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9A3740C7-4D2D-1BDB-26D1-D70C9B217DA7}"/>
                  </a:ext>
                </a:extLst>
              </p:cNvPr>
              <p:cNvSpPr txBox="1"/>
              <p:nvPr/>
            </p:nvSpPr>
            <p:spPr>
              <a:xfrm>
                <a:off x="8003371" y="7379133"/>
                <a:ext cx="1321453" cy="415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L" sz="1200" dirty="0"/>
                  <a:t>Grieven</a:t>
                </a:r>
              </a:p>
            </p:txBody>
          </p:sp>
          <p:sp>
            <p:nvSpPr>
              <p:cNvPr id="1029" name="TextBox 1028">
                <a:extLst>
                  <a:ext uri="{FF2B5EF4-FFF2-40B4-BE49-F238E27FC236}">
                    <a16:creationId xmlns:a16="http://schemas.microsoft.com/office/drawing/2014/main" id="{F9FDD6A7-3172-916D-8D29-E9990393F0D5}"/>
                  </a:ext>
                </a:extLst>
              </p:cNvPr>
              <p:cNvSpPr txBox="1"/>
              <p:nvPr/>
            </p:nvSpPr>
            <p:spPr>
              <a:xfrm>
                <a:off x="9281538" y="7354374"/>
                <a:ext cx="1696963" cy="415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NL" sz="1200" dirty="0"/>
                  <a:t>Aanvullingen</a:t>
                </a:r>
              </a:p>
            </p:txBody>
          </p:sp>
          <p:sp>
            <p:nvSpPr>
              <p:cNvPr id="1031" name="Rectangle 1030">
                <a:extLst>
                  <a:ext uri="{FF2B5EF4-FFF2-40B4-BE49-F238E27FC236}">
                    <a16:creationId xmlns:a16="http://schemas.microsoft.com/office/drawing/2014/main" id="{52739258-6130-27CB-5EC7-92DD522D84E8}"/>
                  </a:ext>
                </a:extLst>
              </p:cNvPr>
              <p:cNvSpPr/>
              <p:nvPr/>
            </p:nvSpPr>
            <p:spPr>
              <a:xfrm>
                <a:off x="9505523" y="6287851"/>
                <a:ext cx="1034409" cy="15567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  <p:sp>
            <p:nvSpPr>
              <p:cNvPr id="1032" name="Rectangle 1031">
                <a:extLst>
                  <a:ext uri="{FF2B5EF4-FFF2-40B4-BE49-F238E27FC236}">
                    <a16:creationId xmlns:a16="http://schemas.microsoft.com/office/drawing/2014/main" id="{68A4906C-3EE1-F4A9-04ED-BF184D0CB8D9}"/>
                  </a:ext>
                </a:extLst>
              </p:cNvPr>
              <p:cNvSpPr/>
              <p:nvPr/>
            </p:nvSpPr>
            <p:spPr>
              <a:xfrm>
                <a:off x="9505523" y="6530726"/>
                <a:ext cx="1034409" cy="15567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  <p:sp>
            <p:nvSpPr>
              <p:cNvPr id="1034" name="Rectangle 1033">
                <a:extLst>
                  <a:ext uri="{FF2B5EF4-FFF2-40B4-BE49-F238E27FC236}">
                    <a16:creationId xmlns:a16="http://schemas.microsoft.com/office/drawing/2014/main" id="{E2D7F950-C52C-1B01-094F-D62212F906D4}"/>
                  </a:ext>
                </a:extLst>
              </p:cNvPr>
              <p:cNvSpPr/>
              <p:nvPr/>
            </p:nvSpPr>
            <p:spPr>
              <a:xfrm>
                <a:off x="7922870" y="7753786"/>
                <a:ext cx="1034409" cy="155672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  <p:sp>
            <p:nvSpPr>
              <p:cNvPr id="1035" name="Rectangle 1034">
                <a:extLst>
                  <a:ext uri="{FF2B5EF4-FFF2-40B4-BE49-F238E27FC236}">
                    <a16:creationId xmlns:a16="http://schemas.microsoft.com/office/drawing/2014/main" id="{BB605DE7-044C-ACC3-81E2-FBB8341749C9}"/>
                  </a:ext>
                </a:extLst>
              </p:cNvPr>
              <p:cNvSpPr/>
              <p:nvPr/>
            </p:nvSpPr>
            <p:spPr>
              <a:xfrm>
                <a:off x="7922870" y="7996661"/>
                <a:ext cx="1034409" cy="155672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  <p:sp>
            <p:nvSpPr>
              <p:cNvPr id="1037" name="Rectangle 1036">
                <a:extLst>
                  <a:ext uri="{FF2B5EF4-FFF2-40B4-BE49-F238E27FC236}">
                    <a16:creationId xmlns:a16="http://schemas.microsoft.com/office/drawing/2014/main" id="{225D673E-35C2-F9AA-0ADF-D6C12CE79DF9}"/>
                  </a:ext>
                </a:extLst>
              </p:cNvPr>
              <p:cNvSpPr/>
              <p:nvPr/>
            </p:nvSpPr>
            <p:spPr>
              <a:xfrm>
                <a:off x="7922870" y="8245915"/>
                <a:ext cx="1034409" cy="155672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  <p:sp>
            <p:nvSpPr>
              <p:cNvPr id="1038" name="Rectangle 1037">
                <a:extLst>
                  <a:ext uri="{FF2B5EF4-FFF2-40B4-BE49-F238E27FC236}">
                    <a16:creationId xmlns:a16="http://schemas.microsoft.com/office/drawing/2014/main" id="{B8D22471-A09D-C19D-E1CE-E31766CB4F40}"/>
                  </a:ext>
                </a:extLst>
              </p:cNvPr>
              <p:cNvSpPr/>
              <p:nvPr/>
            </p:nvSpPr>
            <p:spPr>
              <a:xfrm>
                <a:off x="7922870" y="8488790"/>
                <a:ext cx="1034409" cy="15567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  <p:sp>
            <p:nvSpPr>
              <p:cNvPr id="1044" name="Rectangle 1043">
                <a:extLst>
                  <a:ext uri="{FF2B5EF4-FFF2-40B4-BE49-F238E27FC236}">
                    <a16:creationId xmlns:a16="http://schemas.microsoft.com/office/drawing/2014/main" id="{AD4E46A7-CBAB-9C31-3E4F-06F3A840C6CD}"/>
                  </a:ext>
                </a:extLst>
              </p:cNvPr>
              <p:cNvSpPr/>
              <p:nvPr/>
            </p:nvSpPr>
            <p:spPr>
              <a:xfrm>
                <a:off x="7922870" y="8752095"/>
                <a:ext cx="1034409" cy="15567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  <p:sp>
            <p:nvSpPr>
              <p:cNvPr id="1045" name="Rectangle 1044">
                <a:extLst>
                  <a:ext uri="{FF2B5EF4-FFF2-40B4-BE49-F238E27FC236}">
                    <a16:creationId xmlns:a16="http://schemas.microsoft.com/office/drawing/2014/main" id="{56D92061-3A6A-C865-3129-9D35F2002CC4}"/>
                  </a:ext>
                </a:extLst>
              </p:cNvPr>
              <p:cNvSpPr/>
              <p:nvPr/>
            </p:nvSpPr>
            <p:spPr>
              <a:xfrm>
                <a:off x="9573693" y="7722313"/>
                <a:ext cx="1034409" cy="155672"/>
              </a:xfrm>
              <a:prstGeom prst="rect">
                <a:avLst/>
              </a:prstGeom>
              <a:solidFill>
                <a:srgbClr val="4DBA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  <p:sp>
            <p:nvSpPr>
              <p:cNvPr id="1047" name="Rectangle 1046">
                <a:extLst>
                  <a:ext uri="{FF2B5EF4-FFF2-40B4-BE49-F238E27FC236}">
                    <a16:creationId xmlns:a16="http://schemas.microsoft.com/office/drawing/2014/main" id="{2B4455EE-78D4-0915-0E84-E01FE1F6AE4D}"/>
                  </a:ext>
                </a:extLst>
              </p:cNvPr>
              <p:cNvSpPr/>
              <p:nvPr/>
            </p:nvSpPr>
            <p:spPr>
              <a:xfrm>
                <a:off x="9573693" y="7965188"/>
                <a:ext cx="1034409" cy="155672"/>
              </a:xfrm>
              <a:prstGeom prst="rect">
                <a:avLst/>
              </a:prstGeom>
              <a:solidFill>
                <a:srgbClr val="4DBA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  <p:sp>
            <p:nvSpPr>
              <p:cNvPr id="1048" name="Rectangle 1047">
                <a:extLst>
                  <a:ext uri="{FF2B5EF4-FFF2-40B4-BE49-F238E27FC236}">
                    <a16:creationId xmlns:a16="http://schemas.microsoft.com/office/drawing/2014/main" id="{1C180BCD-4B4A-CA29-77CC-00021DC2A80B}"/>
                  </a:ext>
                </a:extLst>
              </p:cNvPr>
              <p:cNvSpPr/>
              <p:nvPr/>
            </p:nvSpPr>
            <p:spPr>
              <a:xfrm>
                <a:off x="9578550" y="8248183"/>
                <a:ext cx="1034409" cy="15567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  <p:sp>
            <p:nvSpPr>
              <p:cNvPr id="1088" name="TextBox 1087">
                <a:extLst>
                  <a:ext uri="{FF2B5EF4-FFF2-40B4-BE49-F238E27FC236}">
                    <a16:creationId xmlns:a16="http://schemas.microsoft.com/office/drawing/2014/main" id="{DDF3BF68-86CF-7375-BF29-1677DA0C2C02}"/>
                  </a:ext>
                </a:extLst>
              </p:cNvPr>
              <p:cNvSpPr txBox="1"/>
              <p:nvPr/>
            </p:nvSpPr>
            <p:spPr>
              <a:xfrm>
                <a:off x="8664097" y="1523371"/>
                <a:ext cx="3089659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L" sz="1600" b="1" dirty="0"/>
                  <a:t>Bezwaar platform</a:t>
                </a:r>
              </a:p>
            </p:txBody>
          </p:sp>
          <p:cxnSp>
            <p:nvCxnSpPr>
              <p:cNvPr id="1247" name="Straight Arrow Connector 1246">
                <a:extLst>
                  <a:ext uri="{FF2B5EF4-FFF2-40B4-BE49-F238E27FC236}">
                    <a16:creationId xmlns:a16="http://schemas.microsoft.com/office/drawing/2014/main" id="{E5C4C8F9-C0E5-5B24-05DD-2FA6D05715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2981" y="5884102"/>
                <a:ext cx="2077438" cy="696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7" name="Oval 1256">
                <a:extLst>
                  <a:ext uri="{FF2B5EF4-FFF2-40B4-BE49-F238E27FC236}">
                    <a16:creationId xmlns:a16="http://schemas.microsoft.com/office/drawing/2014/main" id="{0FFE8882-90C0-5402-B247-E768575BDB23}"/>
                  </a:ext>
                </a:extLst>
              </p:cNvPr>
              <p:cNvSpPr/>
              <p:nvPr/>
            </p:nvSpPr>
            <p:spPr>
              <a:xfrm>
                <a:off x="9047752" y="7793522"/>
                <a:ext cx="76200" cy="762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  <p:sp>
            <p:nvSpPr>
              <p:cNvPr id="1258" name="Oval 1257">
                <a:extLst>
                  <a:ext uri="{FF2B5EF4-FFF2-40B4-BE49-F238E27FC236}">
                    <a16:creationId xmlns:a16="http://schemas.microsoft.com/office/drawing/2014/main" id="{9B06BDAC-ED27-4553-98DA-5EBB1AFCD0E5}"/>
                  </a:ext>
                </a:extLst>
              </p:cNvPr>
              <p:cNvSpPr/>
              <p:nvPr/>
            </p:nvSpPr>
            <p:spPr>
              <a:xfrm>
                <a:off x="9048516" y="8034108"/>
                <a:ext cx="76200" cy="762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  <p:sp>
            <p:nvSpPr>
              <p:cNvPr id="1259" name="Oval 1258">
                <a:extLst>
                  <a:ext uri="{FF2B5EF4-FFF2-40B4-BE49-F238E27FC236}">
                    <a16:creationId xmlns:a16="http://schemas.microsoft.com/office/drawing/2014/main" id="{9D47EEB5-2E6D-100F-DB7E-6AE5C5F46AE7}"/>
                  </a:ext>
                </a:extLst>
              </p:cNvPr>
              <p:cNvSpPr/>
              <p:nvPr/>
            </p:nvSpPr>
            <p:spPr>
              <a:xfrm>
                <a:off x="9050825" y="8285651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  <p:sp>
            <p:nvSpPr>
              <p:cNvPr id="1260" name="Oval 1259">
                <a:extLst>
                  <a:ext uri="{FF2B5EF4-FFF2-40B4-BE49-F238E27FC236}">
                    <a16:creationId xmlns:a16="http://schemas.microsoft.com/office/drawing/2014/main" id="{1F32CA69-DEA1-BF17-F4C6-5221CF69A32D}"/>
                  </a:ext>
                </a:extLst>
              </p:cNvPr>
              <p:cNvSpPr/>
              <p:nvPr/>
            </p:nvSpPr>
            <p:spPr>
              <a:xfrm>
                <a:off x="9050825" y="8528526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  <p:sp>
            <p:nvSpPr>
              <p:cNvPr id="1261" name="Oval 1260">
                <a:extLst>
                  <a:ext uri="{FF2B5EF4-FFF2-40B4-BE49-F238E27FC236}">
                    <a16:creationId xmlns:a16="http://schemas.microsoft.com/office/drawing/2014/main" id="{5DDF5E25-D4C8-2C02-CC8D-65D20F9FEC53}"/>
                  </a:ext>
                </a:extLst>
              </p:cNvPr>
              <p:cNvSpPr/>
              <p:nvPr/>
            </p:nvSpPr>
            <p:spPr>
              <a:xfrm>
                <a:off x="9056172" y="8785867"/>
                <a:ext cx="76200" cy="762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3" name="Inkt 2"/>
                  <p14:cNvContentPartPr/>
                  <p14:nvPr/>
                </p14:nvContentPartPr>
                <p14:xfrm>
                  <a:off x="7947000" y="5319720"/>
                  <a:ext cx="16200" cy="7920"/>
                </p14:xfrm>
              </p:contentPart>
            </mc:Choice>
            <mc:Fallback xmlns="">
              <p:pic>
                <p:nvPicPr>
                  <p:cNvPr id="3" name="Inkt 2"/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7937640" y="5310360"/>
                    <a:ext cx="34920" cy="266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51" name="Group 1050">
              <a:extLst>
                <a:ext uri="{FF2B5EF4-FFF2-40B4-BE49-F238E27FC236}">
                  <a16:creationId xmlns:a16="http://schemas.microsoft.com/office/drawing/2014/main" id="{0B981229-8065-68A5-E615-91A2C3AABACD}"/>
                </a:ext>
              </a:extLst>
            </p:cNvPr>
            <p:cNvGrpSpPr/>
            <p:nvPr/>
          </p:nvGrpSpPr>
          <p:grpSpPr>
            <a:xfrm>
              <a:off x="6756645" y="4919490"/>
              <a:ext cx="1657350" cy="1657350"/>
              <a:chOff x="11004365" y="5037392"/>
              <a:chExt cx="1657350" cy="1657350"/>
            </a:xfrm>
          </p:grpSpPr>
          <p:pic>
            <p:nvPicPr>
              <p:cNvPr id="1026" name="Picture 2" descr="dossier Free Photos, Icons, Vectors &amp; Videos | Freestock">
                <a:extLst>
                  <a:ext uri="{FF2B5EF4-FFF2-40B4-BE49-F238E27FC236}">
                    <a16:creationId xmlns:a16="http://schemas.microsoft.com/office/drawing/2014/main" id="{24B3B200-5E91-2121-2ABE-C2CB8E6F76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04365" y="5037392"/>
                <a:ext cx="1657350" cy="16573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45A3BC10-1719-E06C-5921-EAE49ABFA2E5}"/>
                  </a:ext>
                </a:extLst>
              </p:cNvPr>
              <p:cNvSpPr/>
              <p:nvPr/>
            </p:nvSpPr>
            <p:spPr>
              <a:xfrm>
                <a:off x="11731363" y="5843939"/>
                <a:ext cx="99768" cy="259610"/>
              </a:xfrm>
              <a:prstGeom prst="rect">
                <a:avLst/>
              </a:prstGeom>
              <a:solidFill>
                <a:srgbClr val="F2F2F2"/>
              </a:solidFill>
              <a:ln w="6350">
                <a:solidFill>
                  <a:srgbClr val="F2F2F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88C600DC-41AE-168B-C5C9-6E140B7406C3}"/>
                  </a:ext>
                </a:extLst>
              </p:cNvPr>
              <p:cNvSpPr/>
              <p:nvPr/>
            </p:nvSpPr>
            <p:spPr>
              <a:xfrm>
                <a:off x="11506200" y="5876737"/>
                <a:ext cx="687973" cy="345515"/>
              </a:xfrm>
              <a:prstGeom prst="rect">
                <a:avLst/>
              </a:prstGeom>
              <a:solidFill>
                <a:srgbClr val="F2F2F2"/>
              </a:solidFill>
              <a:ln w="6350">
                <a:solidFill>
                  <a:srgbClr val="F2F2F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8ADD4046-100E-D123-02D2-242302FE1A2B}"/>
                  </a:ext>
                </a:extLst>
              </p:cNvPr>
              <p:cNvSpPr txBox="1"/>
              <p:nvPr/>
            </p:nvSpPr>
            <p:spPr>
              <a:xfrm>
                <a:off x="11392549" y="5820820"/>
                <a:ext cx="971901" cy="415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1200" dirty="0"/>
                  <a:t>Dossier</a:t>
                </a:r>
              </a:p>
            </p:txBody>
          </p:sp>
        </p:grp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4DA4A549-6604-7E32-3F7C-79BA17F3513B}"/>
                </a:ext>
              </a:extLst>
            </p:cNvPr>
            <p:cNvSpPr/>
            <p:nvPr/>
          </p:nvSpPr>
          <p:spPr>
            <a:xfrm>
              <a:off x="7906980" y="6229837"/>
              <a:ext cx="1049194" cy="2654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422F093-1F61-1065-2931-42618A3E366F}"/>
                </a:ext>
              </a:extLst>
            </p:cNvPr>
            <p:cNvSpPr/>
            <p:nvPr/>
          </p:nvSpPr>
          <p:spPr>
            <a:xfrm>
              <a:off x="7921764" y="6583590"/>
              <a:ext cx="1034409" cy="15567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66A7E5AE-DBE1-1383-56E6-EC46FE5A8039}"/>
                </a:ext>
              </a:extLst>
            </p:cNvPr>
            <p:cNvSpPr/>
            <p:nvPr/>
          </p:nvSpPr>
          <p:spPr>
            <a:xfrm>
              <a:off x="7921764" y="6826465"/>
              <a:ext cx="1034409" cy="15567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022E9-4B0C-CFA8-3DD2-583B56AEDA8B}"/>
              </a:ext>
            </a:extLst>
          </p:cNvPr>
          <p:cNvGrpSpPr/>
          <p:nvPr/>
        </p:nvGrpSpPr>
        <p:grpSpPr>
          <a:xfrm>
            <a:off x="7869566" y="2504528"/>
            <a:ext cx="2391093" cy="1411898"/>
            <a:chOff x="11804349" y="3756793"/>
            <a:chExt cx="3586639" cy="2117847"/>
          </a:xfrm>
        </p:grpSpPr>
        <p:sp>
          <p:nvSpPr>
            <p:cNvPr id="1262" name="Rectangle 1261">
              <a:extLst>
                <a:ext uri="{FF2B5EF4-FFF2-40B4-BE49-F238E27FC236}">
                  <a16:creationId xmlns:a16="http://schemas.microsoft.com/office/drawing/2014/main" id="{3997762B-51FE-5487-938F-8D547098369E}"/>
                </a:ext>
              </a:extLst>
            </p:cNvPr>
            <p:cNvSpPr/>
            <p:nvPr/>
          </p:nvSpPr>
          <p:spPr>
            <a:xfrm>
              <a:off x="12419188" y="4102176"/>
              <a:ext cx="2971800" cy="1643174"/>
            </a:xfrm>
            <a:prstGeom prst="rect">
              <a:avLst/>
            </a:prstGeom>
            <a:solidFill>
              <a:srgbClr val="4DBA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pic>
          <p:nvPicPr>
            <p:cNvPr id="1263" name="Picture 4" descr="Oog clipart">
              <a:extLst>
                <a:ext uri="{FF2B5EF4-FFF2-40B4-BE49-F238E27FC236}">
                  <a16:creationId xmlns:a16="http://schemas.microsoft.com/office/drawing/2014/main" id="{9B8B1574-E5A3-F6BE-F6AA-669E0D95A0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7354" y="3756793"/>
              <a:ext cx="655467" cy="655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5" name="TextBox 1264">
              <a:extLst>
                <a:ext uri="{FF2B5EF4-FFF2-40B4-BE49-F238E27FC236}">
                  <a16:creationId xmlns:a16="http://schemas.microsoft.com/office/drawing/2014/main" id="{E176558A-D7CD-3759-1997-2873FC930412}"/>
                </a:ext>
              </a:extLst>
            </p:cNvPr>
            <p:cNvSpPr txBox="1"/>
            <p:nvPr/>
          </p:nvSpPr>
          <p:spPr>
            <a:xfrm>
              <a:off x="13242550" y="4274162"/>
              <a:ext cx="198054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1200" dirty="0">
                  <a:solidFill>
                    <a:schemeClr val="bg1"/>
                  </a:solidFill>
                </a:rPr>
                <a:t>Taxatie advies</a:t>
              </a:r>
            </a:p>
          </p:txBody>
        </p:sp>
        <p:grpSp>
          <p:nvGrpSpPr>
            <p:cNvPr id="1271" name="Group 1270">
              <a:extLst>
                <a:ext uri="{FF2B5EF4-FFF2-40B4-BE49-F238E27FC236}">
                  <a16:creationId xmlns:a16="http://schemas.microsoft.com/office/drawing/2014/main" id="{49A44B2B-BD99-A22F-FEB0-A9DFE9317706}"/>
                </a:ext>
              </a:extLst>
            </p:cNvPr>
            <p:cNvGrpSpPr/>
            <p:nvPr/>
          </p:nvGrpSpPr>
          <p:grpSpPr>
            <a:xfrm>
              <a:off x="13639800" y="4781729"/>
              <a:ext cx="609600" cy="233190"/>
              <a:chOff x="13716000" y="5665775"/>
              <a:chExt cx="609600" cy="233190"/>
            </a:xfrm>
          </p:grpSpPr>
          <p:sp>
            <p:nvSpPr>
              <p:cNvPr id="1268" name="Rounded Rectangle 1267">
                <a:extLst>
                  <a:ext uri="{FF2B5EF4-FFF2-40B4-BE49-F238E27FC236}">
                    <a16:creationId xmlns:a16="http://schemas.microsoft.com/office/drawing/2014/main" id="{89C425FF-D811-F84C-3892-D3F094AE26DC}"/>
                  </a:ext>
                </a:extLst>
              </p:cNvPr>
              <p:cNvSpPr/>
              <p:nvPr/>
            </p:nvSpPr>
            <p:spPr>
              <a:xfrm>
                <a:off x="13716000" y="5665775"/>
                <a:ext cx="609600" cy="233190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  <p:sp>
            <p:nvSpPr>
              <p:cNvPr id="1270" name="Oval 1269">
                <a:extLst>
                  <a:ext uri="{FF2B5EF4-FFF2-40B4-BE49-F238E27FC236}">
                    <a16:creationId xmlns:a16="http://schemas.microsoft.com/office/drawing/2014/main" id="{9F998067-5DC2-8AED-B382-9D187FDDE8F8}"/>
                  </a:ext>
                </a:extLst>
              </p:cNvPr>
              <p:cNvSpPr/>
              <p:nvPr/>
            </p:nvSpPr>
            <p:spPr>
              <a:xfrm>
                <a:off x="14131183" y="5703747"/>
                <a:ext cx="152400" cy="1572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</p:grpSp>
        <p:grpSp>
          <p:nvGrpSpPr>
            <p:cNvPr id="1272" name="Group 1271">
              <a:extLst>
                <a:ext uri="{FF2B5EF4-FFF2-40B4-BE49-F238E27FC236}">
                  <a16:creationId xmlns:a16="http://schemas.microsoft.com/office/drawing/2014/main" id="{916D07DD-9821-CBDB-260E-8B2535F5148C}"/>
                </a:ext>
              </a:extLst>
            </p:cNvPr>
            <p:cNvGrpSpPr/>
            <p:nvPr/>
          </p:nvGrpSpPr>
          <p:grpSpPr>
            <a:xfrm>
              <a:off x="13639800" y="5062710"/>
              <a:ext cx="609600" cy="233190"/>
              <a:chOff x="13716000" y="5665775"/>
              <a:chExt cx="609600" cy="233190"/>
            </a:xfrm>
          </p:grpSpPr>
          <p:sp>
            <p:nvSpPr>
              <p:cNvPr id="1273" name="Rounded Rectangle 1272">
                <a:extLst>
                  <a:ext uri="{FF2B5EF4-FFF2-40B4-BE49-F238E27FC236}">
                    <a16:creationId xmlns:a16="http://schemas.microsoft.com/office/drawing/2014/main" id="{9E760AA8-3F3D-E155-3D3B-CE8ACD1FFCD8}"/>
                  </a:ext>
                </a:extLst>
              </p:cNvPr>
              <p:cNvSpPr/>
              <p:nvPr/>
            </p:nvSpPr>
            <p:spPr>
              <a:xfrm>
                <a:off x="13716000" y="5665775"/>
                <a:ext cx="609600" cy="233190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  <p:sp>
            <p:nvSpPr>
              <p:cNvPr id="1274" name="Oval 1273">
                <a:extLst>
                  <a:ext uri="{FF2B5EF4-FFF2-40B4-BE49-F238E27FC236}">
                    <a16:creationId xmlns:a16="http://schemas.microsoft.com/office/drawing/2014/main" id="{D0E2AC3E-B212-93A9-D6A0-9715B0FE2DA0}"/>
                  </a:ext>
                </a:extLst>
              </p:cNvPr>
              <p:cNvSpPr/>
              <p:nvPr/>
            </p:nvSpPr>
            <p:spPr>
              <a:xfrm>
                <a:off x="13759460" y="5705983"/>
                <a:ext cx="152400" cy="1572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</p:grpSp>
        <p:sp>
          <p:nvSpPr>
            <p:cNvPr id="1275" name="TextBox 1274">
              <a:extLst>
                <a:ext uri="{FF2B5EF4-FFF2-40B4-BE49-F238E27FC236}">
                  <a16:creationId xmlns:a16="http://schemas.microsoft.com/office/drawing/2014/main" id="{E324F128-880B-17C7-63E3-BFD32B25E85C}"/>
                </a:ext>
              </a:extLst>
            </p:cNvPr>
            <p:cNvSpPr txBox="1"/>
            <p:nvPr/>
          </p:nvSpPr>
          <p:spPr>
            <a:xfrm>
              <a:off x="12979072" y="4737920"/>
              <a:ext cx="1321453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800" dirty="0">
                  <a:solidFill>
                    <a:schemeClr val="bg1"/>
                  </a:solidFill>
                </a:rPr>
                <a:t>gegrond</a:t>
              </a:r>
            </a:p>
          </p:txBody>
        </p:sp>
        <p:sp>
          <p:nvSpPr>
            <p:cNvPr id="1276" name="TextBox 1275">
              <a:extLst>
                <a:ext uri="{FF2B5EF4-FFF2-40B4-BE49-F238E27FC236}">
                  <a16:creationId xmlns:a16="http://schemas.microsoft.com/office/drawing/2014/main" id="{7AF08080-8CE1-873C-6B52-0E60C1FFFEAD}"/>
                </a:ext>
              </a:extLst>
            </p:cNvPr>
            <p:cNvSpPr txBox="1"/>
            <p:nvPr/>
          </p:nvSpPr>
          <p:spPr>
            <a:xfrm>
              <a:off x="14232820" y="5048005"/>
              <a:ext cx="956236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800" dirty="0">
                  <a:solidFill>
                    <a:schemeClr val="bg1"/>
                  </a:solidFill>
                </a:rPr>
                <a:t>ongegrond</a:t>
              </a:r>
            </a:p>
          </p:txBody>
        </p:sp>
        <p:sp>
          <p:nvSpPr>
            <p:cNvPr id="1277" name="TextBox 1276">
              <a:extLst>
                <a:ext uri="{FF2B5EF4-FFF2-40B4-BE49-F238E27FC236}">
                  <a16:creationId xmlns:a16="http://schemas.microsoft.com/office/drawing/2014/main" id="{54191F69-CD9B-2A25-0548-1DC221A01DCA}"/>
                </a:ext>
              </a:extLst>
            </p:cNvPr>
            <p:cNvSpPr txBox="1"/>
            <p:nvPr/>
          </p:nvSpPr>
          <p:spPr>
            <a:xfrm>
              <a:off x="12809731" y="5366809"/>
              <a:ext cx="90627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800" dirty="0">
                  <a:solidFill>
                    <a:schemeClr val="bg1"/>
                  </a:solidFill>
                </a:rPr>
                <a:t>toelichting</a:t>
              </a:r>
            </a:p>
          </p:txBody>
        </p:sp>
        <p:sp>
          <p:nvSpPr>
            <p:cNvPr id="1278" name="Rectangle 1277">
              <a:extLst>
                <a:ext uri="{FF2B5EF4-FFF2-40B4-BE49-F238E27FC236}">
                  <a16:creationId xmlns:a16="http://schemas.microsoft.com/office/drawing/2014/main" id="{7FC06E06-984C-0BDB-3C1F-E307B5943308}"/>
                </a:ext>
              </a:extLst>
            </p:cNvPr>
            <p:cNvSpPr/>
            <p:nvPr/>
          </p:nvSpPr>
          <p:spPr>
            <a:xfrm>
              <a:off x="13627767" y="5398053"/>
              <a:ext cx="660727" cy="23319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sp>
          <p:nvSpPr>
            <p:cNvPr id="1280" name="Rectangle 1279">
              <a:extLst>
                <a:ext uri="{FF2B5EF4-FFF2-40B4-BE49-F238E27FC236}">
                  <a16:creationId xmlns:a16="http://schemas.microsoft.com/office/drawing/2014/main" id="{EAAF29F6-B50C-989B-E3AF-950DDEA7924F}"/>
                </a:ext>
              </a:extLst>
            </p:cNvPr>
            <p:cNvSpPr/>
            <p:nvPr/>
          </p:nvSpPr>
          <p:spPr>
            <a:xfrm>
              <a:off x="13792200" y="5323381"/>
              <a:ext cx="112061" cy="388018"/>
            </a:xfrm>
            <a:prstGeom prst="rect">
              <a:avLst/>
            </a:prstGeom>
            <a:solidFill>
              <a:srgbClr val="4DBAC0"/>
            </a:solidFill>
            <a:ln>
              <a:solidFill>
                <a:srgbClr val="4DBA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sp>
          <p:nvSpPr>
            <p:cNvPr id="1281" name="TextBox 1280">
              <a:extLst>
                <a:ext uri="{FF2B5EF4-FFF2-40B4-BE49-F238E27FC236}">
                  <a16:creationId xmlns:a16="http://schemas.microsoft.com/office/drawing/2014/main" id="{177C202A-F862-88A6-D0DB-6E83F627D47C}"/>
                </a:ext>
              </a:extLst>
            </p:cNvPr>
            <p:cNvSpPr txBox="1"/>
            <p:nvPr/>
          </p:nvSpPr>
          <p:spPr>
            <a:xfrm>
              <a:off x="13613790" y="5377137"/>
              <a:ext cx="230917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800" b="1" dirty="0">
                  <a:solidFill>
                    <a:schemeClr val="bg1"/>
                  </a:solidFill>
                </a:rPr>
                <a:t>T</a:t>
              </a:r>
            </a:p>
          </p:txBody>
        </p:sp>
        <p:cxnSp>
          <p:nvCxnSpPr>
            <p:cNvPr id="1283" name="Straight Connector 1282">
              <a:extLst>
                <a:ext uri="{FF2B5EF4-FFF2-40B4-BE49-F238E27FC236}">
                  <a16:creationId xmlns:a16="http://schemas.microsoft.com/office/drawing/2014/main" id="{89D844E8-3187-6EFD-E6D2-ADE7CAAE3ACE}"/>
                </a:ext>
              </a:extLst>
            </p:cNvPr>
            <p:cNvCxnSpPr>
              <a:cxnSpLocks/>
            </p:cNvCxnSpPr>
            <p:nvPr/>
          </p:nvCxnSpPr>
          <p:spPr>
            <a:xfrm>
              <a:off x="13844707" y="5366809"/>
              <a:ext cx="0" cy="31450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4" name="Straight Connector 1283">
              <a:extLst>
                <a:ext uri="{FF2B5EF4-FFF2-40B4-BE49-F238E27FC236}">
                  <a16:creationId xmlns:a16="http://schemas.microsoft.com/office/drawing/2014/main" id="{4676CD1A-481C-680C-BAE5-903563D8EB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785598" y="5360891"/>
              <a:ext cx="118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7" name="Straight Connector 1286">
              <a:extLst>
                <a:ext uri="{FF2B5EF4-FFF2-40B4-BE49-F238E27FC236}">
                  <a16:creationId xmlns:a16="http://schemas.microsoft.com/office/drawing/2014/main" id="{6D384871-92E2-35F1-FFDE-2976E49B2D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785598" y="5685354"/>
              <a:ext cx="118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4" name="Straight Arrow Connector 1363">
              <a:extLst>
                <a:ext uri="{FF2B5EF4-FFF2-40B4-BE49-F238E27FC236}">
                  <a16:creationId xmlns:a16="http://schemas.microsoft.com/office/drawing/2014/main" id="{72B4D264-F9F1-3694-1892-3C7294938A59}"/>
                </a:ext>
              </a:extLst>
            </p:cNvPr>
            <p:cNvCxnSpPr>
              <a:cxnSpLocks/>
              <a:endCxn id="1262" idx="1"/>
            </p:cNvCxnSpPr>
            <p:nvPr/>
          </p:nvCxnSpPr>
          <p:spPr>
            <a:xfrm>
              <a:off x="11804349" y="4923763"/>
              <a:ext cx="61483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7F893B5-26C5-C675-D733-4D0B4508F762}"/>
              </a:ext>
            </a:extLst>
          </p:cNvPr>
          <p:cNvGrpSpPr/>
          <p:nvPr/>
        </p:nvGrpSpPr>
        <p:grpSpPr>
          <a:xfrm>
            <a:off x="7869566" y="4045825"/>
            <a:ext cx="2488214" cy="1369586"/>
            <a:chOff x="11804349" y="6068739"/>
            <a:chExt cx="3732321" cy="2054379"/>
          </a:xfrm>
        </p:grpSpPr>
        <p:sp>
          <p:nvSpPr>
            <p:cNvPr id="1291" name="Rectangle 1290">
              <a:extLst>
                <a:ext uri="{FF2B5EF4-FFF2-40B4-BE49-F238E27FC236}">
                  <a16:creationId xmlns:a16="http://schemas.microsoft.com/office/drawing/2014/main" id="{5D999922-EBBF-367F-D87D-FF805C4C66CD}"/>
                </a:ext>
              </a:extLst>
            </p:cNvPr>
            <p:cNvSpPr/>
            <p:nvPr/>
          </p:nvSpPr>
          <p:spPr>
            <a:xfrm>
              <a:off x="12411028" y="6414122"/>
              <a:ext cx="2971800" cy="1643174"/>
            </a:xfrm>
            <a:prstGeom prst="rect">
              <a:avLst/>
            </a:prstGeom>
            <a:solidFill>
              <a:srgbClr val="4DBA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pic>
          <p:nvPicPr>
            <p:cNvPr id="1292" name="Picture 4" descr="Oog clipart">
              <a:extLst>
                <a:ext uri="{FF2B5EF4-FFF2-40B4-BE49-F238E27FC236}">
                  <a16:creationId xmlns:a16="http://schemas.microsoft.com/office/drawing/2014/main" id="{B966D08D-C3D9-CC40-E19F-8C7A85B9E7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9194" y="6068739"/>
              <a:ext cx="655467" cy="655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93" name="TextBox 1292">
              <a:extLst>
                <a:ext uri="{FF2B5EF4-FFF2-40B4-BE49-F238E27FC236}">
                  <a16:creationId xmlns:a16="http://schemas.microsoft.com/office/drawing/2014/main" id="{F6D60F36-0092-2413-FAC9-4DFF662637DF}"/>
                </a:ext>
              </a:extLst>
            </p:cNvPr>
            <p:cNvSpPr txBox="1"/>
            <p:nvPr/>
          </p:nvSpPr>
          <p:spPr>
            <a:xfrm>
              <a:off x="13234391" y="6586108"/>
              <a:ext cx="19805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1200" dirty="0">
                  <a:solidFill>
                    <a:schemeClr val="bg1"/>
                  </a:solidFill>
                </a:rPr>
                <a:t>Uitspraak advies</a:t>
              </a:r>
            </a:p>
          </p:txBody>
        </p:sp>
        <p:sp>
          <p:nvSpPr>
            <p:cNvPr id="1302" name="TextBox 1301">
              <a:extLst>
                <a:ext uri="{FF2B5EF4-FFF2-40B4-BE49-F238E27FC236}">
                  <a16:creationId xmlns:a16="http://schemas.microsoft.com/office/drawing/2014/main" id="{E655D668-A121-6D3A-69B7-3809F3573B41}"/>
                </a:ext>
              </a:extLst>
            </p:cNvPr>
            <p:cNvSpPr txBox="1"/>
            <p:nvPr/>
          </p:nvSpPr>
          <p:spPr>
            <a:xfrm>
              <a:off x="12449523" y="7615287"/>
              <a:ext cx="90627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800" dirty="0">
                  <a:solidFill>
                    <a:schemeClr val="bg1"/>
                  </a:solidFill>
                </a:rPr>
                <a:t>toelichting</a:t>
              </a:r>
            </a:p>
          </p:txBody>
        </p:sp>
        <p:sp>
          <p:nvSpPr>
            <p:cNvPr id="1303" name="Rectangle 1302">
              <a:extLst>
                <a:ext uri="{FF2B5EF4-FFF2-40B4-BE49-F238E27FC236}">
                  <a16:creationId xmlns:a16="http://schemas.microsoft.com/office/drawing/2014/main" id="{42D2B11F-360F-7D06-29E4-19E23BD5DBED}"/>
                </a:ext>
              </a:extLst>
            </p:cNvPr>
            <p:cNvSpPr/>
            <p:nvPr/>
          </p:nvSpPr>
          <p:spPr>
            <a:xfrm>
              <a:off x="13267559" y="7646530"/>
              <a:ext cx="660727" cy="23319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sp>
          <p:nvSpPr>
            <p:cNvPr id="1304" name="Rectangle 1303">
              <a:extLst>
                <a:ext uri="{FF2B5EF4-FFF2-40B4-BE49-F238E27FC236}">
                  <a16:creationId xmlns:a16="http://schemas.microsoft.com/office/drawing/2014/main" id="{8027F46E-4F91-C4FE-A1F2-B92F4C87641A}"/>
                </a:ext>
              </a:extLst>
            </p:cNvPr>
            <p:cNvSpPr/>
            <p:nvPr/>
          </p:nvSpPr>
          <p:spPr>
            <a:xfrm>
              <a:off x="13431992" y="7571858"/>
              <a:ext cx="112061" cy="388018"/>
            </a:xfrm>
            <a:prstGeom prst="rect">
              <a:avLst/>
            </a:prstGeom>
            <a:solidFill>
              <a:srgbClr val="4DBAC0"/>
            </a:solidFill>
            <a:ln>
              <a:solidFill>
                <a:srgbClr val="4DBA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sp>
          <p:nvSpPr>
            <p:cNvPr id="1305" name="TextBox 1304">
              <a:extLst>
                <a:ext uri="{FF2B5EF4-FFF2-40B4-BE49-F238E27FC236}">
                  <a16:creationId xmlns:a16="http://schemas.microsoft.com/office/drawing/2014/main" id="{BD90D863-C79A-9059-5B91-EDE83B5FC893}"/>
                </a:ext>
              </a:extLst>
            </p:cNvPr>
            <p:cNvSpPr txBox="1"/>
            <p:nvPr/>
          </p:nvSpPr>
          <p:spPr>
            <a:xfrm>
              <a:off x="13253582" y="7625615"/>
              <a:ext cx="230918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800" b="1" dirty="0">
                  <a:solidFill>
                    <a:schemeClr val="bg1"/>
                  </a:solidFill>
                </a:rPr>
                <a:t>T</a:t>
              </a:r>
            </a:p>
          </p:txBody>
        </p:sp>
        <p:cxnSp>
          <p:nvCxnSpPr>
            <p:cNvPr id="1306" name="Straight Connector 1305">
              <a:extLst>
                <a:ext uri="{FF2B5EF4-FFF2-40B4-BE49-F238E27FC236}">
                  <a16:creationId xmlns:a16="http://schemas.microsoft.com/office/drawing/2014/main" id="{2A1AF7D2-EF76-FFAB-EC74-54F9B1DAA42A}"/>
                </a:ext>
              </a:extLst>
            </p:cNvPr>
            <p:cNvCxnSpPr>
              <a:cxnSpLocks/>
            </p:cNvCxnSpPr>
            <p:nvPr/>
          </p:nvCxnSpPr>
          <p:spPr>
            <a:xfrm>
              <a:off x="13484499" y="7615286"/>
              <a:ext cx="0" cy="31450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7" name="Straight Connector 1306">
              <a:extLst>
                <a:ext uri="{FF2B5EF4-FFF2-40B4-BE49-F238E27FC236}">
                  <a16:creationId xmlns:a16="http://schemas.microsoft.com/office/drawing/2014/main" id="{C84D2469-0C4D-49A6-D180-B177B14807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25390" y="7609368"/>
              <a:ext cx="118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8" name="Straight Connector 1307">
              <a:extLst>
                <a:ext uri="{FF2B5EF4-FFF2-40B4-BE49-F238E27FC236}">
                  <a16:creationId xmlns:a16="http://schemas.microsoft.com/office/drawing/2014/main" id="{ACA56ED3-7A6C-EB63-2FF0-1C1148A5C9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25390" y="7933831"/>
              <a:ext cx="118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57" name="Picture 1356">
              <a:extLst>
                <a:ext uri="{FF2B5EF4-FFF2-40B4-BE49-F238E27FC236}">
                  <a16:creationId xmlns:a16="http://schemas.microsoft.com/office/drawing/2014/main" id="{3D75960F-1A2F-A430-CDAF-AD5316591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76204" y="6975231"/>
              <a:ext cx="534734" cy="427787"/>
            </a:xfrm>
            <a:prstGeom prst="rect">
              <a:avLst/>
            </a:prstGeom>
          </p:spPr>
        </p:pic>
        <p:pic>
          <p:nvPicPr>
            <p:cNvPr id="1358" name="Picture 1357">
              <a:extLst>
                <a:ext uri="{FF2B5EF4-FFF2-40B4-BE49-F238E27FC236}">
                  <a16:creationId xmlns:a16="http://schemas.microsoft.com/office/drawing/2014/main" id="{A99A3F5F-085F-6833-8065-0B53A7ACE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386335" y="6955612"/>
              <a:ext cx="534734" cy="512453"/>
            </a:xfrm>
            <a:prstGeom prst="rect">
              <a:avLst/>
            </a:prstGeom>
          </p:spPr>
        </p:pic>
        <p:sp>
          <p:nvSpPr>
            <p:cNvPr id="1359" name="TextBox 1358">
              <a:extLst>
                <a:ext uri="{FF2B5EF4-FFF2-40B4-BE49-F238E27FC236}">
                  <a16:creationId xmlns:a16="http://schemas.microsoft.com/office/drawing/2014/main" id="{18341E4F-1528-D410-6947-4A711771738B}"/>
                </a:ext>
              </a:extLst>
            </p:cNvPr>
            <p:cNvSpPr txBox="1"/>
            <p:nvPr/>
          </p:nvSpPr>
          <p:spPr>
            <a:xfrm>
              <a:off x="12445547" y="7041390"/>
              <a:ext cx="906270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800" dirty="0">
                  <a:solidFill>
                    <a:schemeClr val="bg1"/>
                  </a:solidFill>
                </a:rPr>
                <a:t>Grieven</a:t>
              </a:r>
            </a:p>
          </p:txBody>
        </p:sp>
        <p:sp>
          <p:nvSpPr>
            <p:cNvPr id="1360" name="TextBox 1359">
              <a:extLst>
                <a:ext uri="{FF2B5EF4-FFF2-40B4-BE49-F238E27FC236}">
                  <a16:creationId xmlns:a16="http://schemas.microsoft.com/office/drawing/2014/main" id="{832BB8B6-5267-1475-D66A-C2A18C268119}"/>
                </a:ext>
              </a:extLst>
            </p:cNvPr>
            <p:cNvSpPr txBox="1"/>
            <p:nvPr/>
          </p:nvSpPr>
          <p:spPr>
            <a:xfrm>
              <a:off x="14630400" y="7023824"/>
              <a:ext cx="906270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800" dirty="0">
                  <a:solidFill>
                    <a:schemeClr val="bg1"/>
                  </a:solidFill>
                </a:rPr>
                <a:t>antwoord</a:t>
              </a:r>
            </a:p>
          </p:txBody>
        </p:sp>
        <p:grpSp>
          <p:nvGrpSpPr>
            <p:cNvPr id="1361" name="Group 1360">
              <a:extLst>
                <a:ext uri="{FF2B5EF4-FFF2-40B4-BE49-F238E27FC236}">
                  <a16:creationId xmlns:a16="http://schemas.microsoft.com/office/drawing/2014/main" id="{EF58FB90-8C7E-2B86-3ED4-4C9E7980327F}"/>
                </a:ext>
              </a:extLst>
            </p:cNvPr>
            <p:cNvGrpSpPr/>
            <p:nvPr/>
          </p:nvGrpSpPr>
          <p:grpSpPr>
            <a:xfrm>
              <a:off x="14677455" y="7705285"/>
              <a:ext cx="609600" cy="233190"/>
              <a:chOff x="13716000" y="5665775"/>
              <a:chExt cx="609600" cy="233190"/>
            </a:xfrm>
          </p:grpSpPr>
          <p:sp>
            <p:nvSpPr>
              <p:cNvPr id="1362" name="Rounded Rectangle 1361">
                <a:extLst>
                  <a:ext uri="{FF2B5EF4-FFF2-40B4-BE49-F238E27FC236}">
                    <a16:creationId xmlns:a16="http://schemas.microsoft.com/office/drawing/2014/main" id="{492629C8-2A30-CD58-319C-71C5F0350D32}"/>
                  </a:ext>
                </a:extLst>
              </p:cNvPr>
              <p:cNvSpPr/>
              <p:nvPr/>
            </p:nvSpPr>
            <p:spPr>
              <a:xfrm>
                <a:off x="13716000" y="5665775"/>
                <a:ext cx="609600" cy="233190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  <p:sp>
            <p:nvSpPr>
              <p:cNvPr id="1363" name="Oval 1362">
                <a:extLst>
                  <a:ext uri="{FF2B5EF4-FFF2-40B4-BE49-F238E27FC236}">
                    <a16:creationId xmlns:a16="http://schemas.microsoft.com/office/drawing/2014/main" id="{A457667B-C765-C8E6-773A-14B815E1E94D}"/>
                  </a:ext>
                </a:extLst>
              </p:cNvPr>
              <p:cNvSpPr/>
              <p:nvPr/>
            </p:nvSpPr>
            <p:spPr>
              <a:xfrm>
                <a:off x="14131183" y="5703747"/>
                <a:ext cx="152400" cy="1572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</p:grpSp>
        <p:cxnSp>
          <p:nvCxnSpPr>
            <p:cNvPr id="1367" name="Straight Arrow Connector 1366">
              <a:extLst>
                <a:ext uri="{FF2B5EF4-FFF2-40B4-BE49-F238E27FC236}">
                  <a16:creationId xmlns:a16="http://schemas.microsoft.com/office/drawing/2014/main" id="{BC8AB377-626C-1444-A387-44927B872364}"/>
                </a:ext>
              </a:extLst>
            </p:cNvPr>
            <p:cNvCxnSpPr>
              <a:cxnSpLocks/>
            </p:cNvCxnSpPr>
            <p:nvPr/>
          </p:nvCxnSpPr>
          <p:spPr>
            <a:xfrm>
              <a:off x="11804349" y="7318389"/>
              <a:ext cx="61483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F4ED9FD-8324-142E-4550-4B58D66E2847}"/>
              </a:ext>
            </a:extLst>
          </p:cNvPr>
          <p:cNvGrpSpPr/>
          <p:nvPr/>
        </p:nvGrpSpPr>
        <p:grpSpPr>
          <a:xfrm>
            <a:off x="7888739" y="5408332"/>
            <a:ext cx="3731312" cy="1095449"/>
            <a:chOff x="11833109" y="8112497"/>
            <a:chExt cx="5596968" cy="1643174"/>
          </a:xfrm>
        </p:grpSpPr>
        <p:cxnSp>
          <p:nvCxnSpPr>
            <p:cNvPr id="1368" name="Straight Arrow Connector 1367">
              <a:extLst>
                <a:ext uri="{FF2B5EF4-FFF2-40B4-BE49-F238E27FC236}">
                  <a16:creationId xmlns:a16="http://schemas.microsoft.com/office/drawing/2014/main" id="{22DCB988-8BED-4792-7C63-5876F11B79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33109" y="8746539"/>
              <a:ext cx="4131298" cy="1111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2" name="Rectangle 1371">
              <a:extLst>
                <a:ext uri="{FF2B5EF4-FFF2-40B4-BE49-F238E27FC236}">
                  <a16:creationId xmlns:a16="http://schemas.microsoft.com/office/drawing/2014/main" id="{1D08B0E6-323D-FA30-8A8E-DAD3F6BD246D}"/>
                </a:ext>
              </a:extLst>
            </p:cNvPr>
            <p:cNvSpPr/>
            <p:nvPr/>
          </p:nvSpPr>
          <p:spPr>
            <a:xfrm>
              <a:off x="15964407" y="8112497"/>
              <a:ext cx="1465670" cy="1643174"/>
            </a:xfrm>
            <a:prstGeom prst="rect">
              <a:avLst/>
            </a:prstGeom>
            <a:solidFill>
              <a:srgbClr val="4DBA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pic>
          <p:nvPicPr>
            <p:cNvPr id="1374" name="Picture 1373">
              <a:extLst>
                <a:ext uri="{FF2B5EF4-FFF2-40B4-BE49-F238E27FC236}">
                  <a16:creationId xmlns:a16="http://schemas.microsoft.com/office/drawing/2014/main" id="{E916002D-36E3-7E19-11DE-655B39D0D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699595" y="8488790"/>
              <a:ext cx="579500" cy="630574"/>
            </a:xfrm>
            <a:prstGeom prst="rect">
              <a:avLst/>
            </a:prstGeom>
          </p:spPr>
        </p:pic>
        <p:pic>
          <p:nvPicPr>
            <p:cNvPr id="1375" name="Picture 1374">
              <a:extLst>
                <a:ext uri="{FF2B5EF4-FFF2-40B4-BE49-F238E27FC236}">
                  <a16:creationId xmlns:a16="http://schemas.microsoft.com/office/drawing/2014/main" id="{F7E1C06B-97F8-AE89-A264-1554FC08A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142057" y="8484752"/>
              <a:ext cx="460576" cy="630574"/>
            </a:xfrm>
            <a:prstGeom prst="rect">
              <a:avLst/>
            </a:prstGeom>
          </p:spPr>
        </p:pic>
        <p:sp>
          <p:nvSpPr>
            <p:cNvPr id="1376" name="TextBox 1375">
              <a:extLst>
                <a:ext uri="{FF2B5EF4-FFF2-40B4-BE49-F238E27FC236}">
                  <a16:creationId xmlns:a16="http://schemas.microsoft.com/office/drawing/2014/main" id="{9FAEC631-5ACA-FFE6-7430-118CD1B48642}"/>
                </a:ext>
              </a:extLst>
            </p:cNvPr>
            <p:cNvSpPr txBox="1"/>
            <p:nvPr/>
          </p:nvSpPr>
          <p:spPr>
            <a:xfrm>
              <a:off x="16187861" y="9230300"/>
              <a:ext cx="1242216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1200" dirty="0">
                  <a:solidFill>
                    <a:schemeClr val="bg1"/>
                  </a:solidFill>
                </a:rPr>
                <a:t>Uitspraak</a:t>
              </a:r>
            </a:p>
          </p:txBody>
        </p:sp>
      </p:grpSp>
      <p:pic>
        <p:nvPicPr>
          <p:cNvPr id="2" name="Picture 4" descr="Logo Sabewa Zeeland">
            <a:extLst>
              <a:ext uri="{FF2B5EF4-FFF2-40B4-BE49-F238E27FC236}">
                <a16:creationId xmlns:a16="http://schemas.microsoft.com/office/drawing/2014/main" id="{2728B67E-A547-D31D-516F-BEA0AFF52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902" y="289121"/>
            <a:ext cx="19812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7EF3E34-B787-DEAD-75E5-CC71F5043BED}"/>
              </a:ext>
            </a:extLst>
          </p:cNvPr>
          <p:cNvGrpSpPr/>
          <p:nvPr/>
        </p:nvGrpSpPr>
        <p:grpSpPr>
          <a:xfrm>
            <a:off x="925395" y="684094"/>
            <a:ext cx="911000" cy="1533117"/>
            <a:chOff x="1388093" y="1026141"/>
            <a:chExt cx="1366500" cy="2299676"/>
          </a:xfrm>
        </p:grpSpPr>
        <p:sp>
          <p:nvSpPr>
            <p:cNvPr id="12" name="Rechthoek 24">
              <a:extLst>
                <a:ext uri="{FF2B5EF4-FFF2-40B4-BE49-F238E27FC236}">
                  <a16:creationId xmlns:a16="http://schemas.microsoft.com/office/drawing/2014/main" id="{15C605BC-F487-0AF2-8EB4-35FB05D47282}"/>
                </a:ext>
              </a:extLst>
            </p:cNvPr>
            <p:cNvSpPr/>
            <p:nvPr/>
          </p:nvSpPr>
          <p:spPr>
            <a:xfrm>
              <a:off x="1388093" y="1618051"/>
              <a:ext cx="1366500" cy="1707766"/>
            </a:xfrm>
            <a:prstGeom prst="rect">
              <a:avLst/>
            </a:prstGeom>
            <a:solidFill>
              <a:srgbClr val="4DBAC0"/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000"/>
                </a:lnSpc>
              </a:pPr>
              <a:endParaRPr lang="nl-NL" sz="2000">
                <a:solidFill>
                  <a:schemeClr val="bg1"/>
                </a:solidFill>
                <a:latin typeface="Gilroy" pitchFamily="2" charset="7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A5C6D6-490E-593E-520E-6E5E2EC450BD}"/>
                </a:ext>
              </a:extLst>
            </p:cNvPr>
            <p:cNvSpPr txBox="1"/>
            <p:nvPr/>
          </p:nvSpPr>
          <p:spPr>
            <a:xfrm>
              <a:off x="1564193" y="1026141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100" b="1" dirty="0">
                  <a:solidFill>
                    <a:srgbClr val="4DBAC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WOZ bezwaar</a:t>
              </a:r>
              <a:endParaRPr lang="en-NL" sz="1100" b="1" dirty="0">
                <a:solidFill>
                  <a:srgbClr val="4DBAC0"/>
                </a:solidFill>
                <a:latin typeface="Gilroy" pitchFamily="2" charset="77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6A2CB11-25CF-E886-7D47-EE022A54F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73843" y="1857434"/>
              <a:ext cx="847500" cy="11603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E05869-373C-7A7F-456F-CEC443B7056E}"/>
              </a:ext>
            </a:extLst>
          </p:cNvPr>
          <p:cNvGrpSpPr/>
          <p:nvPr/>
        </p:nvGrpSpPr>
        <p:grpSpPr>
          <a:xfrm>
            <a:off x="4583837" y="1581296"/>
            <a:ext cx="1005044" cy="1106207"/>
            <a:chOff x="6875755" y="2371944"/>
            <a:chExt cx="1507566" cy="1659310"/>
          </a:xfrm>
        </p:grpSpPr>
        <p:sp>
          <p:nvSpPr>
            <p:cNvPr id="1252" name="Rectangle 1251">
              <a:extLst>
                <a:ext uri="{FF2B5EF4-FFF2-40B4-BE49-F238E27FC236}">
                  <a16:creationId xmlns:a16="http://schemas.microsoft.com/office/drawing/2014/main" id="{F72E7DCC-1B95-6D70-B312-2EDD8146AEBA}"/>
                </a:ext>
              </a:extLst>
            </p:cNvPr>
            <p:cNvSpPr/>
            <p:nvPr/>
          </p:nvSpPr>
          <p:spPr>
            <a:xfrm>
              <a:off x="6875755" y="2371944"/>
              <a:ext cx="1485051" cy="1391613"/>
            </a:xfrm>
            <a:prstGeom prst="rect">
              <a:avLst/>
            </a:prstGeom>
            <a:solidFill>
              <a:srgbClr val="4DBA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grpSp>
          <p:nvGrpSpPr>
            <p:cNvPr id="1066" name="Group 1065">
              <a:extLst>
                <a:ext uri="{FF2B5EF4-FFF2-40B4-BE49-F238E27FC236}">
                  <a16:creationId xmlns:a16="http://schemas.microsoft.com/office/drawing/2014/main" id="{CE918691-5899-F906-8381-D04C26E514D4}"/>
                </a:ext>
              </a:extLst>
            </p:cNvPr>
            <p:cNvGrpSpPr/>
            <p:nvPr/>
          </p:nvGrpSpPr>
          <p:grpSpPr>
            <a:xfrm>
              <a:off x="7157015" y="2505180"/>
              <a:ext cx="873252" cy="826825"/>
              <a:chOff x="6516981" y="5386027"/>
              <a:chExt cx="361629" cy="361629"/>
            </a:xfrm>
          </p:grpSpPr>
          <p:pic>
            <p:nvPicPr>
              <p:cNvPr id="1067" name="Picture 6" descr="Automation - Free business icons">
                <a:extLst>
                  <a:ext uri="{FF2B5EF4-FFF2-40B4-BE49-F238E27FC236}">
                    <a16:creationId xmlns:a16="http://schemas.microsoft.com/office/drawing/2014/main" id="{7A5AF86F-8179-39C2-CD0E-73C233FAD3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6981" y="5386027"/>
                <a:ext cx="361629" cy="361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68" name="Oval 1067">
                <a:extLst>
                  <a:ext uri="{FF2B5EF4-FFF2-40B4-BE49-F238E27FC236}">
                    <a16:creationId xmlns:a16="http://schemas.microsoft.com/office/drawing/2014/main" id="{AC4469B3-598A-D9EC-92A7-1B2B51F28AFA}"/>
                  </a:ext>
                </a:extLst>
              </p:cNvPr>
              <p:cNvSpPr/>
              <p:nvPr/>
            </p:nvSpPr>
            <p:spPr>
              <a:xfrm>
                <a:off x="6645276" y="5511314"/>
                <a:ext cx="104774" cy="108323"/>
              </a:xfrm>
              <a:prstGeom prst="ellipse">
                <a:avLst/>
              </a:prstGeom>
              <a:solidFill>
                <a:srgbClr val="00AB8E"/>
              </a:solidFill>
              <a:ln>
                <a:solidFill>
                  <a:srgbClr val="C9C9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/>
              </a:p>
            </p:txBody>
          </p:sp>
          <p:sp>
            <p:nvSpPr>
              <p:cNvPr id="1069" name="TextBox 1068">
                <a:extLst>
                  <a:ext uri="{FF2B5EF4-FFF2-40B4-BE49-F238E27FC236}">
                    <a16:creationId xmlns:a16="http://schemas.microsoft.com/office/drawing/2014/main" id="{4380643C-7C3E-8DCF-0894-CD2DF4073F72}"/>
                  </a:ext>
                </a:extLst>
              </p:cNvPr>
              <p:cNvSpPr txBox="1"/>
              <p:nvPr/>
            </p:nvSpPr>
            <p:spPr>
              <a:xfrm>
                <a:off x="6565522" y="5492147"/>
                <a:ext cx="205009" cy="100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NL" sz="400" dirty="0">
                    <a:solidFill>
                      <a:srgbClr val="009E83"/>
                    </a:solidFill>
                  </a:rPr>
                  <a:t>✔️</a:t>
                </a:r>
              </a:p>
            </p:txBody>
          </p:sp>
        </p:grpSp>
        <p:sp>
          <p:nvSpPr>
            <p:cNvPr id="1070" name="TextBox 1069">
              <a:extLst>
                <a:ext uri="{FF2B5EF4-FFF2-40B4-BE49-F238E27FC236}">
                  <a16:creationId xmlns:a16="http://schemas.microsoft.com/office/drawing/2014/main" id="{66C523FF-0001-76FF-7068-9216A5673296}"/>
                </a:ext>
              </a:extLst>
            </p:cNvPr>
            <p:cNvSpPr txBox="1"/>
            <p:nvPr/>
          </p:nvSpPr>
          <p:spPr>
            <a:xfrm>
              <a:off x="6946781" y="3338756"/>
              <a:ext cx="143654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1200" dirty="0"/>
                <a:t>Proces logica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B55407-8E83-39F2-0D69-8E6DF815746B}"/>
              </a:ext>
            </a:extLst>
          </p:cNvPr>
          <p:cNvGrpSpPr/>
          <p:nvPr/>
        </p:nvGrpSpPr>
        <p:grpSpPr>
          <a:xfrm>
            <a:off x="5619237" y="1578408"/>
            <a:ext cx="990034" cy="927742"/>
            <a:chOff x="8428855" y="2367611"/>
            <a:chExt cx="1485051" cy="1391613"/>
          </a:xfrm>
        </p:grpSpPr>
        <p:sp>
          <p:nvSpPr>
            <p:cNvPr id="1255" name="Rectangle 1254">
              <a:extLst>
                <a:ext uri="{FF2B5EF4-FFF2-40B4-BE49-F238E27FC236}">
                  <a16:creationId xmlns:a16="http://schemas.microsoft.com/office/drawing/2014/main" id="{08C95305-1B8A-E391-44EF-AA7339A97A46}"/>
                </a:ext>
              </a:extLst>
            </p:cNvPr>
            <p:cNvSpPr/>
            <p:nvPr/>
          </p:nvSpPr>
          <p:spPr>
            <a:xfrm>
              <a:off x="8428855" y="2367611"/>
              <a:ext cx="1485051" cy="1391613"/>
            </a:xfrm>
            <a:prstGeom prst="rect">
              <a:avLst/>
            </a:prstGeom>
            <a:solidFill>
              <a:srgbClr val="4DBA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pic>
          <p:nvPicPr>
            <p:cNvPr id="1065" name="Picture 6" descr="To do list - Free files and folders icons">
              <a:extLst>
                <a:ext uri="{FF2B5EF4-FFF2-40B4-BE49-F238E27FC236}">
                  <a16:creationId xmlns:a16="http://schemas.microsoft.com/office/drawing/2014/main" id="{E1C3C2FC-4289-BA2F-D7A6-1CE5E383E2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4001" y="2519979"/>
              <a:ext cx="759903" cy="759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1" name="TextBox 1070">
              <a:extLst>
                <a:ext uri="{FF2B5EF4-FFF2-40B4-BE49-F238E27FC236}">
                  <a16:creationId xmlns:a16="http://schemas.microsoft.com/office/drawing/2014/main" id="{3290383B-CFB2-7D85-C3A3-6AE983632B58}"/>
                </a:ext>
              </a:extLst>
            </p:cNvPr>
            <p:cNvSpPr txBox="1"/>
            <p:nvPr/>
          </p:nvSpPr>
          <p:spPr>
            <a:xfrm>
              <a:off x="8469460" y="3314435"/>
              <a:ext cx="1436540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1200" dirty="0"/>
                <a:t>Grieven lijst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C50B154-6E42-0187-18F6-7E65C5755FAA}"/>
              </a:ext>
            </a:extLst>
          </p:cNvPr>
          <p:cNvGrpSpPr/>
          <p:nvPr/>
        </p:nvGrpSpPr>
        <p:grpSpPr>
          <a:xfrm>
            <a:off x="6617832" y="1576787"/>
            <a:ext cx="1154568" cy="974774"/>
            <a:chOff x="9926748" y="2365180"/>
            <a:chExt cx="1731852" cy="1462161"/>
          </a:xfrm>
        </p:grpSpPr>
        <p:sp>
          <p:nvSpPr>
            <p:cNvPr id="1256" name="Rectangle 1255">
              <a:extLst>
                <a:ext uri="{FF2B5EF4-FFF2-40B4-BE49-F238E27FC236}">
                  <a16:creationId xmlns:a16="http://schemas.microsoft.com/office/drawing/2014/main" id="{C7635361-1A3C-70CA-38D7-814639B2FFA6}"/>
                </a:ext>
              </a:extLst>
            </p:cNvPr>
            <p:cNvSpPr/>
            <p:nvPr/>
          </p:nvSpPr>
          <p:spPr>
            <a:xfrm>
              <a:off x="10022727" y="2365180"/>
              <a:ext cx="1485051" cy="1391613"/>
            </a:xfrm>
            <a:prstGeom prst="rect">
              <a:avLst/>
            </a:prstGeom>
            <a:solidFill>
              <a:srgbClr val="4DBA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7F9885E-E9CA-87B2-CDB5-E5AF9A882AA8}"/>
                </a:ext>
              </a:extLst>
            </p:cNvPr>
            <p:cNvGrpSpPr/>
            <p:nvPr/>
          </p:nvGrpSpPr>
          <p:grpSpPr>
            <a:xfrm>
              <a:off x="9926748" y="2400300"/>
              <a:ext cx="1731852" cy="1427041"/>
              <a:chOff x="9926748" y="2400300"/>
              <a:chExt cx="1731852" cy="1427041"/>
            </a:xfrm>
          </p:grpSpPr>
          <p:sp>
            <p:nvSpPr>
              <p:cNvPr id="1072" name="TextBox 1071">
                <a:extLst>
                  <a:ext uri="{FF2B5EF4-FFF2-40B4-BE49-F238E27FC236}">
                    <a16:creationId xmlns:a16="http://schemas.microsoft.com/office/drawing/2014/main" id="{727F8E4C-C159-6C1C-E02E-FFD9CE7B8216}"/>
                  </a:ext>
                </a:extLst>
              </p:cNvPr>
              <p:cNvSpPr txBox="1"/>
              <p:nvPr/>
            </p:nvSpPr>
            <p:spPr>
              <a:xfrm>
                <a:off x="10151034" y="3218694"/>
                <a:ext cx="1436540" cy="415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L" sz="1200" dirty="0"/>
                  <a:t>Antwoord</a:t>
                </a:r>
              </a:p>
            </p:txBody>
          </p:sp>
          <p:sp>
            <p:nvSpPr>
              <p:cNvPr id="1073" name="TextBox 1072">
                <a:extLst>
                  <a:ext uri="{FF2B5EF4-FFF2-40B4-BE49-F238E27FC236}">
                    <a16:creationId xmlns:a16="http://schemas.microsoft.com/office/drawing/2014/main" id="{2476AA69-6BC1-313F-5A30-3E35B2DEB461}"/>
                  </a:ext>
                </a:extLst>
              </p:cNvPr>
              <p:cNvSpPr txBox="1"/>
              <p:nvPr/>
            </p:nvSpPr>
            <p:spPr>
              <a:xfrm>
                <a:off x="9926748" y="3411842"/>
                <a:ext cx="1731852" cy="415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L" sz="1200" dirty="0"/>
                  <a:t>standaardisatie</a:t>
                </a:r>
              </a:p>
            </p:txBody>
          </p:sp>
          <p:pic>
            <p:nvPicPr>
              <p:cNvPr id="1075" name="Picture 10" descr="Text box - Free shapes icons">
                <a:extLst>
                  <a:ext uri="{FF2B5EF4-FFF2-40B4-BE49-F238E27FC236}">
                    <a16:creationId xmlns:a16="http://schemas.microsoft.com/office/drawing/2014/main" id="{9135FB6E-8DC1-D2D9-1FEF-8EFC521316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17181" y="2400300"/>
                <a:ext cx="884219" cy="8842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C24069-4643-586D-02C5-71288A146CAF}"/>
              </a:ext>
            </a:extLst>
          </p:cNvPr>
          <p:cNvGrpSpPr/>
          <p:nvPr/>
        </p:nvGrpSpPr>
        <p:grpSpPr>
          <a:xfrm>
            <a:off x="5624162" y="2603452"/>
            <a:ext cx="1051353" cy="957925"/>
            <a:chOff x="8436243" y="3905179"/>
            <a:chExt cx="1577029" cy="1436888"/>
          </a:xfrm>
        </p:grpSpPr>
        <p:sp>
          <p:nvSpPr>
            <p:cNvPr id="1382" name="Rectangle 1381">
              <a:extLst>
                <a:ext uri="{FF2B5EF4-FFF2-40B4-BE49-F238E27FC236}">
                  <a16:creationId xmlns:a16="http://schemas.microsoft.com/office/drawing/2014/main" id="{D64B7444-5C1C-344A-FFE6-87758C6667C2}"/>
                </a:ext>
              </a:extLst>
            </p:cNvPr>
            <p:cNvSpPr/>
            <p:nvPr/>
          </p:nvSpPr>
          <p:spPr>
            <a:xfrm>
              <a:off x="8436243" y="3905179"/>
              <a:ext cx="1485051" cy="1391613"/>
            </a:xfrm>
            <a:prstGeom prst="rect">
              <a:avLst/>
            </a:prstGeom>
            <a:solidFill>
              <a:srgbClr val="4DBA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sp>
          <p:nvSpPr>
            <p:cNvPr id="1379" name="TextBox 1378">
              <a:extLst>
                <a:ext uri="{FF2B5EF4-FFF2-40B4-BE49-F238E27FC236}">
                  <a16:creationId xmlns:a16="http://schemas.microsoft.com/office/drawing/2014/main" id="{83C08714-C68E-15B9-4FCF-F0EE3366A30D}"/>
                </a:ext>
              </a:extLst>
            </p:cNvPr>
            <p:cNvSpPr txBox="1"/>
            <p:nvPr/>
          </p:nvSpPr>
          <p:spPr>
            <a:xfrm>
              <a:off x="8576731" y="4926568"/>
              <a:ext cx="1436541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1200" dirty="0"/>
                <a:t>Templates</a:t>
              </a:r>
            </a:p>
          </p:txBody>
        </p:sp>
        <p:sp>
          <p:nvSpPr>
            <p:cNvPr id="1380" name="TextBox 1379">
              <a:extLst>
                <a:ext uri="{FF2B5EF4-FFF2-40B4-BE49-F238E27FC236}">
                  <a16:creationId xmlns:a16="http://schemas.microsoft.com/office/drawing/2014/main" id="{1E832885-9FDF-E400-74AC-9CE79C04268C}"/>
                </a:ext>
              </a:extLst>
            </p:cNvPr>
            <p:cNvSpPr txBox="1"/>
            <p:nvPr/>
          </p:nvSpPr>
          <p:spPr>
            <a:xfrm>
              <a:off x="8563267" y="4724529"/>
              <a:ext cx="1436541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1200" dirty="0"/>
                <a:t>Document</a:t>
              </a:r>
            </a:p>
          </p:txBody>
        </p:sp>
        <p:pic>
          <p:nvPicPr>
            <p:cNvPr id="1383" name="Picture 1382">
              <a:extLst>
                <a:ext uri="{FF2B5EF4-FFF2-40B4-BE49-F238E27FC236}">
                  <a16:creationId xmlns:a16="http://schemas.microsoft.com/office/drawing/2014/main" id="{E7D1356B-5BA4-8376-DA2F-748E41A5C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12670" y="4070689"/>
              <a:ext cx="550120" cy="81082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AC5A9E-B95E-AC71-8126-DDFDDAB89D8C}"/>
              </a:ext>
            </a:extLst>
          </p:cNvPr>
          <p:cNvGrpSpPr/>
          <p:nvPr/>
        </p:nvGrpSpPr>
        <p:grpSpPr>
          <a:xfrm>
            <a:off x="4567196" y="2592697"/>
            <a:ext cx="1065911" cy="958101"/>
            <a:chOff x="6850794" y="3889044"/>
            <a:chExt cx="1598866" cy="1437151"/>
          </a:xfrm>
        </p:grpSpPr>
        <p:sp>
          <p:nvSpPr>
            <p:cNvPr id="1381" name="Rectangle 1380">
              <a:extLst>
                <a:ext uri="{FF2B5EF4-FFF2-40B4-BE49-F238E27FC236}">
                  <a16:creationId xmlns:a16="http://schemas.microsoft.com/office/drawing/2014/main" id="{EB6B0B54-0D81-0D54-9DB3-D61319AAE338}"/>
                </a:ext>
              </a:extLst>
            </p:cNvPr>
            <p:cNvSpPr/>
            <p:nvPr/>
          </p:nvSpPr>
          <p:spPr>
            <a:xfrm>
              <a:off x="6850794" y="3889044"/>
              <a:ext cx="1485051" cy="1391613"/>
            </a:xfrm>
            <a:prstGeom prst="rect">
              <a:avLst/>
            </a:prstGeom>
            <a:solidFill>
              <a:srgbClr val="4DBA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sp>
          <p:nvSpPr>
            <p:cNvPr id="1377" name="TextBox 1376">
              <a:extLst>
                <a:ext uri="{FF2B5EF4-FFF2-40B4-BE49-F238E27FC236}">
                  <a16:creationId xmlns:a16="http://schemas.microsoft.com/office/drawing/2014/main" id="{299F7911-EBAA-718E-4C68-4057962D0300}"/>
                </a:ext>
              </a:extLst>
            </p:cNvPr>
            <p:cNvSpPr txBox="1"/>
            <p:nvPr/>
          </p:nvSpPr>
          <p:spPr>
            <a:xfrm>
              <a:off x="7013119" y="4730300"/>
              <a:ext cx="1436541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1200" dirty="0"/>
                <a:t>Calculatie</a:t>
              </a:r>
            </a:p>
          </p:txBody>
        </p:sp>
        <p:sp>
          <p:nvSpPr>
            <p:cNvPr id="1378" name="TextBox 1377">
              <a:extLst>
                <a:ext uri="{FF2B5EF4-FFF2-40B4-BE49-F238E27FC236}">
                  <a16:creationId xmlns:a16="http://schemas.microsoft.com/office/drawing/2014/main" id="{6EF43030-DAF6-0A95-B23E-CB27D7978C74}"/>
                </a:ext>
              </a:extLst>
            </p:cNvPr>
            <p:cNvSpPr txBox="1"/>
            <p:nvPr/>
          </p:nvSpPr>
          <p:spPr>
            <a:xfrm>
              <a:off x="7013119" y="4910696"/>
              <a:ext cx="1436541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1200" dirty="0"/>
                <a:t>Templates</a:t>
              </a:r>
            </a:p>
          </p:txBody>
        </p:sp>
        <p:pic>
          <p:nvPicPr>
            <p:cNvPr id="1398" name="Picture 1397">
              <a:extLst>
                <a:ext uri="{FF2B5EF4-FFF2-40B4-BE49-F238E27FC236}">
                  <a16:creationId xmlns:a16="http://schemas.microsoft.com/office/drawing/2014/main" id="{BBA38D6A-667F-E70D-CE71-14C9F9638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263244" y="4118172"/>
              <a:ext cx="566688" cy="54307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07EB0D8-57C6-CCB7-19EB-12A5AF05E8C9}"/>
              </a:ext>
            </a:extLst>
          </p:cNvPr>
          <p:cNvGrpSpPr/>
          <p:nvPr/>
        </p:nvGrpSpPr>
        <p:grpSpPr>
          <a:xfrm>
            <a:off x="527289" y="2217212"/>
            <a:ext cx="3354971" cy="3967036"/>
            <a:chOff x="790934" y="3325817"/>
            <a:chExt cx="5032456" cy="5950554"/>
          </a:xfrm>
        </p:grpSpPr>
        <p:sp>
          <p:nvSpPr>
            <p:cNvPr id="18" name="Rechthoek 24">
              <a:extLst>
                <a:ext uri="{FF2B5EF4-FFF2-40B4-BE49-F238E27FC236}">
                  <a16:creationId xmlns:a16="http://schemas.microsoft.com/office/drawing/2014/main" id="{936BCFC7-9A12-624F-604E-2303B5627DC9}"/>
                </a:ext>
              </a:extLst>
            </p:cNvPr>
            <p:cNvSpPr/>
            <p:nvPr/>
          </p:nvSpPr>
          <p:spPr>
            <a:xfrm>
              <a:off x="790934" y="4102176"/>
              <a:ext cx="4330674" cy="3959421"/>
            </a:xfrm>
            <a:prstGeom prst="rect">
              <a:avLst/>
            </a:prstGeom>
            <a:solidFill>
              <a:srgbClr val="4DBAC0"/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000"/>
                </a:lnSpc>
              </a:pPr>
              <a:endParaRPr lang="nl-NL" sz="2000">
                <a:solidFill>
                  <a:schemeClr val="bg1"/>
                </a:solidFill>
                <a:latin typeface="Gilroy" pitchFamily="2" charset="77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C38BFFA-CA32-AB02-5B28-CA400F343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41022" y="4980768"/>
              <a:ext cx="1894613" cy="2593909"/>
            </a:xfrm>
            <a:prstGeom prst="rect">
              <a:avLst/>
            </a:prstGeom>
          </p:spPr>
        </p:pic>
        <p:pic>
          <p:nvPicPr>
            <p:cNvPr id="28" name="Picture 4" descr="Oog clipart">
              <a:extLst>
                <a:ext uri="{FF2B5EF4-FFF2-40B4-BE49-F238E27FC236}">
                  <a16:creationId xmlns:a16="http://schemas.microsoft.com/office/drawing/2014/main" id="{8C0F4F92-4AAF-DC05-832F-15F1C5C4AA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9225" y="3797508"/>
              <a:ext cx="655467" cy="655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A3F2B4D-AF08-FAB2-4A9C-2B3EB11AD2C5}"/>
                </a:ext>
              </a:extLst>
            </p:cNvPr>
            <p:cNvSpPr/>
            <p:nvPr/>
          </p:nvSpPr>
          <p:spPr>
            <a:xfrm>
              <a:off x="799290" y="8316305"/>
              <a:ext cx="37845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277F224-E589-63DC-596D-0C6A0C3820D5}"/>
                </a:ext>
              </a:extLst>
            </p:cNvPr>
            <p:cNvSpPr txBox="1"/>
            <p:nvPr/>
          </p:nvSpPr>
          <p:spPr>
            <a:xfrm>
              <a:off x="955857" y="8229227"/>
              <a:ext cx="1719694" cy="353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933" dirty="0">
                  <a:latin typeface="Calibri" panose="020F0502020204030204" pitchFamily="34" charset="0"/>
                  <a:cs typeface="Times New Roman" panose="02020603050405020304" pitchFamily="18" charset="0"/>
                </a:rPr>
                <a:t>Bezwaar maker</a:t>
              </a:r>
              <a:endParaRPr lang="en-NL" sz="933" dirty="0">
                <a:latin typeface="Gilroy" pitchFamily="2" charset="77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703939E-4C39-F9D9-6945-2DDCA8C25A5D}"/>
                </a:ext>
              </a:extLst>
            </p:cNvPr>
            <p:cNvSpPr/>
            <p:nvPr/>
          </p:nvSpPr>
          <p:spPr>
            <a:xfrm>
              <a:off x="799290" y="8541926"/>
              <a:ext cx="378450" cy="152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0B6EF6E-A0DC-C41F-0DEA-3EBF47FB5580}"/>
                </a:ext>
              </a:extLst>
            </p:cNvPr>
            <p:cNvSpPr txBox="1"/>
            <p:nvPr/>
          </p:nvSpPr>
          <p:spPr>
            <a:xfrm>
              <a:off x="1142999" y="8457290"/>
              <a:ext cx="2168341" cy="569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933" dirty="0">
                  <a:latin typeface="Calibri" panose="020F0502020204030204" pitchFamily="34" charset="0"/>
                  <a:cs typeface="Times New Roman" panose="02020603050405020304" pitchFamily="18" charset="0"/>
                </a:rPr>
                <a:t>Aanslag &amp; objectnummers</a:t>
              </a:r>
              <a:endParaRPr lang="en-NL" sz="933" dirty="0">
                <a:latin typeface="Gilroy" pitchFamily="2" charset="77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8F2DFD4-1964-C5C5-B211-1B6FC58E1567}"/>
                </a:ext>
              </a:extLst>
            </p:cNvPr>
            <p:cNvSpPr/>
            <p:nvPr/>
          </p:nvSpPr>
          <p:spPr>
            <a:xfrm flipV="1">
              <a:off x="1369622" y="5719575"/>
              <a:ext cx="1140450" cy="4571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10E920D-A543-8A1C-FEAB-69D4FF7A1C94}"/>
                </a:ext>
              </a:extLst>
            </p:cNvPr>
            <p:cNvSpPr/>
            <p:nvPr/>
          </p:nvSpPr>
          <p:spPr>
            <a:xfrm flipV="1">
              <a:off x="1369622" y="5871975"/>
              <a:ext cx="1140450" cy="4571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7FFC7B6-1FD1-DAEA-B486-EF4752F18C67}"/>
                </a:ext>
              </a:extLst>
            </p:cNvPr>
            <p:cNvSpPr/>
            <p:nvPr/>
          </p:nvSpPr>
          <p:spPr>
            <a:xfrm>
              <a:off x="799290" y="8773799"/>
              <a:ext cx="378450" cy="1524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A06821A-76D8-F667-282A-54F65305A413}"/>
                </a:ext>
              </a:extLst>
            </p:cNvPr>
            <p:cNvSpPr txBox="1"/>
            <p:nvPr/>
          </p:nvSpPr>
          <p:spPr>
            <a:xfrm>
              <a:off x="1142999" y="8689163"/>
              <a:ext cx="2168341" cy="353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933" dirty="0">
                  <a:latin typeface="Calibri" panose="020F0502020204030204" pitchFamily="34" charset="0"/>
                  <a:cs typeface="Times New Roman" panose="02020603050405020304" pitchFamily="18" charset="0"/>
                </a:rPr>
                <a:t>Eerste bezwaren (grieven)</a:t>
              </a:r>
              <a:endParaRPr lang="en-NL" sz="933" dirty="0">
                <a:latin typeface="Gilroy" pitchFamily="2" charset="77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1B95580-35A7-1746-CB5F-39977BD556E3}"/>
                </a:ext>
              </a:extLst>
            </p:cNvPr>
            <p:cNvSpPr/>
            <p:nvPr/>
          </p:nvSpPr>
          <p:spPr>
            <a:xfrm flipV="1">
              <a:off x="1369622" y="6024375"/>
              <a:ext cx="1140450" cy="4571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5E17670-8479-61A3-4330-CD3324AEBBB7}"/>
                </a:ext>
              </a:extLst>
            </p:cNvPr>
            <p:cNvSpPr/>
            <p:nvPr/>
          </p:nvSpPr>
          <p:spPr>
            <a:xfrm flipV="1">
              <a:off x="1369622" y="6176775"/>
              <a:ext cx="1140450" cy="4571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1478B5B-D3DF-099F-63A6-B109C159E1E8}"/>
                </a:ext>
              </a:extLst>
            </p:cNvPr>
            <p:cNvSpPr/>
            <p:nvPr/>
          </p:nvSpPr>
          <p:spPr>
            <a:xfrm flipV="1">
              <a:off x="1374598" y="6329175"/>
              <a:ext cx="1140450" cy="4571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CBB607A-4280-1672-47C2-EA5D0064C4FE}"/>
                </a:ext>
              </a:extLst>
            </p:cNvPr>
            <p:cNvSpPr/>
            <p:nvPr/>
          </p:nvSpPr>
          <p:spPr>
            <a:xfrm flipV="1">
              <a:off x="1369622" y="6481000"/>
              <a:ext cx="1140450" cy="4571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4DD4ECF-734E-FB54-038D-C283FC2A4A03}"/>
                </a:ext>
              </a:extLst>
            </p:cNvPr>
            <p:cNvSpPr/>
            <p:nvPr/>
          </p:nvSpPr>
          <p:spPr>
            <a:xfrm flipV="1">
              <a:off x="1369622" y="6621985"/>
              <a:ext cx="1140450" cy="4571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BFB679F-AC5E-405F-9A64-46EBF3016409}"/>
                </a:ext>
              </a:extLst>
            </p:cNvPr>
            <p:cNvSpPr/>
            <p:nvPr/>
          </p:nvSpPr>
          <p:spPr>
            <a:xfrm flipV="1">
              <a:off x="1369622" y="6785225"/>
              <a:ext cx="1140450" cy="4571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015D1BB-8BCF-2AA5-0A25-853FC4693724}"/>
                </a:ext>
              </a:extLst>
            </p:cNvPr>
            <p:cNvSpPr/>
            <p:nvPr/>
          </p:nvSpPr>
          <p:spPr>
            <a:xfrm>
              <a:off x="1903022" y="6482243"/>
              <a:ext cx="1132613" cy="109243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pic>
          <p:nvPicPr>
            <p:cNvPr id="1087" name="Picture 1086">
              <a:extLst>
                <a:ext uri="{FF2B5EF4-FFF2-40B4-BE49-F238E27FC236}">
                  <a16:creationId xmlns:a16="http://schemas.microsoft.com/office/drawing/2014/main" id="{76DF8381-1079-99F6-BA45-8AC1664EC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92313" y="4874098"/>
              <a:ext cx="706143" cy="524182"/>
            </a:xfrm>
            <a:prstGeom prst="rect">
              <a:avLst/>
            </a:prstGeom>
          </p:spPr>
        </p:pic>
        <p:pic>
          <p:nvPicPr>
            <p:cNvPr id="1089" name="Picture 4" descr="Oog clipart">
              <a:extLst>
                <a:ext uri="{FF2B5EF4-FFF2-40B4-BE49-F238E27FC236}">
                  <a16:creationId xmlns:a16="http://schemas.microsoft.com/office/drawing/2014/main" id="{EE67B463-19A4-E40D-6AE5-FE4CF7B9A5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3773" y="3798342"/>
              <a:ext cx="655467" cy="655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0" name="Picture 1089">
              <a:extLst>
                <a:ext uri="{FF2B5EF4-FFF2-40B4-BE49-F238E27FC236}">
                  <a16:creationId xmlns:a16="http://schemas.microsoft.com/office/drawing/2014/main" id="{7EB892DA-21E1-11B0-AFE5-3F05A960F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004417" y="5683647"/>
              <a:ext cx="467758" cy="637321"/>
            </a:xfrm>
            <a:prstGeom prst="rect">
              <a:avLst/>
            </a:prstGeom>
          </p:spPr>
        </p:pic>
        <p:cxnSp>
          <p:nvCxnSpPr>
            <p:cNvPr id="1092" name="Straight Connector 1091">
              <a:extLst>
                <a:ext uri="{FF2B5EF4-FFF2-40B4-BE49-F238E27FC236}">
                  <a16:creationId xmlns:a16="http://schemas.microsoft.com/office/drawing/2014/main" id="{2B333FEF-D163-1E2A-9A6E-FF90BBC44A29}"/>
                </a:ext>
              </a:extLst>
            </p:cNvPr>
            <p:cNvCxnSpPr>
              <a:cxnSpLocks/>
            </p:cNvCxnSpPr>
            <p:nvPr/>
          </p:nvCxnSpPr>
          <p:spPr>
            <a:xfrm>
              <a:off x="3305745" y="4501618"/>
              <a:ext cx="13806" cy="335941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3" name="Rectangle 1092">
              <a:extLst>
                <a:ext uri="{FF2B5EF4-FFF2-40B4-BE49-F238E27FC236}">
                  <a16:creationId xmlns:a16="http://schemas.microsoft.com/office/drawing/2014/main" id="{D99E019A-9112-61A4-19B2-6FF79C7D5D2F}"/>
                </a:ext>
              </a:extLst>
            </p:cNvPr>
            <p:cNvSpPr/>
            <p:nvPr/>
          </p:nvSpPr>
          <p:spPr>
            <a:xfrm>
              <a:off x="3311340" y="8324190"/>
              <a:ext cx="378450" cy="1524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sp>
          <p:nvSpPr>
            <p:cNvPr id="1094" name="TextBox 1093">
              <a:extLst>
                <a:ext uri="{FF2B5EF4-FFF2-40B4-BE49-F238E27FC236}">
                  <a16:creationId xmlns:a16="http://schemas.microsoft.com/office/drawing/2014/main" id="{8ECCF279-8F75-7B8A-2E03-10035869E4D4}"/>
                </a:ext>
              </a:extLst>
            </p:cNvPr>
            <p:cNvSpPr txBox="1"/>
            <p:nvPr/>
          </p:nvSpPr>
          <p:spPr>
            <a:xfrm>
              <a:off x="3703071" y="8237113"/>
              <a:ext cx="1484530" cy="353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933" dirty="0">
                  <a:latin typeface="Calibri" panose="020F0502020204030204" pitchFamily="34" charset="0"/>
                  <a:cs typeface="Times New Roman" panose="02020603050405020304" pitchFamily="18" charset="0"/>
                </a:rPr>
                <a:t>Foto’s </a:t>
              </a:r>
              <a:endParaRPr lang="en-NL" sz="933" dirty="0">
                <a:latin typeface="Gilroy" pitchFamily="2" charset="77"/>
              </a:endParaRPr>
            </a:p>
          </p:txBody>
        </p:sp>
        <p:sp>
          <p:nvSpPr>
            <p:cNvPr id="1095" name="Rectangle 1094">
              <a:extLst>
                <a:ext uri="{FF2B5EF4-FFF2-40B4-BE49-F238E27FC236}">
                  <a16:creationId xmlns:a16="http://schemas.microsoft.com/office/drawing/2014/main" id="{1DC11904-F77D-51C0-EB07-CE1BE6DF9CDA}"/>
                </a:ext>
              </a:extLst>
            </p:cNvPr>
            <p:cNvSpPr/>
            <p:nvPr/>
          </p:nvSpPr>
          <p:spPr>
            <a:xfrm>
              <a:off x="3311340" y="8549811"/>
              <a:ext cx="378450" cy="1524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sp>
          <p:nvSpPr>
            <p:cNvPr id="1096" name="TextBox 1095">
              <a:extLst>
                <a:ext uri="{FF2B5EF4-FFF2-40B4-BE49-F238E27FC236}">
                  <a16:creationId xmlns:a16="http://schemas.microsoft.com/office/drawing/2014/main" id="{91E24AC0-F872-A55E-9DAF-EB077C40D81B}"/>
                </a:ext>
              </a:extLst>
            </p:cNvPr>
            <p:cNvSpPr txBox="1"/>
            <p:nvPr/>
          </p:nvSpPr>
          <p:spPr>
            <a:xfrm>
              <a:off x="3716385" y="8465176"/>
              <a:ext cx="2107005" cy="353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933" dirty="0">
                  <a:latin typeface="Calibri" panose="020F0502020204030204" pitchFamily="34" charset="0"/>
                  <a:cs typeface="Times New Roman" panose="02020603050405020304" pitchFamily="18" charset="0"/>
                </a:rPr>
                <a:t>Taxatieverslag</a:t>
              </a:r>
              <a:endParaRPr lang="en-NL" sz="933" dirty="0">
                <a:latin typeface="Gilroy" pitchFamily="2" charset="77"/>
              </a:endParaRPr>
            </a:p>
          </p:txBody>
        </p:sp>
        <p:sp>
          <p:nvSpPr>
            <p:cNvPr id="1116" name="Rectangle 1115">
              <a:extLst>
                <a:ext uri="{FF2B5EF4-FFF2-40B4-BE49-F238E27FC236}">
                  <a16:creationId xmlns:a16="http://schemas.microsoft.com/office/drawing/2014/main" id="{E4F108FD-790A-C665-6088-C7A70DBDA111}"/>
                </a:ext>
              </a:extLst>
            </p:cNvPr>
            <p:cNvSpPr/>
            <p:nvPr/>
          </p:nvSpPr>
          <p:spPr>
            <a:xfrm>
              <a:off x="3311340" y="8781684"/>
              <a:ext cx="378450" cy="152400"/>
            </a:xfrm>
            <a:prstGeom prst="rect">
              <a:avLst/>
            </a:prstGeom>
            <a:solidFill>
              <a:srgbClr val="4DBA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sp>
          <p:nvSpPr>
            <p:cNvPr id="1117" name="TextBox 1116">
              <a:extLst>
                <a:ext uri="{FF2B5EF4-FFF2-40B4-BE49-F238E27FC236}">
                  <a16:creationId xmlns:a16="http://schemas.microsoft.com/office/drawing/2014/main" id="{EB8B3DC1-9C59-0C5E-45B2-39F4425D88B2}"/>
                </a:ext>
              </a:extLst>
            </p:cNvPr>
            <p:cNvSpPr txBox="1"/>
            <p:nvPr/>
          </p:nvSpPr>
          <p:spPr>
            <a:xfrm>
              <a:off x="3762870" y="8697049"/>
              <a:ext cx="2060520" cy="353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933" dirty="0">
                  <a:latin typeface="Calibri" panose="020F0502020204030204" pitchFamily="34" charset="0"/>
                  <a:cs typeface="Times New Roman" panose="02020603050405020304" pitchFamily="18" charset="0"/>
                </a:rPr>
                <a:t>Inpandige controle</a:t>
              </a:r>
              <a:endParaRPr lang="en-NL" sz="933" dirty="0">
                <a:latin typeface="Gilroy" pitchFamily="2" charset="77"/>
              </a:endParaRPr>
            </a:p>
          </p:txBody>
        </p:sp>
        <p:sp>
          <p:nvSpPr>
            <p:cNvPr id="1118" name="Rectangle 1117">
              <a:extLst>
                <a:ext uri="{FF2B5EF4-FFF2-40B4-BE49-F238E27FC236}">
                  <a16:creationId xmlns:a16="http://schemas.microsoft.com/office/drawing/2014/main" id="{E3137F44-BBE5-62A7-0491-F0D07B904927}"/>
                </a:ext>
              </a:extLst>
            </p:cNvPr>
            <p:cNvSpPr/>
            <p:nvPr/>
          </p:nvSpPr>
          <p:spPr>
            <a:xfrm>
              <a:off x="3305042" y="9007160"/>
              <a:ext cx="378450" cy="1524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/>
            </a:p>
          </p:txBody>
        </p:sp>
        <p:sp>
          <p:nvSpPr>
            <p:cNvPr id="1119" name="TextBox 1118">
              <a:extLst>
                <a:ext uri="{FF2B5EF4-FFF2-40B4-BE49-F238E27FC236}">
                  <a16:creationId xmlns:a16="http://schemas.microsoft.com/office/drawing/2014/main" id="{16CADC50-D3BB-1D42-97AC-F8362D853065}"/>
                </a:ext>
              </a:extLst>
            </p:cNvPr>
            <p:cNvSpPr txBox="1"/>
            <p:nvPr/>
          </p:nvSpPr>
          <p:spPr>
            <a:xfrm>
              <a:off x="3756572" y="8922524"/>
              <a:ext cx="2060520" cy="353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933" dirty="0">
                  <a:latin typeface="Calibri" panose="020F0502020204030204" pitchFamily="34" charset="0"/>
                  <a:cs typeface="Times New Roman" panose="02020603050405020304" pitchFamily="18" charset="0"/>
                </a:rPr>
                <a:t>Hoorzitting</a:t>
              </a:r>
              <a:endParaRPr lang="en-NL" sz="933" dirty="0">
                <a:latin typeface="Gilroy" pitchFamily="2" charset="77"/>
              </a:endParaRPr>
            </a:p>
          </p:txBody>
        </p:sp>
        <p:cxnSp>
          <p:nvCxnSpPr>
            <p:cNvPr id="1223" name="Straight Arrow Connector 1222">
              <a:extLst>
                <a:ext uri="{FF2B5EF4-FFF2-40B4-BE49-F238E27FC236}">
                  <a16:creationId xmlns:a16="http://schemas.microsoft.com/office/drawing/2014/main" id="{63098C0E-908B-3A8D-A04A-83F629875CAA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>
              <a:off x="2071343" y="3325817"/>
              <a:ext cx="0" cy="32855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28" name="Picture 1227">
              <a:extLst>
                <a:ext uri="{FF2B5EF4-FFF2-40B4-BE49-F238E27FC236}">
                  <a16:creationId xmlns:a16="http://schemas.microsoft.com/office/drawing/2014/main" id="{B7F13E3A-F5BB-4F25-C469-383F3ED1F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905250" y="6613751"/>
              <a:ext cx="628757" cy="457735"/>
            </a:xfrm>
            <a:prstGeom prst="rect">
              <a:avLst/>
            </a:prstGeom>
          </p:spPr>
        </p:pic>
        <p:pic>
          <p:nvPicPr>
            <p:cNvPr id="1229" name="Picture 1228">
              <a:extLst>
                <a:ext uri="{FF2B5EF4-FFF2-40B4-BE49-F238E27FC236}">
                  <a16:creationId xmlns:a16="http://schemas.microsoft.com/office/drawing/2014/main" id="{7E8C8266-1820-3C41-38BF-4A0F041E7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901657" y="7318389"/>
              <a:ext cx="637845" cy="425229"/>
            </a:xfrm>
            <a:prstGeom prst="rect">
              <a:avLst/>
            </a:prstGeom>
          </p:spPr>
        </p:pic>
        <p:sp>
          <p:nvSpPr>
            <p:cNvPr id="1231" name="TextBox 1230">
              <a:extLst>
                <a:ext uri="{FF2B5EF4-FFF2-40B4-BE49-F238E27FC236}">
                  <a16:creationId xmlns:a16="http://schemas.microsoft.com/office/drawing/2014/main" id="{1404B269-07AE-1F0A-EECF-27CA7E829F25}"/>
                </a:ext>
              </a:extLst>
            </p:cNvPr>
            <p:cNvSpPr txBox="1"/>
            <p:nvPr/>
          </p:nvSpPr>
          <p:spPr>
            <a:xfrm>
              <a:off x="1318053" y="4398109"/>
              <a:ext cx="1436539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1200" dirty="0">
                  <a:solidFill>
                    <a:schemeClr val="bg1"/>
                  </a:solidFill>
                </a:rPr>
                <a:t>Bezwaar</a:t>
              </a:r>
            </a:p>
          </p:txBody>
        </p:sp>
        <p:sp>
          <p:nvSpPr>
            <p:cNvPr id="1233" name="TextBox 1232">
              <a:extLst>
                <a:ext uri="{FF2B5EF4-FFF2-40B4-BE49-F238E27FC236}">
                  <a16:creationId xmlns:a16="http://schemas.microsoft.com/office/drawing/2014/main" id="{6F7B0D38-73B4-A203-D347-7D5C7054D255}"/>
                </a:ext>
              </a:extLst>
            </p:cNvPr>
            <p:cNvSpPr txBox="1"/>
            <p:nvPr/>
          </p:nvSpPr>
          <p:spPr>
            <a:xfrm>
              <a:off x="3601674" y="4404065"/>
              <a:ext cx="1436539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1200" dirty="0">
                  <a:solidFill>
                    <a:schemeClr val="bg1"/>
                  </a:solidFill>
                </a:rPr>
                <a:t>Aanvullingen</a:t>
              </a:r>
            </a:p>
          </p:txBody>
        </p:sp>
        <p:pic>
          <p:nvPicPr>
            <p:cNvPr id="142" name="Picture 4" descr="Manual Icon at Vectorified.com | Collection of Manual Icon free for  personal use">
              <a:extLst>
                <a:ext uri="{FF2B5EF4-FFF2-40B4-BE49-F238E27FC236}">
                  <a16:creationId xmlns:a16="http://schemas.microsoft.com/office/drawing/2014/main" id="{759A458D-964F-B337-A0CB-BEA3B4D394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8573" y="6656781"/>
              <a:ext cx="646302" cy="738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633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8FB80C11-467A-1145-9276-4B7AE7187A8A}"/>
              </a:ext>
            </a:extLst>
          </p:cNvPr>
          <p:cNvSpPr txBox="1">
            <a:spLocks/>
          </p:cNvSpPr>
          <p:nvPr/>
        </p:nvSpPr>
        <p:spPr>
          <a:xfrm>
            <a:off x="290798" y="6381116"/>
            <a:ext cx="5051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796D9E9C-9376-1444-9177-E625B212EA69}" type="slidenum">
              <a:rPr lang="en-IT" sz="1100">
                <a:solidFill>
                  <a:srgbClr val="231F20"/>
                </a:solidFill>
                <a:latin typeface="Arial" panose="020B0604020202020204" pitchFamily="34" charset="0"/>
              </a:rPr>
              <a:pPr algn="l"/>
              <a:t>18</a:t>
            </a:fld>
            <a:endParaRPr lang="en-IT" sz="1100">
              <a:solidFill>
                <a:srgbClr val="231F20"/>
              </a:solidFill>
              <a:latin typeface="Arial" panose="020B0604020202020204" pitchFamily="34" charset="0"/>
            </a:endParaRP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F9CBFF7-737F-B826-3347-B1F2486649BA}"/>
              </a:ext>
            </a:extLst>
          </p:cNvPr>
          <p:cNvSpPr/>
          <p:nvPr/>
        </p:nvSpPr>
        <p:spPr>
          <a:xfrm>
            <a:off x="4791053" y="5060164"/>
            <a:ext cx="203200" cy="184666"/>
          </a:xfrm>
          <a:prstGeom prst="roundRect">
            <a:avLst/>
          </a:prstGeom>
          <a:solidFill>
            <a:srgbClr val="00B05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EFA10E14-FBA8-4DA0-3A3A-B00CBF9C6397}"/>
              </a:ext>
            </a:extLst>
          </p:cNvPr>
          <p:cNvSpPr/>
          <p:nvPr/>
        </p:nvSpPr>
        <p:spPr>
          <a:xfrm>
            <a:off x="4995789" y="5060164"/>
            <a:ext cx="203200" cy="184666"/>
          </a:xfrm>
          <a:prstGeom prst="roundRect">
            <a:avLst/>
          </a:prstGeom>
          <a:solidFill>
            <a:srgbClr val="00B05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7609D1AF-0959-1DD6-3EAC-C65100B07ED5}"/>
              </a:ext>
            </a:extLst>
          </p:cNvPr>
          <p:cNvSpPr/>
          <p:nvPr/>
        </p:nvSpPr>
        <p:spPr>
          <a:xfrm>
            <a:off x="5197032" y="5060164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3F399E09-8E44-9012-C751-5DAC5A40D051}"/>
              </a:ext>
            </a:extLst>
          </p:cNvPr>
          <p:cNvSpPr/>
          <p:nvPr/>
        </p:nvSpPr>
        <p:spPr>
          <a:xfrm>
            <a:off x="5401769" y="5060164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89F79360-C622-8124-FE2E-76D0A901DF61}"/>
              </a:ext>
            </a:extLst>
          </p:cNvPr>
          <p:cNvSpPr/>
          <p:nvPr/>
        </p:nvSpPr>
        <p:spPr>
          <a:xfrm>
            <a:off x="5604671" y="5060164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0CBFB862-740A-E9F0-CD09-07445113484D}"/>
              </a:ext>
            </a:extLst>
          </p:cNvPr>
          <p:cNvSpPr/>
          <p:nvPr/>
        </p:nvSpPr>
        <p:spPr>
          <a:xfrm>
            <a:off x="5809407" y="5060164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21F5D490-9517-7BFE-FE8C-1D3837DA09F4}"/>
              </a:ext>
            </a:extLst>
          </p:cNvPr>
          <p:cNvSpPr/>
          <p:nvPr/>
        </p:nvSpPr>
        <p:spPr>
          <a:xfrm>
            <a:off x="6011641" y="5060164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19" name="Rounded Rectangle 118">
            <a:extLst>
              <a:ext uri="{FF2B5EF4-FFF2-40B4-BE49-F238E27FC236}">
                <a16:creationId xmlns:a16="http://schemas.microsoft.com/office/drawing/2014/main" id="{25477739-D574-5102-04C6-2047764ADC87}"/>
              </a:ext>
            </a:extLst>
          </p:cNvPr>
          <p:cNvSpPr/>
          <p:nvPr/>
        </p:nvSpPr>
        <p:spPr>
          <a:xfrm>
            <a:off x="6216377" y="5060164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20" name="Rounded Rectangle 119">
            <a:extLst>
              <a:ext uri="{FF2B5EF4-FFF2-40B4-BE49-F238E27FC236}">
                <a16:creationId xmlns:a16="http://schemas.microsoft.com/office/drawing/2014/main" id="{EDDB25CA-C15B-3D07-F0A9-C337A2252038}"/>
              </a:ext>
            </a:extLst>
          </p:cNvPr>
          <p:cNvSpPr/>
          <p:nvPr/>
        </p:nvSpPr>
        <p:spPr>
          <a:xfrm>
            <a:off x="6421105" y="5060164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22" name="Rounded Rectangle 121">
            <a:extLst>
              <a:ext uri="{FF2B5EF4-FFF2-40B4-BE49-F238E27FC236}">
                <a16:creationId xmlns:a16="http://schemas.microsoft.com/office/drawing/2014/main" id="{16A86C1F-3EF6-440F-F49B-09E086F67783}"/>
              </a:ext>
            </a:extLst>
          </p:cNvPr>
          <p:cNvSpPr/>
          <p:nvPr/>
        </p:nvSpPr>
        <p:spPr>
          <a:xfrm>
            <a:off x="6625841" y="5060164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grpSp>
        <p:nvGrpSpPr>
          <p:cNvPr id="1088" name="Group 1087">
            <a:extLst>
              <a:ext uri="{FF2B5EF4-FFF2-40B4-BE49-F238E27FC236}">
                <a16:creationId xmlns:a16="http://schemas.microsoft.com/office/drawing/2014/main" id="{761B520F-5627-00A3-4C8A-324CFB5A2624}"/>
              </a:ext>
            </a:extLst>
          </p:cNvPr>
          <p:cNvGrpSpPr/>
          <p:nvPr/>
        </p:nvGrpSpPr>
        <p:grpSpPr>
          <a:xfrm>
            <a:off x="4465933" y="5010337"/>
            <a:ext cx="319927" cy="316089"/>
            <a:chOff x="6516981" y="5386027"/>
            <a:chExt cx="361629" cy="361629"/>
          </a:xfrm>
        </p:grpSpPr>
        <p:pic>
          <p:nvPicPr>
            <p:cNvPr id="1089" name="Picture 6" descr="Automation - Free business icons">
              <a:extLst>
                <a:ext uri="{FF2B5EF4-FFF2-40B4-BE49-F238E27FC236}">
                  <a16:creationId xmlns:a16="http://schemas.microsoft.com/office/drawing/2014/main" id="{713D170B-0FDA-28F5-9FD2-D45913CA42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981" y="5386027"/>
              <a:ext cx="361629" cy="361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0" name="Oval 1089">
              <a:extLst>
                <a:ext uri="{FF2B5EF4-FFF2-40B4-BE49-F238E27FC236}">
                  <a16:creationId xmlns:a16="http://schemas.microsoft.com/office/drawing/2014/main" id="{93E69C66-D4C5-4A7A-9513-E0F653796E26}"/>
                </a:ext>
              </a:extLst>
            </p:cNvPr>
            <p:cNvSpPr/>
            <p:nvPr/>
          </p:nvSpPr>
          <p:spPr>
            <a:xfrm>
              <a:off x="6645276" y="5511314"/>
              <a:ext cx="104774" cy="108323"/>
            </a:xfrm>
            <a:prstGeom prst="ellipse">
              <a:avLst/>
            </a:prstGeom>
            <a:solidFill>
              <a:srgbClr val="00AB8E"/>
            </a:solidFill>
            <a:ln>
              <a:solidFill>
                <a:srgbClr val="C9C9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sp>
          <p:nvSpPr>
            <p:cNvPr id="1091" name="TextBox 1090">
              <a:extLst>
                <a:ext uri="{FF2B5EF4-FFF2-40B4-BE49-F238E27FC236}">
                  <a16:creationId xmlns:a16="http://schemas.microsoft.com/office/drawing/2014/main" id="{4E778E09-0F9E-E158-C3C9-1E2C1E6631DE}"/>
                </a:ext>
              </a:extLst>
            </p:cNvPr>
            <p:cNvSpPr txBox="1"/>
            <p:nvPr/>
          </p:nvSpPr>
          <p:spPr>
            <a:xfrm>
              <a:off x="6565522" y="5492147"/>
              <a:ext cx="205009" cy="176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NL" sz="400" dirty="0">
                  <a:solidFill>
                    <a:srgbClr val="009E83"/>
                  </a:solidFill>
                  <a:latin typeface="Arial" panose="020B0604020202020204" pitchFamily="34" charset="0"/>
                </a:rPr>
                <a:t>✔️</a:t>
              </a:r>
            </a:p>
          </p:txBody>
        </p:sp>
      </p:grpSp>
      <p:grpSp>
        <p:nvGrpSpPr>
          <p:cNvPr id="1092" name="Group 1091">
            <a:extLst>
              <a:ext uri="{FF2B5EF4-FFF2-40B4-BE49-F238E27FC236}">
                <a16:creationId xmlns:a16="http://schemas.microsoft.com/office/drawing/2014/main" id="{D13B0D9D-AAA4-B21D-FD40-CEA42F0EC894}"/>
              </a:ext>
            </a:extLst>
          </p:cNvPr>
          <p:cNvGrpSpPr/>
          <p:nvPr/>
        </p:nvGrpSpPr>
        <p:grpSpPr>
          <a:xfrm>
            <a:off x="4510537" y="5418696"/>
            <a:ext cx="203200" cy="184666"/>
            <a:chOff x="2059023" y="8592037"/>
            <a:chExt cx="304800" cy="276999"/>
          </a:xfrm>
        </p:grpSpPr>
        <p:sp>
          <p:nvSpPr>
            <p:cNvPr id="1093" name="Oval 1092">
              <a:extLst>
                <a:ext uri="{FF2B5EF4-FFF2-40B4-BE49-F238E27FC236}">
                  <a16:creationId xmlns:a16="http://schemas.microsoft.com/office/drawing/2014/main" id="{38AD4B72-21BA-8C18-291A-2AF052CB69D8}"/>
                </a:ext>
              </a:extLst>
            </p:cNvPr>
            <p:cNvSpPr/>
            <p:nvPr/>
          </p:nvSpPr>
          <p:spPr>
            <a:xfrm>
              <a:off x="2059023" y="8592037"/>
              <a:ext cx="304800" cy="27699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Arial" panose="020B0604020202020204" pitchFamily="34" charset="0"/>
              </a:endParaRPr>
            </a:p>
          </p:txBody>
        </p:sp>
        <p:cxnSp>
          <p:nvCxnSpPr>
            <p:cNvPr id="1094" name="Straight Connector 1093">
              <a:extLst>
                <a:ext uri="{FF2B5EF4-FFF2-40B4-BE49-F238E27FC236}">
                  <a16:creationId xmlns:a16="http://schemas.microsoft.com/office/drawing/2014/main" id="{C43A5A36-5B58-8713-B11F-737BAFD3E393}"/>
                </a:ext>
              </a:extLst>
            </p:cNvPr>
            <p:cNvCxnSpPr>
              <a:cxnSpLocks/>
            </p:cNvCxnSpPr>
            <p:nvPr/>
          </p:nvCxnSpPr>
          <p:spPr>
            <a:xfrm>
              <a:off x="2211423" y="8638643"/>
              <a:ext cx="0" cy="918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5" name="Straight Connector 1094">
              <a:extLst>
                <a:ext uri="{FF2B5EF4-FFF2-40B4-BE49-F238E27FC236}">
                  <a16:creationId xmlns:a16="http://schemas.microsoft.com/office/drawing/2014/main" id="{7C6E7F14-CEC0-49E3-4218-6734239B293F}"/>
                </a:ext>
              </a:extLst>
            </p:cNvPr>
            <p:cNvCxnSpPr>
              <a:cxnSpLocks/>
            </p:cNvCxnSpPr>
            <p:nvPr/>
          </p:nvCxnSpPr>
          <p:spPr>
            <a:xfrm>
              <a:off x="2211424" y="8732461"/>
              <a:ext cx="9278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6" name="Picture 2" descr="Euro Price Tag Icon - Free PNG &amp; SVG 433081 - Noun Project">
            <a:extLst>
              <a:ext uri="{FF2B5EF4-FFF2-40B4-BE49-F238E27FC236}">
                <a16:creationId xmlns:a16="http://schemas.microsoft.com/office/drawing/2014/main" id="{636A11D6-49EE-D7C2-8BD5-D7121C42C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7615" y="5776963"/>
            <a:ext cx="256248" cy="25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" name="Picture 4" descr="Complexity Generic Detailed Outline icon">
            <a:extLst>
              <a:ext uri="{FF2B5EF4-FFF2-40B4-BE49-F238E27FC236}">
                <a16:creationId xmlns:a16="http://schemas.microsoft.com/office/drawing/2014/main" id="{CCB02AF7-76B0-426B-FD85-2B25F4A7A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4508" y="6095000"/>
            <a:ext cx="265953" cy="26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6" name="Rounded Rectangle 2085">
            <a:extLst>
              <a:ext uri="{FF2B5EF4-FFF2-40B4-BE49-F238E27FC236}">
                <a16:creationId xmlns:a16="http://schemas.microsoft.com/office/drawing/2014/main" id="{0DF5E6A0-ED9A-666C-134B-F3F75FA649CA}"/>
              </a:ext>
            </a:extLst>
          </p:cNvPr>
          <p:cNvSpPr/>
          <p:nvPr/>
        </p:nvSpPr>
        <p:spPr>
          <a:xfrm>
            <a:off x="4775598" y="5404186"/>
            <a:ext cx="203200" cy="184666"/>
          </a:xfrm>
          <a:prstGeom prst="roundRect">
            <a:avLst/>
          </a:prstGeom>
          <a:solidFill>
            <a:srgbClr val="00B05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087" name="Rounded Rectangle 2086">
            <a:extLst>
              <a:ext uri="{FF2B5EF4-FFF2-40B4-BE49-F238E27FC236}">
                <a16:creationId xmlns:a16="http://schemas.microsoft.com/office/drawing/2014/main" id="{EEAAF5AF-5024-572B-F422-4BE77943D4FD}"/>
              </a:ext>
            </a:extLst>
          </p:cNvPr>
          <p:cNvSpPr/>
          <p:nvPr/>
        </p:nvSpPr>
        <p:spPr>
          <a:xfrm>
            <a:off x="4980335" y="5404186"/>
            <a:ext cx="203200" cy="184666"/>
          </a:xfrm>
          <a:prstGeom prst="roundRect">
            <a:avLst/>
          </a:prstGeom>
          <a:solidFill>
            <a:srgbClr val="00B05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088" name="Rounded Rectangle 2087">
            <a:extLst>
              <a:ext uri="{FF2B5EF4-FFF2-40B4-BE49-F238E27FC236}">
                <a16:creationId xmlns:a16="http://schemas.microsoft.com/office/drawing/2014/main" id="{5334A8F9-5326-A4DF-6010-43028AC0EAAF}"/>
              </a:ext>
            </a:extLst>
          </p:cNvPr>
          <p:cNvSpPr/>
          <p:nvPr/>
        </p:nvSpPr>
        <p:spPr>
          <a:xfrm>
            <a:off x="5181577" y="5404186"/>
            <a:ext cx="203200" cy="184666"/>
          </a:xfrm>
          <a:prstGeom prst="roundRect">
            <a:avLst/>
          </a:prstGeom>
          <a:solidFill>
            <a:srgbClr val="00B05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089" name="Rounded Rectangle 2088">
            <a:extLst>
              <a:ext uri="{FF2B5EF4-FFF2-40B4-BE49-F238E27FC236}">
                <a16:creationId xmlns:a16="http://schemas.microsoft.com/office/drawing/2014/main" id="{CA7A78C6-2896-E135-53A3-1B2A0E153D4B}"/>
              </a:ext>
            </a:extLst>
          </p:cNvPr>
          <p:cNvSpPr/>
          <p:nvPr/>
        </p:nvSpPr>
        <p:spPr>
          <a:xfrm>
            <a:off x="5386314" y="5404186"/>
            <a:ext cx="203200" cy="184666"/>
          </a:xfrm>
          <a:prstGeom prst="roundRect">
            <a:avLst/>
          </a:prstGeom>
          <a:solidFill>
            <a:srgbClr val="00B05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090" name="Rounded Rectangle 2089">
            <a:extLst>
              <a:ext uri="{FF2B5EF4-FFF2-40B4-BE49-F238E27FC236}">
                <a16:creationId xmlns:a16="http://schemas.microsoft.com/office/drawing/2014/main" id="{EBDA5EDA-409D-A050-676B-1720B414FAD0}"/>
              </a:ext>
            </a:extLst>
          </p:cNvPr>
          <p:cNvSpPr/>
          <p:nvPr/>
        </p:nvSpPr>
        <p:spPr>
          <a:xfrm>
            <a:off x="5589216" y="5404186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091" name="Rounded Rectangle 2090">
            <a:extLst>
              <a:ext uri="{FF2B5EF4-FFF2-40B4-BE49-F238E27FC236}">
                <a16:creationId xmlns:a16="http://schemas.microsoft.com/office/drawing/2014/main" id="{BE04AE19-7F4E-457D-1A94-02A92DD3AFB5}"/>
              </a:ext>
            </a:extLst>
          </p:cNvPr>
          <p:cNvSpPr/>
          <p:nvPr/>
        </p:nvSpPr>
        <p:spPr>
          <a:xfrm>
            <a:off x="5793953" y="5404186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092" name="Rounded Rectangle 2091">
            <a:extLst>
              <a:ext uri="{FF2B5EF4-FFF2-40B4-BE49-F238E27FC236}">
                <a16:creationId xmlns:a16="http://schemas.microsoft.com/office/drawing/2014/main" id="{A1BDF0E5-BE78-210F-4396-EFE0ECD92050}"/>
              </a:ext>
            </a:extLst>
          </p:cNvPr>
          <p:cNvSpPr/>
          <p:nvPr/>
        </p:nvSpPr>
        <p:spPr>
          <a:xfrm>
            <a:off x="5996186" y="5404186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093" name="Rounded Rectangle 2092">
            <a:extLst>
              <a:ext uri="{FF2B5EF4-FFF2-40B4-BE49-F238E27FC236}">
                <a16:creationId xmlns:a16="http://schemas.microsoft.com/office/drawing/2014/main" id="{99EDCADC-E513-A870-8CAE-A345D0388C26}"/>
              </a:ext>
            </a:extLst>
          </p:cNvPr>
          <p:cNvSpPr/>
          <p:nvPr/>
        </p:nvSpPr>
        <p:spPr>
          <a:xfrm>
            <a:off x="6200923" y="5404186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094" name="Rounded Rectangle 2093">
            <a:extLst>
              <a:ext uri="{FF2B5EF4-FFF2-40B4-BE49-F238E27FC236}">
                <a16:creationId xmlns:a16="http://schemas.microsoft.com/office/drawing/2014/main" id="{7A042196-42E2-4575-388D-BF184CF4106E}"/>
              </a:ext>
            </a:extLst>
          </p:cNvPr>
          <p:cNvSpPr/>
          <p:nvPr/>
        </p:nvSpPr>
        <p:spPr>
          <a:xfrm>
            <a:off x="6405650" y="5404186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095" name="Rounded Rectangle 2094">
            <a:extLst>
              <a:ext uri="{FF2B5EF4-FFF2-40B4-BE49-F238E27FC236}">
                <a16:creationId xmlns:a16="http://schemas.microsoft.com/office/drawing/2014/main" id="{D09E9AD3-8F3C-D5D1-6F5A-A53548A0BDF7}"/>
              </a:ext>
            </a:extLst>
          </p:cNvPr>
          <p:cNvSpPr/>
          <p:nvPr/>
        </p:nvSpPr>
        <p:spPr>
          <a:xfrm>
            <a:off x="6610387" y="5404186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096" name="Rounded Rectangle 2095">
            <a:extLst>
              <a:ext uri="{FF2B5EF4-FFF2-40B4-BE49-F238E27FC236}">
                <a16:creationId xmlns:a16="http://schemas.microsoft.com/office/drawing/2014/main" id="{FC0260EC-E0F7-B0E3-8C18-1EEFAB4D1EE3}"/>
              </a:ext>
            </a:extLst>
          </p:cNvPr>
          <p:cNvSpPr/>
          <p:nvPr/>
        </p:nvSpPr>
        <p:spPr>
          <a:xfrm>
            <a:off x="4775598" y="5775180"/>
            <a:ext cx="203200" cy="184666"/>
          </a:xfrm>
          <a:prstGeom prst="roundRect">
            <a:avLst/>
          </a:prstGeom>
          <a:solidFill>
            <a:srgbClr val="00B05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097" name="Rounded Rectangle 2096">
            <a:extLst>
              <a:ext uri="{FF2B5EF4-FFF2-40B4-BE49-F238E27FC236}">
                <a16:creationId xmlns:a16="http://schemas.microsoft.com/office/drawing/2014/main" id="{345BAE2D-9C42-DD9E-FD83-A2013E0110CA}"/>
              </a:ext>
            </a:extLst>
          </p:cNvPr>
          <p:cNvSpPr/>
          <p:nvPr/>
        </p:nvSpPr>
        <p:spPr>
          <a:xfrm>
            <a:off x="4980335" y="5775180"/>
            <a:ext cx="203200" cy="184666"/>
          </a:xfrm>
          <a:prstGeom prst="roundRect">
            <a:avLst/>
          </a:prstGeom>
          <a:solidFill>
            <a:srgbClr val="00B05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098" name="Rounded Rectangle 2097">
            <a:extLst>
              <a:ext uri="{FF2B5EF4-FFF2-40B4-BE49-F238E27FC236}">
                <a16:creationId xmlns:a16="http://schemas.microsoft.com/office/drawing/2014/main" id="{A8367B6A-CD02-4103-4BBA-CFBE5BBBFF03}"/>
              </a:ext>
            </a:extLst>
          </p:cNvPr>
          <p:cNvSpPr/>
          <p:nvPr/>
        </p:nvSpPr>
        <p:spPr>
          <a:xfrm>
            <a:off x="5181577" y="5775180"/>
            <a:ext cx="203200" cy="184666"/>
          </a:xfrm>
          <a:prstGeom prst="roundRect">
            <a:avLst/>
          </a:prstGeom>
          <a:solidFill>
            <a:srgbClr val="00B05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099" name="Rounded Rectangle 2098">
            <a:extLst>
              <a:ext uri="{FF2B5EF4-FFF2-40B4-BE49-F238E27FC236}">
                <a16:creationId xmlns:a16="http://schemas.microsoft.com/office/drawing/2014/main" id="{1B9389BD-6C7E-BA04-3BCB-13407FCB64FD}"/>
              </a:ext>
            </a:extLst>
          </p:cNvPr>
          <p:cNvSpPr/>
          <p:nvPr/>
        </p:nvSpPr>
        <p:spPr>
          <a:xfrm>
            <a:off x="5386314" y="5775180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100" name="Rounded Rectangle 2099">
            <a:extLst>
              <a:ext uri="{FF2B5EF4-FFF2-40B4-BE49-F238E27FC236}">
                <a16:creationId xmlns:a16="http://schemas.microsoft.com/office/drawing/2014/main" id="{4C20A5C5-6D31-15FD-01FA-BAEBB1B5095D}"/>
              </a:ext>
            </a:extLst>
          </p:cNvPr>
          <p:cNvSpPr/>
          <p:nvPr/>
        </p:nvSpPr>
        <p:spPr>
          <a:xfrm>
            <a:off x="5589216" y="5775180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101" name="Rounded Rectangle 2100">
            <a:extLst>
              <a:ext uri="{FF2B5EF4-FFF2-40B4-BE49-F238E27FC236}">
                <a16:creationId xmlns:a16="http://schemas.microsoft.com/office/drawing/2014/main" id="{FE139976-B10E-B66E-BC89-C18440AF6890}"/>
              </a:ext>
            </a:extLst>
          </p:cNvPr>
          <p:cNvSpPr/>
          <p:nvPr/>
        </p:nvSpPr>
        <p:spPr>
          <a:xfrm>
            <a:off x="5793953" y="5775180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102" name="Rounded Rectangle 2101">
            <a:extLst>
              <a:ext uri="{FF2B5EF4-FFF2-40B4-BE49-F238E27FC236}">
                <a16:creationId xmlns:a16="http://schemas.microsoft.com/office/drawing/2014/main" id="{1BF8E029-0315-749D-FB1F-D38FB9930175}"/>
              </a:ext>
            </a:extLst>
          </p:cNvPr>
          <p:cNvSpPr/>
          <p:nvPr/>
        </p:nvSpPr>
        <p:spPr>
          <a:xfrm>
            <a:off x="5996186" y="5775180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103" name="Rounded Rectangle 2102">
            <a:extLst>
              <a:ext uri="{FF2B5EF4-FFF2-40B4-BE49-F238E27FC236}">
                <a16:creationId xmlns:a16="http://schemas.microsoft.com/office/drawing/2014/main" id="{D0057825-DEEF-1B04-F657-834BDCFD0A73}"/>
              </a:ext>
            </a:extLst>
          </p:cNvPr>
          <p:cNvSpPr/>
          <p:nvPr/>
        </p:nvSpPr>
        <p:spPr>
          <a:xfrm>
            <a:off x="6200923" y="5775180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104" name="Rounded Rectangle 2103">
            <a:extLst>
              <a:ext uri="{FF2B5EF4-FFF2-40B4-BE49-F238E27FC236}">
                <a16:creationId xmlns:a16="http://schemas.microsoft.com/office/drawing/2014/main" id="{8916027C-C24D-2465-8CC2-1946AFC192CA}"/>
              </a:ext>
            </a:extLst>
          </p:cNvPr>
          <p:cNvSpPr/>
          <p:nvPr/>
        </p:nvSpPr>
        <p:spPr>
          <a:xfrm>
            <a:off x="6405650" y="5775180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105" name="Rounded Rectangle 2104">
            <a:extLst>
              <a:ext uri="{FF2B5EF4-FFF2-40B4-BE49-F238E27FC236}">
                <a16:creationId xmlns:a16="http://schemas.microsoft.com/office/drawing/2014/main" id="{712315E3-0E86-36FC-7505-B0A1AF96377F}"/>
              </a:ext>
            </a:extLst>
          </p:cNvPr>
          <p:cNvSpPr/>
          <p:nvPr/>
        </p:nvSpPr>
        <p:spPr>
          <a:xfrm>
            <a:off x="6610387" y="5775180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106" name="Rounded Rectangle 2105">
            <a:extLst>
              <a:ext uri="{FF2B5EF4-FFF2-40B4-BE49-F238E27FC236}">
                <a16:creationId xmlns:a16="http://schemas.microsoft.com/office/drawing/2014/main" id="{796CF1AC-ADE8-A86A-F32C-72DD26B723C6}"/>
              </a:ext>
            </a:extLst>
          </p:cNvPr>
          <p:cNvSpPr/>
          <p:nvPr/>
        </p:nvSpPr>
        <p:spPr>
          <a:xfrm>
            <a:off x="4775598" y="6124609"/>
            <a:ext cx="203200" cy="184666"/>
          </a:xfrm>
          <a:prstGeom prst="roundRect">
            <a:avLst/>
          </a:prstGeom>
          <a:solidFill>
            <a:srgbClr val="00B05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107" name="Rounded Rectangle 2106">
            <a:extLst>
              <a:ext uri="{FF2B5EF4-FFF2-40B4-BE49-F238E27FC236}">
                <a16:creationId xmlns:a16="http://schemas.microsoft.com/office/drawing/2014/main" id="{A68AB0A2-F467-8C65-9F2D-68C002497005}"/>
              </a:ext>
            </a:extLst>
          </p:cNvPr>
          <p:cNvSpPr/>
          <p:nvPr/>
        </p:nvSpPr>
        <p:spPr>
          <a:xfrm>
            <a:off x="4980335" y="6124609"/>
            <a:ext cx="203200" cy="184666"/>
          </a:xfrm>
          <a:prstGeom prst="roundRect">
            <a:avLst/>
          </a:prstGeom>
          <a:solidFill>
            <a:srgbClr val="00B05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108" name="Rounded Rectangle 2107">
            <a:extLst>
              <a:ext uri="{FF2B5EF4-FFF2-40B4-BE49-F238E27FC236}">
                <a16:creationId xmlns:a16="http://schemas.microsoft.com/office/drawing/2014/main" id="{1A7840C4-612B-BD30-9728-BB278C22D15F}"/>
              </a:ext>
            </a:extLst>
          </p:cNvPr>
          <p:cNvSpPr/>
          <p:nvPr/>
        </p:nvSpPr>
        <p:spPr>
          <a:xfrm>
            <a:off x="5181577" y="6124609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109" name="Rounded Rectangle 2108">
            <a:extLst>
              <a:ext uri="{FF2B5EF4-FFF2-40B4-BE49-F238E27FC236}">
                <a16:creationId xmlns:a16="http://schemas.microsoft.com/office/drawing/2014/main" id="{1B354B40-15C0-13AE-BBF0-1ABE35FAC12B}"/>
              </a:ext>
            </a:extLst>
          </p:cNvPr>
          <p:cNvSpPr/>
          <p:nvPr/>
        </p:nvSpPr>
        <p:spPr>
          <a:xfrm>
            <a:off x="5386314" y="6124609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110" name="Rounded Rectangle 2109">
            <a:extLst>
              <a:ext uri="{FF2B5EF4-FFF2-40B4-BE49-F238E27FC236}">
                <a16:creationId xmlns:a16="http://schemas.microsoft.com/office/drawing/2014/main" id="{FFA4625B-73DA-486D-23C6-8DB62721A0BD}"/>
              </a:ext>
            </a:extLst>
          </p:cNvPr>
          <p:cNvSpPr/>
          <p:nvPr/>
        </p:nvSpPr>
        <p:spPr>
          <a:xfrm>
            <a:off x="5589216" y="6124609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2111" name="Rounded Rectangle 2110">
            <a:extLst>
              <a:ext uri="{FF2B5EF4-FFF2-40B4-BE49-F238E27FC236}">
                <a16:creationId xmlns:a16="http://schemas.microsoft.com/office/drawing/2014/main" id="{22E2718E-62BE-1CBF-B574-630A52653E5A}"/>
              </a:ext>
            </a:extLst>
          </p:cNvPr>
          <p:cNvSpPr/>
          <p:nvPr/>
        </p:nvSpPr>
        <p:spPr>
          <a:xfrm>
            <a:off x="5793953" y="6124609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221" name="Rounded Rectangle 1220">
            <a:extLst>
              <a:ext uri="{FF2B5EF4-FFF2-40B4-BE49-F238E27FC236}">
                <a16:creationId xmlns:a16="http://schemas.microsoft.com/office/drawing/2014/main" id="{8AE9D497-6793-7524-9256-AB40F5E31374}"/>
              </a:ext>
            </a:extLst>
          </p:cNvPr>
          <p:cNvSpPr/>
          <p:nvPr/>
        </p:nvSpPr>
        <p:spPr>
          <a:xfrm>
            <a:off x="5996186" y="6124609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223" name="Rounded Rectangle 1222">
            <a:extLst>
              <a:ext uri="{FF2B5EF4-FFF2-40B4-BE49-F238E27FC236}">
                <a16:creationId xmlns:a16="http://schemas.microsoft.com/office/drawing/2014/main" id="{DF44ED24-511A-B083-4EEB-D055CD54A1B5}"/>
              </a:ext>
            </a:extLst>
          </p:cNvPr>
          <p:cNvSpPr/>
          <p:nvPr/>
        </p:nvSpPr>
        <p:spPr>
          <a:xfrm>
            <a:off x="6200923" y="6124609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224" name="Rounded Rectangle 1223">
            <a:extLst>
              <a:ext uri="{FF2B5EF4-FFF2-40B4-BE49-F238E27FC236}">
                <a16:creationId xmlns:a16="http://schemas.microsoft.com/office/drawing/2014/main" id="{9978FAD9-DBC5-632D-6F56-8F88081FE13C}"/>
              </a:ext>
            </a:extLst>
          </p:cNvPr>
          <p:cNvSpPr/>
          <p:nvPr/>
        </p:nvSpPr>
        <p:spPr>
          <a:xfrm>
            <a:off x="6405650" y="6124609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sp>
        <p:nvSpPr>
          <p:cNvPr id="1225" name="Rounded Rectangle 1224">
            <a:extLst>
              <a:ext uri="{FF2B5EF4-FFF2-40B4-BE49-F238E27FC236}">
                <a16:creationId xmlns:a16="http://schemas.microsoft.com/office/drawing/2014/main" id="{F968F321-2C13-52F2-E70A-071533022EC0}"/>
              </a:ext>
            </a:extLst>
          </p:cNvPr>
          <p:cNvSpPr/>
          <p:nvPr/>
        </p:nvSpPr>
        <p:spPr>
          <a:xfrm>
            <a:off x="6610387" y="6124609"/>
            <a:ext cx="203200" cy="1846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200">
              <a:latin typeface="Arial" panose="020B0604020202020204" pitchFamily="34" charset="0"/>
            </a:endParaRPr>
          </a:p>
        </p:txBody>
      </p:sp>
      <p:grpSp>
        <p:nvGrpSpPr>
          <p:cNvPr id="2172" name="Group 2171">
            <a:extLst>
              <a:ext uri="{FF2B5EF4-FFF2-40B4-BE49-F238E27FC236}">
                <a16:creationId xmlns:a16="http://schemas.microsoft.com/office/drawing/2014/main" id="{40AA0FB9-6DE0-1450-07A5-66B142882A78}"/>
              </a:ext>
            </a:extLst>
          </p:cNvPr>
          <p:cNvGrpSpPr/>
          <p:nvPr/>
        </p:nvGrpSpPr>
        <p:grpSpPr>
          <a:xfrm>
            <a:off x="175648" y="922996"/>
            <a:ext cx="3445759" cy="5467362"/>
            <a:chOff x="5036511" y="1333500"/>
            <a:chExt cx="5168639" cy="8201043"/>
          </a:xfrm>
        </p:grpSpPr>
        <p:grpSp>
          <p:nvGrpSpPr>
            <p:cNvPr id="1078" name="Group 1077">
              <a:extLst>
                <a:ext uri="{FF2B5EF4-FFF2-40B4-BE49-F238E27FC236}">
                  <a16:creationId xmlns:a16="http://schemas.microsoft.com/office/drawing/2014/main" id="{379F54E2-639E-1616-789C-12BD6D4B1AF2}"/>
                </a:ext>
              </a:extLst>
            </p:cNvPr>
            <p:cNvGrpSpPr/>
            <p:nvPr/>
          </p:nvGrpSpPr>
          <p:grpSpPr>
            <a:xfrm>
              <a:off x="5798510" y="7508619"/>
              <a:ext cx="479891" cy="474133"/>
              <a:chOff x="6174852" y="5386027"/>
              <a:chExt cx="361629" cy="361629"/>
            </a:xfrm>
          </p:grpSpPr>
          <p:pic>
            <p:nvPicPr>
              <p:cNvPr id="1079" name="Picture 6" descr="Automation - Free business icons">
                <a:extLst>
                  <a:ext uri="{FF2B5EF4-FFF2-40B4-BE49-F238E27FC236}">
                    <a16:creationId xmlns:a16="http://schemas.microsoft.com/office/drawing/2014/main" id="{5DCEE71C-02C2-B9A2-DB52-534B948914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4852" y="5386027"/>
                <a:ext cx="361629" cy="361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80" name="Oval 1079">
                <a:extLst>
                  <a:ext uri="{FF2B5EF4-FFF2-40B4-BE49-F238E27FC236}">
                    <a16:creationId xmlns:a16="http://schemas.microsoft.com/office/drawing/2014/main" id="{7B6C0CC7-F4F2-9680-B9D8-1BF87F4EEC7F}"/>
                  </a:ext>
                </a:extLst>
              </p:cNvPr>
              <p:cNvSpPr/>
              <p:nvPr/>
            </p:nvSpPr>
            <p:spPr>
              <a:xfrm>
                <a:off x="6299766" y="5511314"/>
                <a:ext cx="104774" cy="108323"/>
              </a:xfrm>
              <a:prstGeom prst="ellipse">
                <a:avLst/>
              </a:prstGeom>
              <a:solidFill>
                <a:srgbClr val="00AB8E"/>
              </a:solidFill>
              <a:ln>
                <a:solidFill>
                  <a:srgbClr val="C9C9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81" name="TextBox 1080">
                <a:extLst>
                  <a:ext uri="{FF2B5EF4-FFF2-40B4-BE49-F238E27FC236}">
                    <a16:creationId xmlns:a16="http://schemas.microsoft.com/office/drawing/2014/main" id="{45B43D24-D578-C2F1-E0ED-2D7A8510C6EC}"/>
                  </a:ext>
                </a:extLst>
              </p:cNvPr>
              <p:cNvSpPr txBox="1"/>
              <p:nvPr/>
            </p:nvSpPr>
            <p:spPr>
              <a:xfrm>
                <a:off x="6238712" y="5492147"/>
                <a:ext cx="205009" cy="1760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NL" sz="400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</a:rPr>
                  <a:t>✔️</a:t>
                </a:r>
              </a:p>
            </p:txBody>
          </p:sp>
        </p:grpSp>
        <p:grpSp>
          <p:nvGrpSpPr>
            <p:cNvPr id="1082" name="Group 1081">
              <a:extLst>
                <a:ext uri="{FF2B5EF4-FFF2-40B4-BE49-F238E27FC236}">
                  <a16:creationId xmlns:a16="http://schemas.microsoft.com/office/drawing/2014/main" id="{26D624DB-F44E-CB48-177B-544F98B43943}"/>
                </a:ext>
              </a:extLst>
            </p:cNvPr>
            <p:cNvGrpSpPr/>
            <p:nvPr/>
          </p:nvGrpSpPr>
          <p:grpSpPr>
            <a:xfrm>
              <a:off x="5865417" y="8121157"/>
              <a:ext cx="304800" cy="276999"/>
              <a:chOff x="1605010" y="8592037"/>
              <a:chExt cx="304800" cy="276999"/>
            </a:xfrm>
          </p:grpSpPr>
          <p:sp>
            <p:nvSpPr>
              <p:cNvPr id="1083" name="Oval 1082">
                <a:extLst>
                  <a:ext uri="{FF2B5EF4-FFF2-40B4-BE49-F238E27FC236}">
                    <a16:creationId xmlns:a16="http://schemas.microsoft.com/office/drawing/2014/main" id="{4D0ADB1D-A8CD-A398-ACC8-6C503C99ABF5}"/>
                  </a:ext>
                </a:extLst>
              </p:cNvPr>
              <p:cNvSpPr/>
              <p:nvPr/>
            </p:nvSpPr>
            <p:spPr>
              <a:xfrm>
                <a:off x="1605010" y="8592037"/>
                <a:ext cx="304800" cy="276999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2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cxnSp>
            <p:nvCxnSpPr>
              <p:cNvPr id="1084" name="Straight Connector 1083">
                <a:extLst>
                  <a:ext uri="{FF2B5EF4-FFF2-40B4-BE49-F238E27FC236}">
                    <a16:creationId xmlns:a16="http://schemas.microsoft.com/office/drawing/2014/main" id="{A37B3940-B705-DB96-5A85-9278EBAF79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7737" y="8638643"/>
                <a:ext cx="0" cy="918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5" name="Straight Connector 1084">
                <a:extLst>
                  <a:ext uri="{FF2B5EF4-FFF2-40B4-BE49-F238E27FC236}">
                    <a16:creationId xmlns:a16="http://schemas.microsoft.com/office/drawing/2014/main" id="{6672DB69-2416-7D35-DC0E-C3BCBF3453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6705" y="8732461"/>
                <a:ext cx="9278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86" name="Picture 2" descr="Euro Price Tag Icon - Free PNG &amp; SVG 433081 - Noun Project">
              <a:extLst>
                <a:ext uri="{FF2B5EF4-FFF2-40B4-BE49-F238E27FC236}">
                  <a16:creationId xmlns:a16="http://schemas.microsoft.com/office/drawing/2014/main" id="{3097BBAE-BA07-77DF-28BB-36A873567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1361" y="8658559"/>
              <a:ext cx="384372" cy="384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7" name="Picture 4" descr="Complexity Generic Detailed Outline icon">
              <a:extLst>
                <a:ext uri="{FF2B5EF4-FFF2-40B4-BE49-F238E27FC236}">
                  <a16:creationId xmlns:a16="http://schemas.microsoft.com/office/drawing/2014/main" id="{8AFDFEA7-80A3-D9C1-7DEF-84D524F4FA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1699" y="9135614"/>
              <a:ext cx="398929" cy="398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7" name="Rounded Rectangle 1116">
              <a:extLst>
                <a:ext uri="{FF2B5EF4-FFF2-40B4-BE49-F238E27FC236}">
                  <a16:creationId xmlns:a16="http://schemas.microsoft.com/office/drawing/2014/main" id="{DC1F7EB6-28B4-0EC3-14F9-3D22E885A3E9}"/>
                </a:ext>
              </a:extLst>
            </p:cNvPr>
            <p:cNvSpPr/>
            <p:nvPr/>
          </p:nvSpPr>
          <p:spPr>
            <a:xfrm>
              <a:off x="6505087" y="7567805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18" name="Rounded Rectangle 1117">
              <a:extLst>
                <a:ext uri="{FF2B5EF4-FFF2-40B4-BE49-F238E27FC236}">
                  <a16:creationId xmlns:a16="http://schemas.microsoft.com/office/drawing/2014/main" id="{1B52F957-BCD8-C001-DE02-34EBD8920CE9}"/>
                </a:ext>
              </a:extLst>
            </p:cNvPr>
            <p:cNvSpPr/>
            <p:nvPr/>
          </p:nvSpPr>
          <p:spPr>
            <a:xfrm>
              <a:off x="6812192" y="7567805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19" name="Rounded Rectangle 1118">
              <a:extLst>
                <a:ext uri="{FF2B5EF4-FFF2-40B4-BE49-F238E27FC236}">
                  <a16:creationId xmlns:a16="http://schemas.microsoft.com/office/drawing/2014/main" id="{C82737DE-91BF-A26D-5800-3CDA8ADA1ECF}"/>
                </a:ext>
              </a:extLst>
            </p:cNvPr>
            <p:cNvSpPr/>
            <p:nvPr/>
          </p:nvSpPr>
          <p:spPr>
            <a:xfrm>
              <a:off x="7114056" y="7567805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0" name="Rounded Rectangle 1119">
              <a:extLst>
                <a:ext uri="{FF2B5EF4-FFF2-40B4-BE49-F238E27FC236}">
                  <a16:creationId xmlns:a16="http://schemas.microsoft.com/office/drawing/2014/main" id="{BE776875-7303-CC18-30F2-5EC8B7C94B06}"/>
                </a:ext>
              </a:extLst>
            </p:cNvPr>
            <p:cNvSpPr/>
            <p:nvPr/>
          </p:nvSpPr>
          <p:spPr>
            <a:xfrm>
              <a:off x="7421161" y="7567805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48" name="Rounded Rectangle 2047">
              <a:extLst>
                <a:ext uri="{FF2B5EF4-FFF2-40B4-BE49-F238E27FC236}">
                  <a16:creationId xmlns:a16="http://schemas.microsoft.com/office/drawing/2014/main" id="{F1DB6CD3-9D21-F01A-DC0B-D9A4D1DCE816}"/>
                </a:ext>
              </a:extLst>
            </p:cNvPr>
            <p:cNvSpPr/>
            <p:nvPr/>
          </p:nvSpPr>
          <p:spPr>
            <a:xfrm>
              <a:off x="7725514" y="7567805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49" name="Rounded Rectangle 2048">
              <a:extLst>
                <a:ext uri="{FF2B5EF4-FFF2-40B4-BE49-F238E27FC236}">
                  <a16:creationId xmlns:a16="http://schemas.microsoft.com/office/drawing/2014/main" id="{B4D38775-D8EF-24C0-790F-87B040BD0CED}"/>
                </a:ext>
              </a:extLst>
            </p:cNvPr>
            <p:cNvSpPr/>
            <p:nvPr/>
          </p:nvSpPr>
          <p:spPr>
            <a:xfrm>
              <a:off x="8032619" y="7567805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1" name="Rounded Rectangle 2050">
              <a:extLst>
                <a:ext uri="{FF2B5EF4-FFF2-40B4-BE49-F238E27FC236}">
                  <a16:creationId xmlns:a16="http://schemas.microsoft.com/office/drawing/2014/main" id="{43937C3C-43B8-1BA3-EA4E-24736CD88548}"/>
                </a:ext>
              </a:extLst>
            </p:cNvPr>
            <p:cNvSpPr/>
            <p:nvPr/>
          </p:nvSpPr>
          <p:spPr>
            <a:xfrm>
              <a:off x="8335969" y="7567805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3" name="Rounded Rectangle 2052">
              <a:extLst>
                <a:ext uri="{FF2B5EF4-FFF2-40B4-BE49-F238E27FC236}">
                  <a16:creationId xmlns:a16="http://schemas.microsoft.com/office/drawing/2014/main" id="{3D6A216A-CFCE-91BA-8019-E445BA1D5F13}"/>
                </a:ext>
              </a:extLst>
            </p:cNvPr>
            <p:cNvSpPr/>
            <p:nvPr/>
          </p:nvSpPr>
          <p:spPr>
            <a:xfrm>
              <a:off x="8643074" y="7567805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4" name="Rounded Rectangle 2053">
              <a:extLst>
                <a:ext uri="{FF2B5EF4-FFF2-40B4-BE49-F238E27FC236}">
                  <a16:creationId xmlns:a16="http://schemas.microsoft.com/office/drawing/2014/main" id="{669A305A-58E6-60BF-EB71-425DC67D7B7B}"/>
                </a:ext>
              </a:extLst>
            </p:cNvPr>
            <p:cNvSpPr/>
            <p:nvPr/>
          </p:nvSpPr>
          <p:spPr>
            <a:xfrm>
              <a:off x="8950165" y="7567805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5" name="Rounded Rectangle 2054">
              <a:extLst>
                <a:ext uri="{FF2B5EF4-FFF2-40B4-BE49-F238E27FC236}">
                  <a16:creationId xmlns:a16="http://schemas.microsoft.com/office/drawing/2014/main" id="{C665A3A9-B242-D4C3-641A-95F735FA03A2}"/>
                </a:ext>
              </a:extLst>
            </p:cNvPr>
            <p:cNvSpPr/>
            <p:nvPr/>
          </p:nvSpPr>
          <p:spPr>
            <a:xfrm>
              <a:off x="9257270" y="7567805"/>
              <a:ext cx="304800" cy="276999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6" name="Rounded Rectangle 2055">
              <a:extLst>
                <a:ext uri="{FF2B5EF4-FFF2-40B4-BE49-F238E27FC236}">
                  <a16:creationId xmlns:a16="http://schemas.microsoft.com/office/drawing/2014/main" id="{CB4FBFEF-BCC9-8FC4-C2A5-EA113126A99A}"/>
                </a:ext>
              </a:extLst>
            </p:cNvPr>
            <p:cNvSpPr/>
            <p:nvPr/>
          </p:nvSpPr>
          <p:spPr>
            <a:xfrm>
              <a:off x="6484312" y="8099829"/>
              <a:ext cx="304800" cy="276999"/>
            </a:xfrm>
            <a:prstGeom prst="roundRect">
              <a:avLst/>
            </a:prstGeom>
            <a:solidFill>
              <a:schemeClr val="accent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7" name="Rounded Rectangle 2056">
              <a:extLst>
                <a:ext uri="{FF2B5EF4-FFF2-40B4-BE49-F238E27FC236}">
                  <a16:creationId xmlns:a16="http://schemas.microsoft.com/office/drawing/2014/main" id="{2854815B-2A27-C1B3-C46B-5D5449AF1640}"/>
                </a:ext>
              </a:extLst>
            </p:cNvPr>
            <p:cNvSpPr/>
            <p:nvPr/>
          </p:nvSpPr>
          <p:spPr>
            <a:xfrm>
              <a:off x="6789112" y="8099829"/>
              <a:ext cx="304800" cy="276999"/>
            </a:xfrm>
            <a:prstGeom prst="roundRect">
              <a:avLst/>
            </a:prstGeom>
            <a:solidFill>
              <a:schemeClr val="accent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8" name="Rounded Rectangle 2057">
              <a:extLst>
                <a:ext uri="{FF2B5EF4-FFF2-40B4-BE49-F238E27FC236}">
                  <a16:creationId xmlns:a16="http://schemas.microsoft.com/office/drawing/2014/main" id="{FBBF59FB-B1F7-FC59-2458-953AD540516F}"/>
                </a:ext>
              </a:extLst>
            </p:cNvPr>
            <p:cNvSpPr/>
            <p:nvPr/>
          </p:nvSpPr>
          <p:spPr>
            <a:xfrm>
              <a:off x="7114056" y="8099829"/>
              <a:ext cx="304800" cy="276999"/>
            </a:xfrm>
            <a:prstGeom prst="roundRect">
              <a:avLst/>
            </a:prstGeom>
            <a:solidFill>
              <a:schemeClr val="accent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9" name="Rounded Rectangle 2058">
              <a:extLst>
                <a:ext uri="{FF2B5EF4-FFF2-40B4-BE49-F238E27FC236}">
                  <a16:creationId xmlns:a16="http://schemas.microsoft.com/office/drawing/2014/main" id="{81499FA7-F6DA-B717-5075-2EA5CBC9FF58}"/>
                </a:ext>
              </a:extLst>
            </p:cNvPr>
            <p:cNvSpPr/>
            <p:nvPr/>
          </p:nvSpPr>
          <p:spPr>
            <a:xfrm>
              <a:off x="7421161" y="8099829"/>
              <a:ext cx="304800" cy="276999"/>
            </a:xfrm>
            <a:prstGeom prst="roundRect">
              <a:avLst/>
            </a:prstGeom>
            <a:solidFill>
              <a:schemeClr val="accent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0" name="Rounded Rectangle 2059">
              <a:extLst>
                <a:ext uri="{FF2B5EF4-FFF2-40B4-BE49-F238E27FC236}">
                  <a16:creationId xmlns:a16="http://schemas.microsoft.com/office/drawing/2014/main" id="{E38FD467-FC43-AC49-6972-CA8B344AC224}"/>
                </a:ext>
              </a:extLst>
            </p:cNvPr>
            <p:cNvSpPr/>
            <p:nvPr/>
          </p:nvSpPr>
          <p:spPr>
            <a:xfrm>
              <a:off x="7725514" y="8099829"/>
              <a:ext cx="304800" cy="276999"/>
            </a:xfrm>
            <a:prstGeom prst="roundRect">
              <a:avLst/>
            </a:prstGeom>
            <a:solidFill>
              <a:schemeClr val="accent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1" name="Rounded Rectangle 2060">
              <a:extLst>
                <a:ext uri="{FF2B5EF4-FFF2-40B4-BE49-F238E27FC236}">
                  <a16:creationId xmlns:a16="http://schemas.microsoft.com/office/drawing/2014/main" id="{A2F73A1C-4CBC-AAB9-D0F6-6797692E26F9}"/>
                </a:ext>
              </a:extLst>
            </p:cNvPr>
            <p:cNvSpPr/>
            <p:nvPr/>
          </p:nvSpPr>
          <p:spPr>
            <a:xfrm>
              <a:off x="8032619" y="8099829"/>
              <a:ext cx="304800" cy="276999"/>
            </a:xfrm>
            <a:prstGeom prst="roundRect">
              <a:avLst/>
            </a:prstGeom>
            <a:solidFill>
              <a:schemeClr val="accent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2" name="Rounded Rectangle 2061">
              <a:extLst>
                <a:ext uri="{FF2B5EF4-FFF2-40B4-BE49-F238E27FC236}">
                  <a16:creationId xmlns:a16="http://schemas.microsoft.com/office/drawing/2014/main" id="{CBA3CFD0-D05F-14E9-91B7-94F765A5A7D3}"/>
                </a:ext>
              </a:extLst>
            </p:cNvPr>
            <p:cNvSpPr/>
            <p:nvPr/>
          </p:nvSpPr>
          <p:spPr>
            <a:xfrm>
              <a:off x="8335969" y="8099829"/>
              <a:ext cx="304800" cy="276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3" name="Rounded Rectangle 2062">
              <a:extLst>
                <a:ext uri="{FF2B5EF4-FFF2-40B4-BE49-F238E27FC236}">
                  <a16:creationId xmlns:a16="http://schemas.microsoft.com/office/drawing/2014/main" id="{F1323DD6-0E38-BB99-FE08-A1392C830F85}"/>
                </a:ext>
              </a:extLst>
            </p:cNvPr>
            <p:cNvSpPr/>
            <p:nvPr/>
          </p:nvSpPr>
          <p:spPr>
            <a:xfrm>
              <a:off x="8643074" y="8099829"/>
              <a:ext cx="304800" cy="276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4" name="Rounded Rectangle 2063">
              <a:extLst>
                <a:ext uri="{FF2B5EF4-FFF2-40B4-BE49-F238E27FC236}">
                  <a16:creationId xmlns:a16="http://schemas.microsoft.com/office/drawing/2014/main" id="{C5DF7660-6B15-D4A4-BF13-083DD95FBB51}"/>
                </a:ext>
              </a:extLst>
            </p:cNvPr>
            <p:cNvSpPr/>
            <p:nvPr/>
          </p:nvSpPr>
          <p:spPr>
            <a:xfrm>
              <a:off x="8950165" y="8099829"/>
              <a:ext cx="304800" cy="276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5" name="Rounded Rectangle 2064">
              <a:extLst>
                <a:ext uri="{FF2B5EF4-FFF2-40B4-BE49-F238E27FC236}">
                  <a16:creationId xmlns:a16="http://schemas.microsoft.com/office/drawing/2014/main" id="{7BA33EC2-11FE-0858-EA43-C6AFFC4E8C88}"/>
                </a:ext>
              </a:extLst>
            </p:cNvPr>
            <p:cNvSpPr/>
            <p:nvPr/>
          </p:nvSpPr>
          <p:spPr>
            <a:xfrm>
              <a:off x="9257270" y="8099829"/>
              <a:ext cx="304800" cy="276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6" name="Rounded Rectangle 2065">
              <a:extLst>
                <a:ext uri="{FF2B5EF4-FFF2-40B4-BE49-F238E27FC236}">
                  <a16:creationId xmlns:a16="http://schemas.microsoft.com/office/drawing/2014/main" id="{6C173CE7-1068-033C-EF81-18C8022CE673}"/>
                </a:ext>
              </a:extLst>
            </p:cNvPr>
            <p:cNvSpPr/>
            <p:nvPr/>
          </p:nvSpPr>
          <p:spPr>
            <a:xfrm>
              <a:off x="6505087" y="8656320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7" name="Rounded Rectangle 2066">
              <a:extLst>
                <a:ext uri="{FF2B5EF4-FFF2-40B4-BE49-F238E27FC236}">
                  <a16:creationId xmlns:a16="http://schemas.microsoft.com/office/drawing/2014/main" id="{A75B552F-294F-F134-8BB5-5D01AC7A0326}"/>
                </a:ext>
              </a:extLst>
            </p:cNvPr>
            <p:cNvSpPr/>
            <p:nvPr/>
          </p:nvSpPr>
          <p:spPr>
            <a:xfrm>
              <a:off x="6812192" y="8656320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8" name="Rounded Rectangle 2067">
              <a:extLst>
                <a:ext uri="{FF2B5EF4-FFF2-40B4-BE49-F238E27FC236}">
                  <a16:creationId xmlns:a16="http://schemas.microsoft.com/office/drawing/2014/main" id="{8C666A9A-4882-DACF-DE81-CA09878000D2}"/>
                </a:ext>
              </a:extLst>
            </p:cNvPr>
            <p:cNvSpPr/>
            <p:nvPr/>
          </p:nvSpPr>
          <p:spPr>
            <a:xfrm>
              <a:off x="7114056" y="8656320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9" name="Rounded Rectangle 2068">
              <a:extLst>
                <a:ext uri="{FF2B5EF4-FFF2-40B4-BE49-F238E27FC236}">
                  <a16:creationId xmlns:a16="http://schemas.microsoft.com/office/drawing/2014/main" id="{353218FE-BDA2-D724-68AF-B822C72D35E3}"/>
                </a:ext>
              </a:extLst>
            </p:cNvPr>
            <p:cNvSpPr/>
            <p:nvPr/>
          </p:nvSpPr>
          <p:spPr>
            <a:xfrm>
              <a:off x="7421161" y="8656320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70" name="Rounded Rectangle 2069">
              <a:extLst>
                <a:ext uri="{FF2B5EF4-FFF2-40B4-BE49-F238E27FC236}">
                  <a16:creationId xmlns:a16="http://schemas.microsoft.com/office/drawing/2014/main" id="{FDC1E0E3-3DC0-1716-BEE1-1CA2C89BA4CA}"/>
                </a:ext>
              </a:extLst>
            </p:cNvPr>
            <p:cNvSpPr/>
            <p:nvPr/>
          </p:nvSpPr>
          <p:spPr>
            <a:xfrm>
              <a:off x="7725514" y="8656320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71" name="Rounded Rectangle 2070">
              <a:extLst>
                <a:ext uri="{FF2B5EF4-FFF2-40B4-BE49-F238E27FC236}">
                  <a16:creationId xmlns:a16="http://schemas.microsoft.com/office/drawing/2014/main" id="{CFD244D9-AFE1-8D98-29D5-9B9B6211BCF7}"/>
                </a:ext>
              </a:extLst>
            </p:cNvPr>
            <p:cNvSpPr/>
            <p:nvPr/>
          </p:nvSpPr>
          <p:spPr>
            <a:xfrm>
              <a:off x="8032619" y="8656320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72" name="Rounded Rectangle 2071">
              <a:extLst>
                <a:ext uri="{FF2B5EF4-FFF2-40B4-BE49-F238E27FC236}">
                  <a16:creationId xmlns:a16="http://schemas.microsoft.com/office/drawing/2014/main" id="{820C7A61-5681-9E19-B6C6-2560F1CFEC53}"/>
                </a:ext>
              </a:extLst>
            </p:cNvPr>
            <p:cNvSpPr/>
            <p:nvPr/>
          </p:nvSpPr>
          <p:spPr>
            <a:xfrm>
              <a:off x="8335969" y="8656320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73" name="Rounded Rectangle 2072">
              <a:extLst>
                <a:ext uri="{FF2B5EF4-FFF2-40B4-BE49-F238E27FC236}">
                  <a16:creationId xmlns:a16="http://schemas.microsoft.com/office/drawing/2014/main" id="{4C588B53-848D-F880-2E6A-5C46F736FC95}"/>
                </a:ext>
              </a:extLst>
            </p:cNvPr>
            <p:cNvSpPr/>
            <p:nvPr/>
          </p:nvSpPr>
          <p:spPr>
            <a:xfrm>
              <a:off x="8643074" y="8656320"/>
              <a:ext cx="304800" cy="276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74" name="Rounded Rectangle 2073">
              <a:extLst>
                <a:ext uri="{FF2B5EF4-FFF2-40B4-BE49-F238E27FC236}">
                  <a16:creationId xmlns:a16="http://schemas.microsoft.com/office/drawing/2014/main" id="{1F3C3416-D0D2-17D2-8380-DC6561373780}"/>
                </a:ext>
              </a:extLst>
            </p:cNvPr>
            <p:cNvSpPr/>
            <p:nvPr/>
          </p:nvSpPr>
          <p:spPr>
            <a:xfrm>
              <a:off x="8950165" y="8656320"/>
              <a:ext cx="304800" cy="276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75" name="Rounded Rectangle 2074">
              <a:extLst>
                <a:ext uri="{FF2B5EF4-FFF2-40B4-BE49-F238E27FC236}">
                  <a16:creationId xmlns:a16="http://schemas.microsoft.com/office/drawing/2014/main" id="{4DD5AAF3-F7B1-5A5E-E03C-4BE0FB14FA6D}"/>
                </a:ext>
              </a:extLst>
            </p:cNvPr>
            <p:cNvSpPr/>
            <p:nvPr/>
          </p:nvSpPr>
          <p:spPr>
            <a:xfrm>
              <a:off x="9257270" y="8656320"/>
              <a:ext cx="304800" cy="276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76" name="Rounded Rectangle 2075">
              <a:extLst>
                <a:ext uri="{FF2B5EF4-FFF2-40B4-BE49-F238E27FC236}">
                  <a16:creationId xmlns:a16="http://schemas.microsoft.com/office/drawing/2014/main" id="{40EAF169-2041-74A1-2F6F-C25B7180DA6C}"/>
                </a:ext>
              </a:extLst>
            </p:cNvPr>
            <p:cNvSpPr/>
            <p:nvPr/>
          </p:nvSpPr>
          <p:spPr>
            <a:xfrm>
              <a:off x="6505087" y="9180463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77" name="Rounded Rectangle 2076">
              <a:extLst>
                <a:ext uri="{FF2B5EF4-FFF2-40B4-BE49-F238E27FC236}">
                  <a16:creationId xmlns:a16="http://schemas.microsoft.com/office/drawing/2014/main" id="{37D6556C-FA27-459E-0CBB-C1E75C955DA8}"/>
                </a:ext>
              </a:extLst>
            </p:cNvPr>
            <p:cNvSpPr/>
            <p:nvPr/>
          </p:nvSpPr>
          <p:spPr>
            <a:xfrm>
              <a:off x="6812192" y="9180463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78" name="Rounded Rectangle 2077">
              <a:extLst>
                <a:ext uri="{FF2B5EF4-FFF2-40B4-BE49-F238E27FC236}">
                  <a16:creationId xmlns:a16="http://schemas.microsoft.com/office/drawing/2014/main" id="{8B9687F2-F9BD-40B6-1F47-C8ED9A7D1E30}"/>
                </a:ext>
              </a:extLst>
            </p:cNvPr>
            <p:cNvSpPr/>
            <p:nvPr/>
          </p:nvSpPr>
          <p:spPr>
            <a:xfrm>
              <a:off x="7114056" y="9180463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79" name="Rounded Rectangle 2078">
              <a:extLst>
                <a:ext uri="{FF2B5EF4-FFF2-40B4-BE49-F238E27FC236}">
                  <a16:creationId xmlns:a16="http://schemas.microsoft.com/office/drawing/2014/main" id="{55EADF76-1C3B-F5AC-0C39-AC49233544BC}"/>
                </a:ext>
              </a:extLst>
            </p:cNvPr>
            <p:cNvSpPr/>
            <p:nvPr/>
          </p:nvSpPr>
          <p:spPr>
            <a:xfrm>
              <a:off x="7421161" y="9180463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0" name="Rounded Rectangle 2079">
              <a:extLst>
                <a:ext uri="{FF2B5EF4-FFF2-40B4-BE49-F238E27FC236}">
                  <a16:creationId xmlns:a16="http://schemas.microsoft.com/office/drawing/2014/main" id="{F466F61B-DA88-D9F0-917D-943C76F5EC2C}"/>
                </a:ext>
              </a:extLst>
            </p:cNvPr>
            <p:cNvSpPr/>
            <p:nvPr/>
          </p:nvSpPr>
          <p:spPr>
            <a:xfrm>
              <a:off x="7725514" y="9180463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1" name="Rounded Rectangle 2080">
              <a:extLst>
                <a:ext uri="{FF2B5EF4-FFF2-40B4-BE49-F238E27FC236}">
                  <a16:creationId xmlns:a16="http://schemas.microsoft.com/office/drawing/2014/main" id="{AA5AA8B3-A23D-6AE6-991A-6A0A351E7CFF}"/>
                </a:ext>
              </a:extLst>
            </p:cNvPr>
            <p:cNvSpPr/>
            <p:nvPr/>
          </p:nvSpPr>
          <p:spPr>
            <a:xfrm>
              <a:off x="8032619" y="9180463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2" name="Rounded Rectangle 2081">
              <a:extLst>
                <a:ext uri="{FF2B5EF4-FFF2-40B4-BE49-F238E27FC236}">
                  <a16:creationId xmlns:a16="http://schemas.microsoft.com/office/drawing/2014/main" id="{D96186D7-3C77-7FBC-7786-553010720DC5}"/>
                </a:ext>
              </a:extLst>
            </p:cNvPr>
            <p:cNvSpPr/>
            <p:nvPr/>
          </p:nvSpPr>
          <p:spPr>
            <a:xfrm>
              <a:off x="8335969" y="9180463"/>
              <a:ext cx="304800" cy="276999"/>
            </a:xfrm>
            <a:prstGeom prst="roundRect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3" name="Rounded Rectangle 2082">
              <a:extLst>
                <a:ext uri="{FF2B5EF4-FFF2-40B4-BE49-F238E27FC236}">
                  <a16:creationId xmlns:a16="http://schemas.microsoft.com/office/drawing/2014/main" id="{9FD243E8-D20F-759B-8380-A36401DF9CFE}"/>
                </a:ext>
              </a:extLst>
            </p:cNvPr>
            <p:cNvSpPr/>
            <p:nvPr/>
          </p:nvSpPr>
          <p:spPr>
            <a:xfrm>
              <a:off x="8643074" y="9180463"/>
              <a:ext cx="304800" cy="276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4" name="Rounded Rectangle 2083">
              <a:extLst>
                <a:ext uri="{FF2B5EF4-FFF2-40B4-BE49-F238E27FC236}">
                  <a16:creationId xmlns:a16="http://schemas.microsoft.com/office/drawing/2014/main" id="{04CDA32E-6A03-5F11-F251-8431C28C098C}"/>
                </a:ext>
              </a:extLst>
            </p:cNvPr>
            <p:cNvSpPr/>
            <p:nvPr/>
          </p:nvSpPr>
          <p:spPr>
            <a:xfrm>
              <a:off x="8950165" y="9180463"/>
              <a:ext cx="304800" cy="276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5" name="Rounded Rectangle 2084">
              <a:extLst>
                <a:ext uri="{FF2B5EF4-FFF2-40B4-BE49-F238E27FC236}">
                  <a16:creationId xmlns:a16="http://schemas.microsoft.com/office/drawing/2014/main" id="{752EA217-F72A-9826-F0A0-05AAE399DC24}"/>
                </a:ext>
              </a:extLst>
            </p:cNvPr>
            <p:cNvSpPr/>
            <p:nvPr/>
          </p:nvSpPr>
          <p:spPr>
            <a:xfrm>
              <a:off x="9257270" y="9180463"/>
              <a:ext cx="304800" cy="27699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23" name="Rechthoek 24">
              <a:extLst>
                <a:ext uri="{FF2B5EF4-FFF2-40B4-BE49-F238E27FC236}">
                  <a16:creationId xmlns:a16="http://schemas.microsoft.com/office/drawing/2014/main" id="{51B4C314-D3CB-E817-AD2D-059D09EED30D}"/>
                </a:ext>
              </a:extLst>
            </p:cNvPr>
            <p:cNvSpPr/>
            <p:nvPr/>
          </p:nvSpPr>
          <p:spPr>
            <a:xfrm>
              <a:off x="8535868" y="2680445"/>
              <a:ext cx="926707" cy="15662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000"/>
                </a:lnSpc>
              </a:pPr>
              <a:endParaRPr lang="nl-NL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24" name="Rechthoek 24">
              <a:extLst>
                <a:ext uri="{FF2B5EF4-FFF2-40B4-BE49-F238E27FC236}">
                  <a16:creationId xmlns:a16="http://schemas.microsoft.com/office/drawing/2014/main" id="{739BA78D-D51F-9103-4401-F7DD4F7EC4DB}"/>
                </a:ext>
              </a:extLst>
            </p:cNvPr>
            <p:cNvSpPr/>
            <p:nvPr/>
          </p:nvSpPr>
          <p:spPr>
            <a:xfrm>
              <a:off x="8535868" y="5050336"/>
              <a:ext cx="926707" cy="155491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000"/>
                </a:lnSpc>
              </a:pPr>
              <a:endParaRPr lang="nl-NL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125" name="Picture 2124">
              <a:extLst>
                <a:ext uri="{FF2B5EF4-FFF2-40B4-BE49-F238E27FC236}">
                  <a16:creationId xmlns:a16="http://schemas.microsoft.com/office/drawing/2014/main" id="{4252FD80-E4DE-D886-A512-C6BB28CF6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94498" y="3103506"/>
              <a:ext cx="718427" cy="849051"/>
            </a:xfrm>
            <a:prstGeom prst="rect">
              <a:avLst/>
            </a:prstGeom>
          </p:spPr>
        </p:pic>
        <p:sp>
          <p:nvSpPr>
            <p:cNvPr id="2126" name="TextBox 2125">
              <a:extLst>
                <a:ext uri="{FF2B5EF4-FFF2-40B4-BE49-F238E27FC236}">
                  <a16:creationId xmlns:a16="http://schemas.microsoft.com/office/drawing/2014/main" id="{43D8DBD8-5CE2-87DD-394A-2B930C732428}"/>
                </a:ext>
              </a:extLst>
            </p:cNvPr>
            <p:cNvSpPr txBox="1"/>
            <p:nvPr/>
          </p:nvSpPr>
          <p:spPr>
            <a:xfrm>
              <a:off x="9016625" y="3583643"/>
              <a:ext cx="372566" cy="246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236020" algn="l"/>
                </a:tabLst>
              </a:pPr>
              <a:r>
                <a:rPr lang="en-NL" sz="467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</a:rPr>
                <a:t>*</a:t>
              </a:r>
            </a:p>
          </p:txBody>
        </p:sp>
        <p:sp>
          <p:nvSpPr>
            <p:cNvPr id="2127" name="TextBox 2126">
              <a:extLst>
                <a:ext uri="{FF2B5EF4-FFF2-40B4-BE49-F238E27FC236}">
                  <a16:creationId xmlns:a16="http://schemas.microsoft.com/office/drawing/2014/main" id="{977A6BD0-93BB-2C36-0E66-0164240A2B09}"/>
                </a:ext>
              </a:extLst>
            </p:cNvPr>
            <p:cNvSpPr txBox="1"/>
            <p:nvPr/>
          </p:nvSpPr>
          <p:spPr>
            <a:xfrm>
              <a:off x="9017564" y="3757952"/>
              <a:ext cx="500619" cy="2001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67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</a:rPr>
                <a:t>CIVISION</a:t>
              </a:r>
            </a:p>
          </p:txBody>
        </p:sp>
        <p:sp>
          <p:nvSpPr>
            <p:cNvPr id="2128" name="TextBox 2127">
              <a:extLst>
                <a:ext uri="{FF2B5EF4-FFF2-40B4-BE49-F238E27FC236}">
                  <a16:creationId xmlns:a16="http://schemas.microsoft.com/office/drawing/2014/main" id="{FBDE8513-01BF-DA69-A525-6ECF9ABEB2FB}"/>
                </a:ext>
              </a:extLst>
            </p:cNvPr>
            <p:cNvSpPr txBox="1"/>
            <p:nvPr/>
          </p:nvSpPr>
          <p:spPr>
            <a:xfrm>
              <a:off x="9019020" y="3621906"/>
              <a:ext cx="536685" cy="292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667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</a:rPr>
                <a:t>SAP</a:t>
              </a:r>
            </a:p>
          </p:txBody>
        </p:sp>
        <p:pic>
          <p:nvPicPr>
            <p:cNvPr id="2129" name="Picture 2128">
              <a:extLst>
                <a:ext uri="{FF2B5EF4-FFF2-40B4-BE49-F238E27FC236}">
                  <a16:creationId xmlns:a16="http://schemas.microsoft.com/office/drawing/2014/main" id="{F66BE781-D2B9-7EDC-EC6B-9AF3D4FF0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53377" y="5483619"/>
              <a:ext cx="718427" cy="849051"/>
            </a:xfrm>
            <a:prstGeom prst="rect">
              <a:avLst/>
            </a:prstGeom>
          </p:spPr>
        </p:pic>
        <p:sp>
          <p:nvSpPr>
            <p:cNvPr id="2130" name="TextBox 2129">
              <a:extLst>
                <a:ext uri="{FF2B5EF4-FFF2-40B4-BE49-F238E27FC236}">
                  <a16:creationId xmlns:a16="http://schemas.microsoft.com/office/drawing/2014/main" id="{80175314-3474-D441-CA46-ECF161B52777}"/>
                </a:ext>
              </a:extLst>
            </p:cNvPr>
            <p:cNvSpPr txBox="1"/>
            <p:nvPr/>
          </p:nvSpPr>
          <p:spPr>
            <a:xfrm>
              <a:off x="8922585" y="6022311"/>
              <a:ext cx="608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6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</a:rPr>
                <a:t>4WOZ</a:t>
              </a:r>
            </a:p>
          </p:txBody>
        </p:sp>
        <p:sp>
          <p:nvSpPr>
            <p:cNvPr id="2131" name="Rechthoek 24">
              <a:extLst>
                <a:ext uri="{FF2B5EF4-FFF2-40B4-BE49-F238E27FC236}">
                  <a16:creationId xmlns:a16="http://schemas.microsoft.com/office/drawing/2014/main" id="{DD521CA5-6A49-9434-9F12-27C3FA81A557}"/>
                </a:ext>
              </a:extLst>
            </p:cNvPr>
            <p:cNvSpPr/>
            <p:nvPr/>
          </p:nvSpPr>
          <p:spPr>
            <a:xfrm>
              <a:off x="6937422" y="2673965"/>
              <a:ext cx="654843" cy="553955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000"/>
                </a:lnSpc>
              </a:pPr>
              <a:endParaRPr lang="nl-NL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32" name="Rechthoek 24">
              <a:extLst>
                <a:ext uri="{FF2B5EF4-FFF2-40B4-BE49-F238E27FC236}">
                  <a16:creationId xmlns:a16="http://schemas.microsoft.com/office/drawing/2014/main" id="{5B14854C-9B54-51AF-3559-E5ED7FBCFC0D}"/>
                </a:ext>
              </a:extLst>
            </p:cNvPr>
            <p:cNvSpPr/>
            <p:nvPr/>
          </p:nvSpPr>
          <p:spPr>
            <a:xfrm>
              <a:off x="6937421" y="3528825"/>
              <a:ext cx="654843" cy="5539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000"/>
                </a:lnSpc>
              </a:pPr>
              <a:endParaRPr lang="nl-NL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33" name="Rechthoek 24">
              <a:extLst>
                <a:ext uri="{FF2B5EF4-FFF2-40B4-BE49-F238E27FC236}">
                  <a16:creationId xmlns:a16="http://schemas.microsoft.com/office/drawing/2014/main" id="{39643553-BADC-409B-A5FA-EDEDE5461AAA}"/>
                </a:ext>
              </a:extLst>
            </p:cNvPr>
            <p:cNvSpPr/>
            <p:nvPr/>
          </p:nvSpPr>
          <p:spPr>
            <a:xfrm>
              <a:off x="6938872" y="4414502"/>
              <a:ext cx="654843" cy="5539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000"/>
                </a:lnSpc>
              </a:pPr>
              <a:endParaRPr lang="nl-NL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34" name="Rechthoek 24">
              <a:extLst>
                <a:ext uri="{FF2B5EF4-FFF2-40B4-BE49-F238E27FC236}">
                  <a16:creationId xmlns:a16="http://schemas.microsoft.com/office/drawing/2014/main" id="{02EDE149-7FD6-3752-1CA6-718C6EA25644}"/>
                </a:ext>
              </a:extLst>
            </p:cNvPr>
            <p:cNvSpPr/>
            <p:nvPr/>
          </p:nvSpPr>
          <p:spPr>
            <a:xfrm>
              <a:off x="6937420" y="5207200"/>
              <a:ext cx="654843" cy="5539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000"/>
                </a:lnSpc>
              </a:pPr>
              <a:endParaRPr lang="nl-NL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35" name="Rechthoek 24">
              <a:extLst>
                <a:ext uri="{FF2B5EF4-FFF2-40B4-BE49-F238E27FC236}">
                  <a16:creationId xmlns:a16="http://schemas.microsoft.com/office/drawing/2014/main" id="{BF192F07-E65E-385B-DBB4-C1D744BD29C0}"/>
                </a:ext>
              </a:extLst>
            </p:cNvPr>
            <p:cNvSpPr/>
            <p:nvPr/>
          </p:nvSpPr>
          <p:spPr>
            <a:xfrm>
              <a:off x="6937419" y="6051889"/>
              <a:ext cx="654843" cy="5539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03200"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000"/>
                </a:lnSpc>
              </a:pPr>
              <a:endParaRPr lang="nl-NL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2151" name="Straight Connector 2150">
              <a:extLst>
                <a:ext uri="{FF2B5EF4-FFF2-40B4-BE49-F238E27FC236}">
                  <a16:creationId xmlns:a16="http://schemas.microsoft.com/office/drawing/2014/main" id="{B376E4CC-775A-5C1C-9ED3-A1CB63FD741E}"/>
                </a:ext>
              </a:extLst>
            </p:cNvPr>
            <p:cNvCxnSpPr>
              <a:stCxn id="2131" idx="3"/>
              <a:endCxn id="2123" idx="1"/>
            </p:cNvCxnSpPr>
            <p:nvPr/>
          </p:nvCxnSpPr>
          <p:spPr>
            <a:xfrm>
              <a:off x="7592265" y="2950943"/>
              <a:ext cx="943603" cy="5126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2" name="Straight Connector 2151">
              <a:extLst>
                <a:ext uri="{FF2B5EF4-FFF2-40B4-BE49-F238E27FC236}">
                  <a16:creationId xmlns:a16="http://schemas.microsoft.com/office/drawing/2014/main" id="{8EC5F7C4-3F89-3920-8289-54D2752EF4AC}"/>
                </a:ext>
              </a:extLst>
            </p:cNvPr>
            <p:cNvCxnSpPr>
              <a:cxnSpLocks/>
              <a:stCxn id="2132" idx="3"/>
              <a:endCxn id="2123" idx="1"/>
            </p:cNvCxnSpPr>
            <p:nvPr/>
          </p:nvCxnSpPr>
          <p:spPr>
            <a:xfrm flipV="1">
              <a:off x="7592264" y="3463573"/>
              <a:ext cx="943604" cy="3422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3" name="Straight Connector 2152">
              <a:extLst>
                <a:ext uri="{FF2B5EF4-FFF2-40B4-BE49-F238E27FC236}">
                  <a16:creationId xmlns:a16="http://schemas.microsoft.com/office/drawing/2014/main" id="{9459A090-E1F5-30FF-FC55-17002994727C}"/>
                </a:ext>
              </a:extLst>
            </p:cNvPr>
            <p:cNvCxnSpPr>
              <a:cxnSpLocks/>
              <a:stCxn id="2133" idx="3"/>
              <a:endCxn id="2123" idx="1"/>
            </p:cNvCxnSpPr>
            <p:nvPr/>
          </p:nvCxnSpPr>
          <p:spPr>
            <a:xfrm flipV="1">
              <a:off x="7593715" y="3463573"/>
              <a:ext cx="942153" cy="12279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4" name="Straight Connector 2153">
              <a:extLst>
                <a:ext uri="{FF2B5EF4-FFF2-40B4-BE49-F238E27FC236}">
                  <a16:creationId xmlns:a16="http://schemas.microsoft.com/office/drawing/2014/main" id="{9CBCC31A-C3EC-7D87-C53D-91687550593B}"/>
                </a:ext>
              </a:extLst>
            </p:cNvPr>
            <p:cNvCxnSpPr>
              <a:cxnSpLocks/>
              <a:endCxn id="2123" idx="1"/>
            </p:cNvCxnSpPr>
            <p:nvPr/>
          </p:nvCxnSpPr>
          <p:spPr>
            <a:xfrm flipV="1">
              <a:off x="7618755" y="3463573"/>
              <a:ext cx="917113" cy="19851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5" name="Straight Connector 2154">
              <a:extLst>
                <a:ext uri="{FF2B5EF4-FFF2-40B4-BE49-F238E27FC236}">
                  <a16:creationId xmlns:a16="http://schemas.microsoft.com/office/drawing/2014/main" id="{2FC893CC-40C3-F89E-3645-892E366D469A}"/>
                </a:ext>
              </a:extLst>
            </p:cNvPr>
            <p:cNvCxnSpPr>
              <a:cxnSpLocks/>
              <a:stCxn id="2135" idx="3"/>
              <a:endCxn id="2123" idx="1"/>
            </p:cNvCxnSpPr>
            <p:nvPr/>
          </p:nvCxnSpPr>
          <p:spPr>
            <a:xfrm flipV="1">
              <a:off x="7592262" y="3463573"/>
              <a:ext cx="943606" cy="28652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6" name="Straight Connector 2155">
              <a:extLst>
                <a:ext uri="{FF2B5EF4-FFF2-40B4-BE49-F238E27FC236}">
                  <a16:creationId xmlns:a16="http://schemas.microsoft.com/office/drawing/2014/main" id="{448BA765-9A15-6B0A-7CA6-ACB8786EFDED}"/>
                </a:ext>
              </a:extLst>
            </p:cNvPr>
            <p:cNvCxnSpPr>
              <a:cxnSpLocks/>
              <a:stCxn id="2124" idx="0"/>
              <a:endCxn id="2123" idx="2"/>
            </p:cNvCxnSpPr>
            <p:nvPr/>
          </p:nvCxnSpPr>
          <p:spPr>
            <a:xfrm flipV="1">
              <a:off x="8999222" y="4246700"/>
              <a:ext cx="0" cy="803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7" name="Straight Connector 2156">
              <a:extLst>
                <a:ext uri="{FF2B5EF4-FFF2-40B4-BE49-F238E27FC236}">
                  <a16:creationId xmlns:a16="http://schemas.microsoft.com/office/drawing/2014/main" id="{57B48BF9-59F7-3F0A-CAE1-0752223AA690}"/>
                </a:ext>
              </a:extLst>
            </p:cNvPr>
            <p:cNvCxnSpPr>
              <a:cxnSpLocks/>
              <a:stCxn id="2124" idx="0"/>
            </p:cNvCxnSpPr>
            <p:nvPr/>
          </p:nvCxnSpPr>
          <p:spPr>
            <a:xfrm flipH="1" flipV="1">
              <a:off x="8653377" y="4246700"/>
              <a:ext cx="345845" cy="803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8" name="Straight Connector 2157">
              <a:extLst>
                <a:ext uri="{FF2B5EF4-FFF2-40B4-BE49-F238E27FC236}">
                  <a16:creationId xmlns:a16="http://schemas.microsoft.com/office/drawing/2014/main" id="{BC549266-E21E-6644-5FE6-0A110896E775}"/>
                </a:ext>
              </a:extLst>
            </p:cNvPr>
            <p:cNvCxnSpPr>
              <a:cxnSpLocks/>
              <a:stCxn id="2124" idx="0"/>
            </p:cNvCxnSpPr>
            <p:nvPr/>
          </p:nvCxnSpPr>
          <p:spPr>
            <a:xfrm flipV="1">
              <a:off x="8999222" y="4270695"/>
              <a:ext cx="388956" cy="7796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9" name="Straight Connector 2158">
              <a:extLst>
                <a:ext uri="{FF2B5EF4-FFF2-40B4-BE49-F238E27FC236}">
                  <a16:creationId xmlns:a16="http://schemas.microsoft.com/office/drawing/2014/main" id="{63C5D7A4-C7C3-F0F7-00CA-19606E65F6D4}"/>
                </a:ext>
              </a:extLst>
            </p:cNvPr>
            <p:cNvCxnSpPr>
              <a:cxnSpLocks/>
              <a:endCxn id="2123" idx="2"/>
            </p:cNvCxnSpPr>
            <p:nvPr/>
          </p:nvCxnSpPr>
          <p:spPr>
            <a:xfrm flipH="1" flipV="1">
              <a:off x="8999222" y="4246700"/>
              <a:ext cx="399776" cy="8115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0" name="Straight Connector 2159">
              <a:extLst>
                <a:ext uri="{FF2B5EF4-FFF2-40B4-BE49-F238E27FC236}">
                  <a16:creationId xmlns:a16="http://schemas.microsoft.com/office/drawing/2014/main" id="{84A5028F-DBFE-9CF0-42AF-46388C6D85C6}"/>
                </a:ext>
              </a:extLst>
            </p:cNvPr>
            <p:cNvCxnSpPr>
              <a:cxnSpLocks/>
              <a:endCxn id="2123" idx="2"/>
            </p:cNvCxnSpPr>
            <p:nvPr/>
          </p:nvCxnSpPr>
          <p:spPr>
            <a:xfrm flipV="1">
              <a:off x="8560908" y="4246700"/>
              <a:ext cx="438314" cy="8083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1" name="Straight Connector 2160">
              <a:extLst>
                <a:ext uri="{FF2B5EF4-FFF2-40B4-BE49-F238E27FC236}">
                  <a16:creationId xmlns:a16="http://schemas.microsoft.com/office/drawing/2014/main" id="{C6FE45DE-4130-5DAC-8955-D71E75E80166}"/>
                </a:ext>
              </a:extLst>
            </p:cNvPr>
            <p:cNvCxnSpPr>
              <a:cxnSpLocks/>
              <a:stCxn id="2124" idx="1"/>
              <a:endCxn id="2131" idx="3"/>
            </p:cNvCxnSpPr>
            <p:nvPr/>
          </p:nvCxnSpPr>
          <p:spPr>
            <a:xfrm flipH="1" flipV="1">
              <a:off x="7592265" y="2950943"/>
              <a:ext cx="943603" cy="28768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2" name="Straight Connector 2161">
              <a:extLst>
                <a:ext uri="{FF2B5EF4-FFF2-40B4-BE49-F238E27FC236}">
                  <a16:creationId xmlns:a16="http://schemas.microsoft.com/office/drawing/2014/main" id="{56692C66-CDD8-DF57-C0D4-C58E7AEFB1E2}"/>
                </a:ext>
              </a:extLst>
            </p:cNvPr>
            <p:cNvCxnSpPr>
              <a:cxnSpLocks/>
              <a:endCxn id="2132" idx="3"/>
            </p:cNvCxnSpPr>
            <p:nvPr/>
          </p:nvCxnSpPr>
          <p:spPr>
            <a:xfrm flipH="1" flipV="1">
              <a:off x="7592264" y="3805803"/>
              <a:ext cx="931408" cy="2045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3" name="Straight Connector 2162">
              <a:extLst>
                <a:ext uri="{FF2B5EF4-FFF2-40B4-BE49-F238E27FC236}">
                  <a16:creationId xmlns:a16="http://schemas.microsoft.com/office/drawing/2014/main" id="{3FBEF299-2C41-753F-261C-26261F4FD583}"/>
                </a:ext>
              </a:extLst>
            </p:cNvPr>
            <p:cNvCxnSpPr>
              <a:cxnSpLocks/>
              <a:endCxn id="2133" idx="3"/>
            </p:cNvCxnSpPr>
            <p:nvPr/>
          </p:nvCxnSpPr>
          <p:spPr>
            <a:xfrm flipH="1" flipV="1">
              <a:off x="7593715" y="4691480"/>
              <a:ext cx="909714" cy="11672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4" name="Straight Connector 2163">
              <a:extLst>
                <a:ext uri="{FF2B5EF4-FFF2-40B4-BE49-F238E27FC236}">
                  <a16:creationId xmlns:a16="http://schemas.microsoft.com/office/drawing/2014/main" id="{7FA74199-AD26-18C1-00B0-56E0D6D1DF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45302" y="5433710"/>
              <a:ext cx="858127" cy="394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5" name="Straight Connector 2164">
              <a:extLst>
                <a:ext uri="{FF2B5EF4-FFF2-40B4-BE49-F238E27FC236}">
                  <a16:creationId xmlns:a16="http://schemas.microsoft.com/office/drawing/2014/main" id="{EC86EC52-B76D-DDFC-74FE-B6C63FBD2D31}"/>
                </a:ext>
              </a:extLst>
            </p:cNvPr>
            <p:cNvCxnSpPr>
              <a:cxnSpLocks/>
              <a:endCxn id="2135" idx="3"/>
            </p:cNvCxnSpPr>
            <p:nvPr/>
          </p:nvCxnSpPr>
          <p:spPr>
            <a:xfrm flipH="1">
              <a:off x="7592262" y="5858727"/>
              <a:ext cx="911167" cy="4701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66" name="Picture 4" descr="Robot, with, rising, arms Icon in Smart Robot Set">
              <a:extLst>
                <a:ext uri="{FF2B5EF4-FFF2-40B4-BE49-F238E27FC236}">
                  <a16:creationId xmlns:a16="http://schemas.microsoft.com/office/drawing/2014/main" id="{D8763311-F30B-1CED-CA39-A9E1C805AA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5966" y="2742404"/>
              <a:ext cx="417076" cy="417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67" name="Picture 4" descr="Robot, with, rising, arms Icon in Smart Robot Set">
              <a:extLst>
                <a:ext uri="{FF2B5EF4-FFF2-40B4-BE49-F238E27FC236}">
                  <a16:creationId xmlns:a16="http://schemas.microsoft.com/office/drawing/2014/main" id="{418C7844-27B1-F83A-BBF6-864FA980C7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5035" y="3580738"/>
              <a:ext cx="417076" cy="417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68" name="Picture 4" descr="Robot, with, rising, arms Icon in Smart Robot Set">
              <a:extLst>
                <a:ext uri="{FF2B5EF4-FFF2-40B4-BE49-F238E27FC236}">
                  <a16:creationId xmlns:a16="http://schemas.microsoft.com/office/drawing/2014/main" id="{15BAD088-0ABD-9986-A6B0-FAC885C8A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8757" y="4495139"/>
              <a:ext cx="417076" cy="417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69" name="Picture 4" descr="Robot, with, rising, arms Icon in Smart Robot Set">
              <a:extLst>
                <a:ext uri="{FF2B5EF4-FFF2-40B4-BE49-F238E27FC236}">
                  <a16:creationId xmlns:a16="http://schemas.microsoft.com/office/drawing/2014/main" id="{E40689CD-A61D-4ED7-F07A-BDFA34994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7340" y="5279291"/>
              <a:ext cx="417076" cy="417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70" name="Picture 4" descr="Robot, with, rising, arms Icon in Smart Robot Set">
              <a:extLst>
                <a:ext uri="{FF2B5EF4-FFF2-40B4-BE49-F238E27FC236}">
                  <a16:creationId xmlns:a16="http://schemas.microsoft.com/office/drawing/2014/main" id="{15719ADD-08C8-CE94-52B7-19D3D99C18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4884" y="6116545"/>
              <a:ext cx="417076" cy="417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71" name="Tekstvak 6">
              <a:extLst>
                <a:ext uri="{FF2B5EF4-FFF2-40B4-BE49-F238E27FC236}">
                  <a16:creationId xmlns:a16="http://schemas.microsoft.com/office/drawing/2014/main" id="{2F008954-ED7F-668C-47D3-4DABFF881139}"/>
                </a:ext>
              </a:extLst>
            </p:cNvPr>
            <p:cNvSpPr txBox="1"/>
            <p:nvPr/>
          </p:nvSpPr>
          <p:spPr>
            <a:xfrm>
              <a:off x="5036511" y="1333500"/>
              <a:ext cx="5168639" cy="1369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133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</a:rPr>
                <a:t>Robotiseren per processtap</a:t>
              </a:r>
            </a:p>
            <a:p>
              <a:pPr algn="ctr"/>
              <a:r>
                <a:rPr lang="nl-NL" sz="1067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</a:rPr>
                <a:t>‘Robbie de robot’</a:t>
              </a:r>
              <a:endParaRPr lang="nl-NL" sz="2133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173" name="Tekstvak 6">
            <a:extLst>
              <a:ext uri="{FF2B5EF4-FFF2-40B4-BE49-F238E27FC236}">
                <a16:creationId xmlns:a16="http://schemas.microsoft.com/office/drawing/2014/main" id="{30021272-43ED-6722-7C61-ABABC49EABFC}"/>
              </a:ext>
            </a:extLst>
          </p:cNvPr>
          <p:cNvSpPr txBox="1"/>
          <p:nvPr/>
        </p:nvSpPr>
        <p:spPr>
          <a:xfrm>
            <a:off x="4877198" y="889000"/>
            <a:ext cx="2645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133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Platform aanpak</a:t>
            </a:r>
          </a:p>
          <a:p>
            <a:pPr algn="ctr"/>
            <a:r>
              <a:rPr lang="nl-NL" sz="1067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‘slimmer werken’</a:t>
            </a:r>
            <a:endParaRPr lang="nl-NL" sz="2133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174" name="Rechthoek 24">
            <a:extLst>
              <a:ext uri="{FF2B5EF4-FFF2-40B4-BE49-F238E27FC236}">
                <a16:creationId xmlns:a16="http://schemas.microsoft.com/office/drawing/2014/main" id="{2CF2F131-439B-FBA7-8336-B733494408C9}"/>
              </a:ext>
            </a:extLst>
          </p:cNvPr>
          <p:cNvSpPr/>
          <p:nvPr/>
        </p:nvSpPr>
        <p:spPr>
          <a:xfrm>
            <a:off x="7472945" y="2636165"/>
            <a:ext cx="617805" cy="285891"/>
          </a:xfrm>
          <a:prstGeom prst="rect">
            <a:avLst/>
          </a:prstGeom>
          <a:solidFill>
            <a:srgbClr val="4DBAC0"/>
          </a:solidFill>
          <a:ln>
            <a:noFill/>
          </a:ln>
          <a:effectLst>
            <a:outerShdw blurRad="203200"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endParaRPr lang="nl-NL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175" name="Rechthoek 24">
            <a:extLst>
              <a:ext uri="{FF2B5EF4-FFF2-40B4-BE49-F238E27FC236}">
                <a16:creationId xmlns:a16="http://schemas.microsoft.com/office/drawing/2014/main" id="{0F407B41-F2B9-1FE3-8E06-83A3C7600378}"/>
              </a:ext>
            </a:extLst>
          </p:cNvPr>
          <p:cNvSpPr/>
          <p:nvPr/>
        </p:nvSpPr>
        <p:spPr>
          <a:xfrm>
            <a:off x="7471296" y="3012025"/>
            <a:ext cx="617805" cy="285891"/>
          </a:xfrm>
          <a:prstGeom prst="rect">
            <a:avLst/>
          </a:prstGeom>
          <a:solidFill>
            <a:srgbClr val="4DBAC0"/>
          </a:solidFill>
          <a:ln>
            <a:noFill/>
          </a:ln>
          <a:effectLst>
            <a:outerShdw blurRad="203200"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endParaRPr lang="nl-NL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176" name="Picture 2175">
            <a:extLst>
              <a:ext uri="{FF2B5EF4-FFF2-40B4-BE49-F238E27FC236}">
                <a16:creationId xmlns:a16="http://schemas.microsoft.com/office/drawing/2014/main" id="{01FDACF2-894B-8498-CF7D-EE06FEBF3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8607" y="1985468"/>
            <a:ext cx="697248" cy="824021"/>
          </a:xfrm>
          <a:prstGeom prst="rect">
            <a:avLst/>
          </a:prstGeom>
        </p:spPr>
      </p:pic>
      <p:sp>
        <p:nvSpPr>
          <p:cNvPr id="2177" name="TextBox 2176">
            <a:extLst>
              <a:ext uri="{FF2B5EF4-FFF2-40B4-BE49-F238E27FC236}">
                <a16:creationId xmlns:a16="http://schemas.microsoft.com/office/drawing/2014/main" id="{33762D7B-2FD3-72B4-65D2-82E7D6E61689}"/>
              </a:ext>
            </a:extLst>
          </p:cNvPr>
          <p:cNvSpPr txBox="1"/>
          <p:nvPr/>
        </p:nvSpPr>
        <p:spPr>
          <a:xfrm>
            <a:off x="8003358" y="2563545"/>
            <a:ext cx="248377" cy="164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36020" algn="l"/>
              </a:tabLst>
            </a:pPr>
            <a:r>
              <a:rPr lang="en-NL" sz="467" dirty="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2178" name="TextBox 2177">
            <a:extLst>
              <a:ext uri="{FF2B5EF4-FFF2-40B4-BE49-F238E27FC236}">
                <a16:creationId xmlns:a16="http://schemas.microsoft.com/office/drawing/2014/main" id="{EE31BA4C-925F-1EA5-2279-39C89767197D}"/>
              </a:ext>
            </a:extLst>
          </p:cNvPr>
          <p:cNvSpPr txBox="1"/>
          <p:nvPr/>
        </p:nvSpPr>
        <p:spPr>
          <a:xfrm>
            <a:off x="8003984" y="2679751"/>
            <a:ext cx="333746" cy="133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67" dirty="0">
                <a:latin typeface="Arial" panose="020B0604020202020204" pitchFamily="34" charset="0"/>
              </a:rPr>
              <a:t>CIVISION</a:t>
            </a:r>
          </a:p>
        </p:txBody>
      </p:sp>
      <p:sp>
        <p:nvSpPr>
          <p:cNvPr id="2179" name="TextBox 2178">
            <a:extLst>
              <a:ext uri="{FF2B5EF4-FFF2-40B4-BE49-F238E27FC236}">
                <a16:creationId xmlns:a16="http://schemas.microsoft.com/office/drawing/2014/main" id="{03A8111F-911C-7699-4A29-712860CD3A8A}"/>
              </a:ext>
            </a:extLst>
          </p:cNvPr>
          <p:cNvSpPr txBox="1"/>
          <p:nvPr/>
        </p:nvSpPr>
        <p:spPr>
          <a:xfrm>
            <a:off x="8137353" y="2518069"/>
            <a:ext cx="379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800" dirty="0">
                <a:latin typeface="Arial" panose="020B0604020202020204" pitchFamily="34" charset="0"/>
              </a:rPr>
              <a:t>SAP</a:t>
            </a:r>
          </a:p>
        </p:txBody>
      </p:sp>
      <p:pic>
        <p:nvPicPr>
          <p:cNvPr id="2180" name="Picture 2179">
            <a:extLst>
              <a:ext uri="{FF2B5EF4-FFF2-40B4-BE49-F238E27FC236}">
                <a16:creationId xmlns:a16="http://schemas.microsoft.com/office/drawing/2014/main" id="{63EC4A7C-DC32-5274-3DED-381E3DD57A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0635" y="3226986"/>
            <a:ext cx="643765" cy="760814"/>
          </a:xfrm>
          <a:prstGeom prst="rect">
            <a:avLst/>
          </a:prstGeom>
        </p:spPr>
      </p:pic>
      <p:sp>
        <p:nvSpPr>
          <p:cNvPr id="2181" name="TextBox 2180">
            <a:extLst>
              <a:ext uri="{FF2B5EF4-FFF2-40B4-BE49-F238E27FC236}">
                <a16:creationId xmlns:a16="http://schemas.microsoft.com/office/drawing/2014/main" id="{CE65FD58-36F5-33A3-FE5B-8AFA468ED460}"/>
              </a:ext>
            </a:extLst>
          </p:cNvPr>
          <p:cNvSpPr txBox="1"/>
          <p:nvPr/>
        </p:nvSpPr>
        <p:spPr>
          <a:xfrm>
            <a:off x="8147430" y="3719790"/>
            <a:ext cx="428167" cy="31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733" dirty="0">
                <a:latin typeface="Arial" panose="020B0604020202020204" pitchFamily="34" charset="0"/>
              </a:rPr>
              <a:t>4WOZ</a:t>
            </a:r>
          </a:p>
        </p:txBody>
      </p:sp>
      <p:sp>
        <p:nvSpPr>
          <p:cNvPr id="2182" name="TextBox 2181">
            <a:extLst>
              <a:ext uri="{FF2B5EF4-FFF2-40B4-BE49-F238E27FC236}">
                <a16:creationId xmlns:a16="http://schemas.microsoft.com/office/drawing/2014/main" id="{797646B7-CF68-7178-4920-AD7F6FAEF4E0}"/>
              </a:ext>
            </a:extLst>
          </p:cNvPr>
          <p:cNvSpPr txBox="1"/>
          <p:nvPr/>
        </p:nvSpPr>
        <p:spPr>
          <a:xfrm>
            <a:off x="7512958" y="2666392"/>
            <a:ext cx="505267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933" dirty="0">
                <a:latin typeface="Arial" panose="020B0604020202020204" pitchFamily="34" charset="0"/>
              </a:rPr>
              <a:t>DATA</a:t>
            </a:r>
          </a:p>
        </p:txBody>
      </p:sp>
      <p:sp>
        <p:nvSpPr>
          <p:cNvPr id="2183" name="TextBox 2182">
            <a:extLst>
              <a:ext uri="{FF2B5EF4-FFF2-40B4-BE49-F238E27FC236}">
                <a16:creationId xmlns:a16="http://schemas.microsoft.com/office/drawing/2014/main" id="{479B0DAB-3AC5-1B66-1FDB-3F2882B55DC1}"/>
              </a:ext>
            </a:extLst>
          </p:cNvPr>
          <p:cNvSpPr txBox="1"/>
          <p:nvPr/>
        </p:nvSpPr>
        <p:spPr>
          <a:xfrm>
            <a:off x="7512958" y="3031294"/>
            <a:ext cx="505267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933" dirty="0">
                <a:latin typeface="Arial" panose="020B0604020202020204" pitchFamily="34" charset="0"/>
              </a:rPr>
              <a:t>DATA</a:t>
            </a:r>
          </a:p>
        </p:txBody>
      </p:sp>
      <p:sp>
        <p:nvSpPr>
          <p:cNvPr id="2184" name="Rechthoek 24">
            <a:extLst>
              <a:ext uri="{FF2B5EF4-FFF2-40B4-BE49-F238E27FC236}">
                <a16:creationId xmlns:a16="http://schemas.microsoft.com/office/drawing/2014/main" id="{AC256330-64FE-C55B-27B6-65DEEA07BFE2}"/>
              </a:ext>
            </a:extLst>
          </p:cNvPr>
          <p:cNvSpPr/>
          <p:nvPr/>
        </p:nvSpPr>
        <p:spPr>
          <a:xfrm>
            <a:off x="4886823" y="1730320"/>
            <a:ext cx="1073448" cy="2652533"/>
          </a:xfrm>
          <a:prstGeom prst="rect">
            <a:avLst/>
          </a:prstGeom>
          <a:solidFill>
            <a:srgbClr val="4DBAC0"/>
          </a:solidFill>
          <a:ln>
            <a:noFill/>
          </a:ln>
          <a:effectLst>
            <a:outerShdw blurRad="203200" dist="508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endParaRPr lang="nl-NL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185" name="Picture 2" descr="Platform icon, Non-fungible token, Digital technology. 9429272 Vector Art  at Vecteezy">
            <a:extLst>
              <a:ext uri="{FF2B5EF4-FFF2-40B4-BE49-F238E27FC236}">
                <a16:creationId xmlns:a16="http://schemas.microsoft.com/office/drawing/2014/main" id="{6A4CA201-37A8-1637-43C2-B6315DBB0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6990" y="4390065"/>
            <a:ext cx="351809" cy="35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6" name="TextBox 2185">
            <a:extLst>
              <a:ext uri="{FF2B5EF4-FFF2-40B4-BE49-F238E27FC236}">
                <a16:creationId xmlns:a16="http://schemas.microsoft.com/office/drawing/2014/main" id="{97259B70-E7C4-357C-D707-6D2A8FC46E73}"/>
              </a:ext>
            </a:extLst>
          </p:cNvPr>
          <p:cNvSpPr txBox="1"/>
          <p:nvPr/>
        </p:nvSpPr>
        <p:spPr>
          <a:xfrm>
            <a:off x="4868825" y="4732794"/>
            <a:ext cx="1046613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933" dirty="0">
                <a:latin typeface="Arial" panose="020B0604020202020204" pitchFamily="34" charset="0"/>
              </a:rPr>
              <a:t>Bezwaar platform</a:t>
            </a:r>
          </a:p>
        </p:txBody>
      </p:sp>
      <p:pic>
        <p:nvPicPr>
          <p:cNvPr id="2187" name="Picture 4" descr="Oog clipart">
            <a:extLst>
              <a:ext uri="{FF2B5EF4-FFF2-40B4-BE49-F238E27FC236}">
                <a16:creationId xmlns:a16="http://schemas.microsoft.com/office/drawing/2014/main" id="{5C091E54-1D5E-2082-32D5-F2C1BC3FA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3316" y="1096389"/>
            <a:ext cx="808648" cy="80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5" name="TextBox 2214">
            <a:extLst>
              <a:ext uri="{FF2B5EF4-FFF2-40B4-BE49-F238E27FC236}">
                <a16:creationId xmlns:a16="http://schemas.microsoft.com/office/drawing/2014/main" id="{2B13C636-57A5-9B33-7BF7-1C0AF70FF986}"/>
              </a:ext>
            </a:extLst>
          </p:cNvPr>
          <p:cNvSpPr txBox="1"/>
          <p:nvPr/>
        </p:nvSpPr>
        <p:spPr>
          <a:xfrm>
            <a:off x="110955" y="1890879"/>
            <a:ext cx="1197764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933" dirty="0">
                <a:latin typeface="Arial" panose="020B0604020202020204" pitchFamily="34" charset="0"/>
              </a:rPr>
              <a:t>STAP 1 . Inboeken</a:t>
            </a:r>
          </a:p>
        </p:txBody>
      </p:sp>
      <p:sp>
        <p:nvSpPr>
          <p:cNvPr id="2216" name="TextBox 2215">
            <a:extLst>
              <a:ext uri="{FF2B5EF4-FFF2-40B4-BE49-F238E27FC236}">
                <a16:creationId xmlns:a16="http://schemas.microsoft.com/office/drawing/2014/main" id="{E1ADE564-D868-EADE-A0E4-1DD1CFB0F8DA}"/>
              </a:ext>
            </a:extLst>
          </p:cNvPr>
          <p:cNvSpPr txBox="1"/>
          <p:nvPr/>
        </p:nvSpPr>
        <p:spPr>
          <a:xfrm>
            <a:off x="115020" y="2419774"/>
            <a:ext cx="1257075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933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STAP 2. Ontgrieven</a:t>
            </a:r>
          </a:p>
        </p:txBody>
      </p:sp>
      <p:sp>
        <p:nvSpPr>
          <p:cNvPr id="2217" name="TextBox 2216">
            <a:extLst>
              <a:ext uri="{FF2B5EF4-FFF2-40B4-BE49-F238E27FC236}">
                <a16:creationId xmlns:a16="http://schemas.microsoft.com/office/drawing/2014/main" id="{04E22A92-CB2C-7FF0-355D-7759CEA3A67B}"/>
              </a:ext>
            </a:extLst>
          </p:cNvPr>
          <p:cNvSpPr txBox="1"/>
          <p:nvPr/>
        </p:nvSpPr>
        <p:spPr>
          <a:xfrm>
            <a:off x="110955" y="3020616"/>
            <a:ext cx="1410964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933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STAP 3 Taxatie advies</a:t>
            </a:r>
          </a:p>
        </p:txBody>
      </p:sp>
      <p:sp>
        <p:nvSpPr>
          <p:cNvPr id="2218" name="TextBox 2217">
            <a:extLst>
              <a:ext uri="{FF2B5EF4-FFF2-40B4-BE49-F238E27FC236}">
                <a16:creationId xmlns:a16="http://schemas.microsoft.com/office/drawing/2014/main" id="{0F0B4714-80ED-769E-E98D-F29467BC087C}"/>
              </a:ext>
            </a:extLst>
          </p:cNvPr>
          <p:cNvSpPr txBox="1"/>
          <p:nvPr/>
        </p:nvSpPr>
        <p:spPr>
          <a:xfrm>
            <a:off x="110955" y="3571788"/>
            <a:ext cx="995785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933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STAP 4  Horen</a:t>
            </a:r>
          </a:p>
        </p:txBody>
      </p:sp>
      <p:sp>
        <p:nvSpPr>
          <p:cNvPr id="2219" name="TextBox 2218">
            <a:extLst>
              <a:ext uri="{FF2B5EF4-FFF2-40B4-BE49-F238E27FC236}">
                <a16:creationId xmlns:a16="http://schemas.microsoft.com/office/drawing/2014/main" id="{745E90E7-272E-452C-26C4-132A0A885CEC}"/>
              </a:ext>
            </a:extLst>
          </p:cNvPr>
          <p:cNvSpPr txBox="1"/>
          <p:nvPr/>
        </p:nvSpPr>
        <p:spPr>
          <a:xfrm>
            <a:off x="110953" y="4138216"/>
            <a:ext cx="1141659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933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STAP 5 Uitspraak</a:t>
            </a:r>
          </a:p>
        </p:txBody>
      </p:sp>
      <p:pic>
        <p:nvPicPr>
          <p:cNvPr id="2220" name="Picture 2219">
            <a:extLst>
              <a:ext uri="{FF2B5EF4-FFF2-40B4-BE49-F238E27FC236}">
                <a16:creationId xmlns:a16="http://schemas.microsoft.com/office/drawing/2014/main" id="{B4BBB1F3-1EF2-2367-EABE-80BEB493CEC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059" y="1950771"/>
            <a:ext cx="3041951" cy="1502595"/>
          </a:xfrm>
          <a:prstGeom prst="rect">
            <a:avLst/>
          </a:prstGeom>
        </p:spPr>
      </p:pic>
      <p:cxnSp>
        <p:nvCxnSpPr>
          <p:cNvPr id="2222" name="Straight Connector 2221">
            <a:extLst>
              <a:ext uri="{FF2B5EF4-FFF2-40B4-BE49-F238E27FC236}">
                <a16:creationId xmlns:a16="http://schemas.microsoft.com/office/drawing/2014/main" id="{FF86F339-ACB2-E25D-2A13-68DFC4C3A6BD}"/>
              </a:ext>
            </a:extLst>
          </p:cNvPr>
          <p:cNvCxnSpPr/>
          <p:nvPr/>
        </p:nvCxnSpPr>
        <p:spPr>
          <a:xfrm>
            <a:off x="5127250" y="3471467"/>
            <a:ext cx="5712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4" name="TextBox 2223">
            <a:extLst>
              <a:ext uri="{FF2B5EF4-FFF2-40B4-BE49-F238E27FC236}">
                <a16:creationId xmlns:a16="http://schemas.microsoft.com/office/drawing/2014/main" id="{010F3C33-486F-9FA9-EC05-FD0921C7512D}"/>
              </a:ext>
            </a:extLst>
          </p:cNvPr>
          <p:cNvSpPr txBox="1"/>
          <p:nvPr/>
        </p:nvSpPr>
        <p:spPr>
          <a:xfrm>
            <a:off x="4724983" y="3519574"/>
            <a:ext cx="14238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800" dirty="0">
                <a:solidFill>
                  <a:schemeClr val="bg1"/>
                </a:solidFill>
                <a:latin typeface="Arial" panose="020B0604020202020204" pitchFamily="34" charset="0"/>
              </a:rPr>
              <a:t>Platform</a:t>
            </a:r>
          </a:p>
          <a:p>
            <a:pPr algn="ctr"/>
            <a:endParaRPr lang="nl-NL" sz="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nl-NL" sz="800" dirty="0">
                <a:solidFill>
                  <a:schemeClr val="bg1"/>
                </a:solidFill>
                <a:latin typeface="Arial" panose="020B0604020202020204" pitchFamily="34" charset="0"/>
              </a:rPr>
              <a:t>Artificiële Intelligentie</a:t>
            </a:r>
          </a:p>
          <a:p>
            <a:pPr algn="ctr"/>
            <a:endParaRPr lang="nl-NL" sz="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nl-NL" sz="800" dirty="0">
                <a:solidFill>
                  <a:schemeClr val="bg1"/>
                </a:solidFill>
                <a:latin typeface="Arial" panose="020B0604020202020204" pitchFamily="34" charset="0"/>
              </a:rPr>
              <a:t>Menselijke input</a:t>
            </a:r>
          </a:p>
        </p:txBody>
      </p:sp>
      <p:cxnSp>
        <p:nvCxnSpPr>
          <p:cNvPr id="2226" name="Straight Arrow Connector 2225">
            <a:extLst>
              <a:ext uri="{FF2B5EF4-FFF2-40B4-BE49-F238E27FC236}">
                <a16:creationId xmlns:a16="http://schemas.microsoft.com/office/drawing/2014/main" id="{BDEA8B1C-26C4-436C-7985-A9A1A7DD2502}"/>
              </a:ext>
            </a:extLst>
          </p:cNvPr>
          <p:cNvCxnSpPr/>
          <p:nvPr/>
        </p:nvCxnSpPr>
        <p:spPr>
          <a:xfrm flipH="1" flipV="1">
            <a:off x="6987098" y="2768984"/>
            <a:ext cx="489855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7" name="Straight Arrow Connector 2226">
            <a:extLst>
              <a:ext uri="{FF2B5EF4-FFF2-40B4-BE49-F238E27FC236}">
                <a16:creationId xmlns:a16="http://schemas.microsoft.com/office/drawing/2014/main" id="{8508B438-A71B-9FE9-C620-6172BB4557AA}"/>
              </a:ext>
            </a:extLst>
          </p:cNvPr>
          <p:cNvCxnSpPr/>
          <p:nvPr/>
        </p:nvCxnSpPr>
        <p:spPr>
          <a:xfrm flipH="1" flipV="1">
            <a:off x="6985844" y="3149422"/>
            <a:ext cx="489855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AutoShape 37"/>
          <p:cNvSpPr/>
          <p:nvPr/>
        </p:nvSpPr>
        <p:spPr>
          <a:xfrm flipV="1">
            <a:off x="1" y="685800"/>
            <a:ext cx="9753600" cy="14139"/>
          </a:xfrm>
          <a:prstGeom prst="line">
            <a:avLst/>
          </a:prstGeom>
          <a:ln w="76200" cap="flat">
            <a:solidFill>
              <a:srgbClr val="C5C4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L" sz="1200"/>
          </a:p>
        </p:txBody>
      </p:sp>
      <p:pic>
        <p:nvPicPr>
          <p:cNvPr id="270" name="Picture 3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7354" y="445395"/>
            <a:ext cx="961622" cy="480811"/>
          </a:xfrm>
          <a:prstGeom prst="rect">
            <a:avLst/>
          </a:prstGeom>
        </p:spPr>
      </p:pic>
      <p:sp>
        <p:nvSpPr>
          <p:cNvPr id="271" name="AutoShape 39"/>
          <p:cNvSpPr/>
          <p:nvPr/>
        </p:nvSpPr>
        <p:spPr>
          <a:xfrm flipV="1">
            <a:off x="10778976" y="681584"/>
            <a:ext cx="1412868" cy="0"/>
          </a:xfrm>
          <a:prstGeom prst="line">
            <a:avLst/>
          </a:prstGeom>
          <a:ln w="76200" cap="flat">
            <a:solidFill>
              <a:srgbClr val="C5C40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L" sz="1200"/>
          </a:p>
        </p:txBody>
      </p:sp>
      <p:sp>
        <p:nvSpPr>
          <p:cNvPr id="272" name="AutoShape 2"/>
          <p:cNvSpPr/>
          <p:nvPr/>
        </p:nvSpPr>
        <p:spPr>
          <a:xfrm>
            <a:off x="3676544" y="713495"/>
            <a:ext cx="17225" cy="6144505"/>
          </a:xfrm>
          <a:prstGeom prst="line">
            <a:avLst/>
          </a:prstGeom>
          <a:ln w="38100" cap="flat">
            <a:solidFill>
              <a:srgbClr val="00AEB8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NL" sz="1200"/>
          </a:p>
        </p:txBody>
      </p:sp>
      <p:sp>
        <p:nvSpPr>
          <p:cNvPr id="273" name="AutoShape 2"/>
          <p:cNvSpPr/>
          <p:nvPr/>
        </p:nvSpPr>
        <p:spPr>
          <a:xfrm>
            <a:off x="8922574" y="681585"/>
            <a:ext cx="1" cy="6176415"/>
          </a:xfrm>
          <a:prstGeom prst="line">
            <a:avLst/>
          </a:prstGeom>
          <a:ln w="38100" cap="flat">
            <a:solidFill>
              <a:srgbClr val="00AEB8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NL" sz="1200"/>
          </a:p>
        </p:txBody>
      </p:sp>
      <p:sp>
        <p:nvSpPr>
          <p:cNvPr id="274" name="Tekstvak 6">
            <a:extLst>
              <a:ext uri="{FF2B5EF4-FFF2-40B4-BE49-F238E27FC236}">
                <a16:creationId xmlns:a16="http://schemas.microsoft.com/office/drawing/2014/main" id="{C13F1A44-3717-96BA-D60E-6DAE9D09BA98}"/>
              </a:ext>
            </a:extLst>
          </p:cNvPr>
          <p:cNvSpPr txBox="1"/>
          <p:nvPr/>
        </p:nvSpPr>
        <p:spPr>
          <a:xfrm>
            <a:off x="9173906" y="926757"/>
            <a:ext cx="2645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133" b="1" dirty="0">
                <a:latin typeface="Arial" panose="020B0604020202020204" pitchFamily="34" charset="0"/>
              </a:rPr>
              <a:t>Inzet AI</a:t>
            </a:r>
          </a:p>
          <a:p>
            <a:pPr algn="ctr"/>
            <a:r>
              <a:rPr lang="nl-NL" sz="1067" dirty="0">
                <a:latin typeface="Arial" panose="020B0604020202020204" pitchFamily="34" charset="0"/>
              </a:rPr>
              <a:t>‘slimmer werken+’</a:t>
            </a:r>
            <a:endParaRPr lang="nl-NL" sz="2133" dirty="0">
              <a:latin typeface="Arial" panose="020B0604020202020204" pitchFamily="34" charset="0"/>
            </a:endParaRPr>
          </a:p>
        </p:txBody>
      </p:sp>
      <p:sp>
        <p:nvSpPr>
          <p:cNvPr id="275" name="Tekstvak 6">
            <a:extLst>
              <a:ext uri="{FF2B5EF4-FFF2-40B4-BE49-F238E27FC236}">
                <a16:creationId xmlns:a16="http://schemas.microsoft.com/office/drawing/2014/main" id="{4FA16555-9875-2000-7AC5-F6C221AF673D}"/>
              </a:ext>
            </a:extLst>
          </p:cNvPr>
          <p:cNvSpPr txBox="1"/>
          <p:nvPr/>
        </p:nvSpPr>
        <p:spPr>
          <a:xfrm>
            <a:off x="9361936" y="1681376"/>
            <a:ext cx="2401864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33" dirty="0">
                <a:latin typeface="Arial" panose="020B0604020202020204" pitchFamily="34" charset="0"/>
              </a:rPr>
              <a:t> Procesversnelling vergelijkbaar met flexibele </a:t>
            </a:r>
            <a:r>
              <a:rPr lang="nl-NL" sz="933" b="1" dirty="0">
                <a:latin typeface="Arial" panose="020B0604020202020204" pitchFamily="34" charset="0"/>
              </a:rPr>
              <a:t>zelflerende</a:t>
            </a:r>
            <a:r>
              <a:rPr lang="nl-NL" sz="933" dirty="0">
                <a:latin typeface="Arial" panose="020B0604020202020204" pitchFamily="34" charset="0"/>
              </a:rPr>
              <a:t> robotisering.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803" y="2314709"/>
            <a:ext cx="2095112" cy="2142299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9148633" y="4937978"/>
            <a:ext cx="29666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6" indent="-114306">
              <a:buFont typeface="Arial" panose="020B0604020202020204" pitchFamily="34" charset="0"/>
              <a:buChar char="•"/>
            </a:pPr>
            <a:r>
              <a:rPr lang="nl-NL" sz="1200" dirty="0">
                <a:latin typeface="Arial" panose="020B0604020202020204" pitchFamily="34" charset="0"/>
              </a:rPr>
              <a:t>Inzet blijft afhankelijk van bestaande backend.</a:t>
            </a:r>
          </a:p>
          <a:p>
            <a:pPr marL="114306" indent="-114306">
              <a:buFont typeface="Arial" panose="020B0604020202020204" pitchFamily="34" charset="0"/>
              <a:buChar char="•"/>
              <a:tabLst>
                <a:tab pos="293173" algn="l"/>
              </a:tabLst>
            </a:pPr>
            <a:r>
              <a:rPr lang="nl-NL" sz="1200" dirty="0">
                <a:latin typeface="Arial" panose="020B0604020202020204" pitchFamily="34" charset="0"/>
              </a:rPr>
              <a:t>Geen menselijke beoordeling en/of controle</a:t>
            </a:r>
          </a:p>
          <a:p>
            <a:pPr marL="114306" indent="-114306">
              <a:buFont typeface="Arial" panose="020B0604020202020204" pitchFamily="34" charset="0"/>
              <a:buChar char="•"/>
              <a:tabLst>
                <a:tab pos="293173" algn="l"/>
              </a:tabLst>
            </a:pPr>
            <a:r>
              <a:rPr lang="nl-NL" sz="1200" dirty="0">
                <a:latin typeface="Arial" panose="020B0604020202020204" pitchFamily="34" charset="0"/>
              </a:rPr>
              <a:t>Statistische bewerking is onbruikbaar in een bezwaarprocedure waar beoordeling van een uniek object gevraagd wordt.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BD0768-F534-A246-775A-81371A7C1CD4}"/>
              </a:ext>
            </a:extLst>
          </p:cNvPr>
          <p:cNvSpPr txBox="1"/>
          <p:nvPr/>
        </p:nvSpPr>
        <p:spPr>
          <a:xfrm>
            <a:off x="144781" y="5018205"/>
            <a:ext cx="598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800" dirty="0">
                <a:latin typeface="Arial" panose="020B0604020202020204" pitchFamily="34" charset="0"/>
              </a:rPr>
              <a:t>Systeem</a:t>
            </a:r>
          </a:p>
          <a:p>
            <a:r>
              <a:rPr lang="en-NL" sz="800" dirty="0">
                <a:latin typeface="Arial" panose="020B0604020202020204" pitchFamily="34" charset="0"/>
              </a:rPr>
              <a:t>belasting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E887A8-8E8B-17F4-F70C-B8AC359CC1CC}"/>
              </a:ext>
            </a:extLst>
          </p:cNvPr>
          <p:cNvSpPr txBox="1"/>
          <p:nvPr/>
        </p:nvSpPr>
        <p:spPr>
          <a:xfrm>
            <a:off x="50800" y="5417271"/>
            <a:ext cx="7344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800" dirty="0">
                <a:latin typeface="Arial" panose="020B0604020202020204" pitchFamily="34" charset="0"/>
              </a:rPr>
              <a:t>Doorlooptijd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4ED574-0C3F-62C0-E524-CDA3721C2929}"/>
              </a:ext>
            </a:extLst>
          </p:cNvPr>
          <p:cNvSpPr txBox="1"/>
          <p:nvPr/>
        </p:nvSpPr>
        <p:spPr>
          <a:xfrm>
            <a:off x="296353" y="5809444"/>
            <a:ext cx="5068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800" dirty="0">
                <a:latin typeface="Arial" panose="020B0604020202020204" pitchFamily="34" charset="0"/>
              </a:rPr>
              <a:t>Kosten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494BB8-F996-9E8D-0EC5-43057FEF7DCE}"/>
              </a:ext>
            </a:extLst>
          </p:cNvPr>
          <p:cNvSpPr txBox="1"/>
          <p:nvPr/>
        </p:nvSpPr>
        <p:spPr>
          <a:xfrm>
            <a:off x="87100" y="6135988"/>
            <a:ext cx="7505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800" dirty="0">
                <a:latin typeface="Arial" panose="020B0604020202020204" pitchFamily="34" charset="0"/>
              </a:rPr>
              <a:t>Complexiteit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2FF79641-5766-D113-A040-A4BC2E8D6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22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" y="-25400"/>
            <a:ext cx="12174561" cy="691297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889" y="3225800"/>
            <a:ext cx="8636000" cy="1625600"/>
            <a:chOff x="0" y="0"/>
            <a:chExt cx="4835233" cy="22904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35233" cy="2290436"/>
            </a:xfrm>
            <a:custGeom>
              <a:avLst/>
              <a:gdLst/>
              <a:ahLst/>
              <a:cxnLst/>
              <a:rect l="l" t="t" r="r" b="b"/>
              <a:pathLst>
                <a:path w="3816042" h="2290436">
                  <a:moveTo>
                    <a:pt x="0" y="0"/>
                  </a:moveTo>
                  <a:lnTo>
                    <a:pt x="3816042" y="0"/>
                  </a:lnTo>
                  <a:lnTo>
                    <a:pt x="3816042" y="2290436"/>
                  </a:lnTo>
                  <a:lnTo>
                    <a:pt x="0" y="2290436"/>
                  </a:lnTo>
                  <a:close/>
                </a:path>
              </a:pathLst>
            </a:custGeom>
            <a:solidFill>
              <a:srgbClr val="25B2C4">
                <a:alpha val="80784"/>
              </a:srgbClr>
            </a:solidFill>
          </p:spPr>
          <p:txBody>
            <a:bodyPr/>
            <a:lstStyle/>
            <a:p>
              <a:endParaRPr lang="en-NL"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04800" y="3502645"/>
            <a:ext cx="8788400" cy="834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5"/>
              </a:lnSpc>
            </a:pPr>
            <a:r>
              <a:rPr lang="nl-NL" sz="5334" b="1" spc="-33" dirty="0">
                <a:solidFill>
                  <a:srgbClr val="FFFFFF"/>
                </a:solidFill>
                <a:latin typeface="+mj-lt"/>
              </a:rPr>
              <a:t>Bedankt voor uw aandacht! </a:t>
            </a:r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59" r="8138"/>
          <a:stretch>
            <a:fillRect/>
          </a:stretch>
        </p:blipFill>
        <p:spPr>
          <a:xfrm>
            <a:off x="8856213" y="5157637"/>
            <a:ext cx="2868264" cy="176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88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0B8F9CF-7503-855D-41B5-0E25153C3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Programma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EBDE567-96F8-9BE7-6D65-D25140814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2976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C10552-4176-5210-F403-C25C262AC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C4253A-6A33-E1D6-03F6-B0262CED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5001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DDDAB"/>
            </a:gs>
            <a:gs pos="0">
              <a:schemeClr val="accent3">
                <a:alpha val="79000"/>
              </a:schemeClr>
            </a:gs>
            <a:gs pos="30000">
              <a:schemeClr val="bg1"/>
            </a:gs>
            <a:gs pos="66000">
              <a:schemeClr val="bg1">
                <a:alpha val="84000"/>
                <a:lumMod val="100000"/>
              </a:schemeClr>
            </a:gs>
            <a:gs pos="100000">
              <a:schemeClr val="tx2">
                <a:lumMod val="54000"/>
                <a:lumOff val="46000"/>
                <a:alpha val="52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3176034" y="692696"/>
            <a:ext cx="572827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nl-NL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Bezwaarafhandeling 2024</a:t>
            </a:r>
          </a:p>
        </p:txBody>
      </p:sp>
      <p:sp>
        <p:nvSpPr>
          <p:cNvPr id="2" name="Afgeronde rechthoek 1"/>
          <p:cNvSpPr/>
          <p:nvPr/>
        </p:nvSpPr>
        <p:spPr>
          <a:xfrm>
            <a:off x="2063552" y="1988841"/>
            <a:ext cx="8064896" cy="3473291"/>
          </a:xfrm>
          <a:prstGeom prst="roundRect">
            <a:avLst/>
          </a:prstGeom>
          <a:solidFill>
            <a:schemeClr val="accent3">
              <a:alpha val="29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Aantal objecten in de gemeente Elburg</a:t>
            </a:r>
          </a:p>
          <a:p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Woningen: 10.114</a:t>
            </a:r>
          </a:p>
          <a:p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Niet-woningen: 1.225</a:t>
            </a:r>
          </a:p>
          <a:p>
            <a:endParaRPr lang="nl-NL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Bezwaren</a:t>
            </a:r>
          </a:p>
          <a:p>
            <a:endParaRPr lang="nl-NL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Aantal bezwaren woningen: 272 waarvan 148 no cure no </a:t>
            </a:r>
            <a:r>
              <a:rPr lang="nl-NL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pay</a:t>
            </a:r>
            <a:endParaRPr lang="nl-NL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Aantal bezwaren niet-woningen : 44 waarvan 13, no cure no </a:t>
            </a:r>
            <a:r>
              <a:rPr lang="nl-NL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pay</a:t>
            </a:r>
            <a:endParaRPr lang="nl-NL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Alle bezwaren volgens de planning voor 1 juni afgehandeld!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024"/>
            <a:ext cx="1638363" cy="1553411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9F58F12C-7DE6-BBC0-669B-84D2E041FD46}"/>
              </a:ext>
            </a:extLst>
          </p:cNvPr>
          <p:cNvSpPr/>
          <p:nvPr/>
        </p:nvSpPr>
        <p:spPr bwMode="auto">
          <a:xfrm>
            <a:off x="3571200" y="6525345"/>
            <a:ext cx="7096801" cy="332655"/>
          </a:xfrm>
          <a:prstGeom prst="rect">
            <a:avLst/>
          </a:prstGeom>
          <a:solidFill>
            <a:srgbClr val="72A245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r"/>
            <a:endParaRPr lang="nl-NL">
              <a:solidFill>
                <a:srgbClr val="C7AB84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103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alpha val="79000"/>
              </a:schemeClr>
            </a:gs>
            <a:gs pos="30000">
              <a:schemeClr val="bg1"/>
            </a:gs>
            <a:gs pos="66000">
              <a:schemeClr val="bg1">
                <a:alpha val="84000"/>
                <a:lumMod val="100000"/>
              </a:schemeClr>
            </a:gs>
            <a:gs pos="100000">
              <a:schemeClr val="tx2">
                <a:lumMod val="54000"/>
                <a:lumOff val="46000"/>
                <a:alpha val="52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3162364" y="692696"/>
            <a:ext cx="574194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nl-NL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Bezwaarafhandeling 2024</a:t>
            </a:r>
          </a:p>
        </p:txBody>
      </p:sp>
      <p:sp>
        <p:nvSpPr>
          <p:cNvPr id="2" name="Afgeronde rechthoek 1"/>
          <p:cNvSpPr/>
          <p:nvPr/>
        </p:nvSpPr>
        <p:spPr>
          <a:xfrm>
            <a:off x="2036893" y="2236980"/>
            <a:ext cx="7992888" cy="3473291"/>
          </a:xfrm>
          <a:prstGeom prst="roundRect">
            <a:avLst/>
          </a:prstGeom>
          <a:solidFill>
            <a:schemeClr val="accent3">
              <a:alpha val="29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planning</a:t>
            </a:r>
          </a:p>
          <a:p>
            <a:endParaRPr lang="nl-NL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binnenkomst bezwaar:</a:t>
            </a:r>
          </a:p>
          <a:p>
            <a:pPr marL="742950" lvl="1" indent="-285750">
              <a:buFontTx/>
              <a:buChar char="-"/>
            </a:pPr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Inboeken en controle op volledigheid</a:t>
            </a:r>
          </a:p>
          <a:p>
            <a:pPr marL="742950" lvl="1" indent="-285750">
              <a:buFontTx/>
              <a:buChar char="-"/>
            </a:pPr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ontvangstbevestiging vraagt de gemeente om de ontbrekende stukken toe te sturen</a:t>
            </a:r>
          </a:p>
          <a:p>
            <a:pPr marL="742950" lvl="1" indent="-285750">
              <a:buFontTx/>
              <a:buChar char="-"/>
            </a:pPr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Indien verzoek hierom worden de op de zaak betrekking hebbende stukken verzameld en worden deze toegestuurd.</a:t>
            </a:r>
          </a:p>
          <a:p>
            <a:pPr marL="742950" lvl="1" indent="-285750">
              <a:buFontTx/>
              <a:buChar char="-"/>
            </a:pPr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Horen? Er wordt op zeer korte termijn een afspraak ingepland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024"/>
            <a:ext cx="1638363" cy="1553411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FC8E2F73-2646-153C-8323-F68EF5479793}"/>
              </a:ext>
            </a:extLst>
          </p:cNvPr>
          <p:cNvSpPr/>
          <p:nvPr/>
        </p:nvSpPr>
        <p:spPr bwMode="auto">
          <a:xfrm>
            <a:off x="3571200" y="6525345"/>
            <a:ext cx="7096801" cy="332655"/>
          </a:xfrm>
          <a:prstGeom prst="rect">
            <a:avLst/>
          </a:prstGeom>
          <a:solidFill>
            <a:srgbClr val="72A245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r"/>
            <a:endParaRPr lang="nl-NL">
              <a:solidFill>
                <a:srgbClr val="C7AB84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837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DDDAC"/>
            </a:gs>
            <a:gs pos="0">
              <a:schemeClr val="accent3">
                <a:alpha val="79000"/>
              </a:schemeClr>
            </a:gs>
            <a:gs pos="30000">
              <a:schemeClr val="bg1"/>
            </a:gs>
            <a:gs pos="66000">
              <a:schemeClr val="bg1">
                <a:alpha val="84000"/>
                <a:lumMod val="100000"/>
              </a:schemeClr>
            </a:gs>
            <a:gs pos="100000">
              <a:schemeClr val="tx2">
                <a:lumMod val="54000"/>
                <a:lumOff val="46000"/>
                <a:alpha val="52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3162364" y="659395"/>
            <a:ext cx="574194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nl-NL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Bezwaarafhandeling 2024</a:t>
            </a:r>
          </a:p>
        </p:txBody>
      </p:sp>
      <p:sp>
        <p:nvSpPr>
          <p:cNvPr id="2" name="Afgeronde rechthoek 1"/>
          <p:cNvSpPr/>
          <p:nvPr/>
        </p:nvSpPr>
        <p:spPr>
          <a:xfrm>
            <a:off x="2108901" y="1964100"/>
            <a:ext cx="7848872" cy="3779758"/>
          </a:xfrm>
          <a:prstGeom prst="roundRect">
            <a:avLst/>
          </a:prstGeom>
          <a:solidFill>
            <a:schemeClr val="accent3">
              <a:alpha val="29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afhandeling:</a:t>
            </a:r>
          </a:p>
          <a:p>
            <a:endParaRPr lang="nl-NL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Hoorzitting op gemeentehuis of telefonisch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Controle objectkenmerken door het team Basisregistraties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Indien nodig worden er inpandige opnames gedaan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Controle WOZ-waarde en opstellen advies door de taxateur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Hierin wordt geen verschil gemaakt tussen particulier en NCNP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Advies wordt klaargezet voor uitspraak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Benodigde tijd van binnenkomst tot versturen van de uitspraak bedraagt circa 3 uur per bezwaar.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024"/>
            <a:ext cx="1638363" cy="1553411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0F5F5456-13F6-F551-1ED3-F5C1F51765DA}"/>
              </a:ext>
            </a:extLst>
          </p:cNvPr>
          <p:cNvSpPr/>
          <p:nvPr/>
        </p:nvSpPr>
        <p:spPr bwMode="auto">
          <a:xfrm>
            <a:off x="3571200" y="6525345"/>
            <a:ext cx="7096801" cy="332655"/>
          </a:xfrm>
          <a:prstGeom prst="rect">
            <a:avLst/>
          </a:prstGeom>
          <a:solidFill>
            <a:srgbClr val="72A245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r"/>
            <a:endParaRPr lang="nl-NL">
              <a:solidFill>
                <a:srgbClr val="C7AB84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423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alpha val="79000"/>
              </a:schemeClr>
            </a:gs>
            <a:gs pos="30000">
              <a:schemeClr val="bg1"/>
            </a:gs>
            <a:gs pos="66000">
              <a:schemeClr val="bg1">
                <a:alpha val="84000"/>
                <a:lumMod val="100000"/>
              </a:schemeClr>
            </a:gs>
            <a:gs pos="100000">
              <a:schemeClr val="tx2">
                <a:lumMod val="54000"/>
                <a:lumOff val="46000"/>
                <a:alpha val="52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3162364" y="701314"/>
            <a:ext cx="579862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nl-NL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Bezwaarafhandeling 2024</a:t>
            </a:r>
          </a:p>
        </p:txBody>
      </p:sp>
      <p:sp>
        <p:nvSpPr>
          <p:cNvPr id="2" name="Afgeronde rechthoek 1"/>
          <p:cNvSpPr/>
          <p:nvPr/>
        </p:nvSpPr>
        <p:spPr>
          <a:xfrm>
            <a:off x="2135560" y="1917825"/>
            <a:ext cx="7626764" cy="3779758"/>
          </a:xfrm>
          <a:prstGeom prst="roundRect">
            <a:avLst/>
          </a:prstGeom>
          <a:solidFill>
            <a:schemeClr val="accent3">
              <a:alpha val="29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Hulpmiddelen/ innovaties</a:t>
            </a:r>
          </a:p>
          <a:p>
            <a:endParaRPr lang="nl-NL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Luchtfoto’s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Streetview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Lokale kennis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Eigen ontwikkelde software voor opstellen van het advies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Verder op dit moment geen innovaties maar wel strak op de planning. Waarom?</a:t>
            </a:r>
          </a:p>
          <a:p>
            <a:endParaRPr lang="nl-NL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gemeente Elburg werkt met een klein maar zeer bevlogen team met veel parttimers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024"/>
            <a:ext cx="1638363" cy="1553411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CA6C7F10-DCA4-D03B-DA54-A4FC8703A605}"/>
              </a:ext>
            </a:extLst>
          </p:cNvPr>
          <p:cNvSpPr/>
          <p:nvPr/>
        </p:nvSpPr>
        <p:spPr bwMode="auto">
          <a:xfrm>
            <a:off x="3571200" y="6525345"/>
            <a:ext cx="7096801" cy="332655"/>
          </a:xfrm>
          <a:prstGeom prst="rect">
            <a:avLst/>
          </a:prstGeom>
          <a:solidFill>
            <a:srgbClr val="72A245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r"/>
            <a:endParaRPr lang="nl-NL">
              <a:solidFill>
                <a:srgbClr val="C7AB84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506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alpha val="79000"/>
              </a:schemeClr>
            </a:gs>
            <a:gs pos="30000">
              <a:schemeClr val="bg1"/>
            </a:gs>
            <a:gs pos="66000">
              <a:schemeClr val="bg1">
                <a:alpha val="84000"/>
                <a:lumMod val="100000"/>
              </a:schemeClr>
            </a:gs>
            <a:gs pos="100000">
              <a:schemeClr val="tx2">
                <a:lumMod val="54000"/>
                <a:lumOff val="46000"/>
                <a:alpha val="52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 bwMode="auto">
          <a:xfrm>
            <a:off x="3571200" y="6525345"/>
            <a:ext cx="7096801" cy="332655"/>
          </a:xfrm>
          <a:prstGeom prst="rect">
            <a:avLst/>
          </a:prstGeom>
          <a:solidFill>
            <a:srgbClr val="72A245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r"/>
            <a:endParaRPr lang="nl-NL">
              <a:solidFill>
                <a:srgbClr val="C7AB84"/>
              </a:solidFill>
              <a:latin typeface="Calibri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203949" y="451556"/>
            <a:ext cx="579862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nl-NL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Bezwaarafhandeling 2024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024"/>
            <a:ext cx="1638363" cy="155341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723" y="1587039"/>
            <a:ext cx="5035079" cy="479606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4632130" y="3400295"/>
            <a:ext cx="2949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rgbClr val="FF0000"/>
                </a:solidFill>
                <a:latin typeface="Calibri"/>
              </a:rPr>
              <a:t>Het team!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1115597" y="3439356"/>
            <a:ext cx="2647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Calibri"/>
              </a:rPr>
              <a:t>Landmeter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065027" y="4592652"/>
            <a:ext cx="1665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Calibri"/>
              </a:rPr>
              <a:t>GIS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059990" y="5861934"/>
            <a:ext cx="1821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Calibri"/>
              </a:rPr>
              <a:t>BRP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9532616" y="4507915"/>
            <a:ext cx="974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Calibri"/>
              </a:rPr>
              <a:t>BGT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9532616" y="5734280"/>
            <a:ext cx="1169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Calibri"/>
              </a:rPr>
              <a:t>BAG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9395504" y="3397682"/>
            <a:ext cx="1112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Calibri"/>
              </a:rPr>
              <a:t>WOZ</a:t>
            </a:r>
          </a:p>
        </p:txBody>
      </p:sp>
      <p:cxnSp>
        <p:nvCxnSpPr>
          <p:cNvPr id="19" name="Rechte verbindingslijn met pijl 18"/>
          <p:cNvCxnSpPr>
            <a:cxnSpLocks/>
          </p:cNvCxnSpPr>
          <p:nvPr/>
        </p:nvCxnSpPr>
        <p:spPr>
          <a:xfrm flipV="1">
            <a:off x="5887358" y="1620362"/>
            <a:ext cx="6915" cy="1778148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/>
          <p:cNvCxnSpPr>
            <a:cxnSpLocks/>
          </p:cNvCxnSpPr>
          <p:nvPr/>
        </p:nvCxnSpPr>
        <p:spPr>
          <a:xfrm flipH="1">
            <a:off x="3503712" y="3707261"/>
            <a:ext cx="1655780" cy="14324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/>
          <p:cNvCxnSpPr>
            <a:cxnSpLocks/>
          </p:cNvCxnSpPr>
          <p:nvPr/>
        </p:nvCxnSpPr>
        <p:spPr>
          <a:xfrm flipH="1">
            <a:off x="3571199" y="3962577"/>
            <a:ext cx="1675712" cy="806949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/>
          <p:cNvCxnSpPr>
            <a:cxnSpLocks/>
          </p:cNvCxnSpPr>
          <p:nvPr/>
        </p:nvCxnSpPr>
        <p:spPr>
          <a:xfrm flipH="1">
            <a:off x="3585722" y="4077072"/>
            <a:ext cx="2006222" cy="1719770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met pijl 26"/>
          <p:cNvCxnSpPr>
            <a:cxnSpLocks/>
          </p:cNvCxnSpPr>
          <p:nvPr/>
        </p:nvCxnSpPr>
        <p:spPr>
          <a:xfrm>
            <a:off x="6722222" y="4077072"/>
            <a:ext cx="1884056" cy="1640908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met pijl 30"/>
          <p:cNvCxnSpPr>
            <a:cxnSpLocks/>
          </p:cNvCxnSpPr>
          <p:nvPr/>
        </p:nvCxnSpPr>
        <p:spPr>
          <a:xfrm>
            <a:off x="7074992" y="3920903"/>
            <a:ext cx="1517117" cy="654909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Rechte verbindingslijn met pijl 1">
            <a:extLst>
              <a:ext uri="{FF2B5EF4-FFF2-40B4-BE49-F238E27FC236}">
                <a16:creationId xmlns:a16="http://schemas.microsoft.com/office/drawing/2014/main" id="{654D8DD6-52D4-23A1-646F-BD4B269DD9C7}"/>
              </a:ext>
            </a:extLst>
          </p:cNvPr>
          <p:cNvCxnSpPr>
            <a:cxnSpLocks/>
          </p:cNvCxnSpPr>
          <p:nvPr/>
        </p:nvCxnSpPr>
        <p:spPr>
          <a:xfrm flipH="1" flipV="1">
            <a:off x="3585723" y="2275502"/>
            <a:ext cx="1661189" cy="1163854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vak 22">
            <a:extLst>
              <a:ext uri="{FF2B5EF4-FFF2-40B4-BE49-F238E27FC236}">
                <a16:creationId xmlns:a16="http://schemas.microsoft.com/office/drawing/2014/main" id="{DA55614C-8624-35B1-D660-8281531AD6A5}"/>
              </a:ext>
            </a:extLst>
          </p:cNvPr>
          <p:cNvSpPr txBox="1"/>
          <p:nvPr/>
        </p:nvSpPr>
        <p:spPr>
          <a:xfrm>
            <a:off x="3379942" y="1140020"/>
            <a:ext cx="50148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Calibri"/>
              </a:rPr>
              <a:t>Heffingsambtenaar</a:t>
            </a:r>
          </a:p>
        </p:txBody>
      </p:sp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9DDD5FF5-67F2-3B48-DAD4-3824721A16D4}"/>
              </a:ext>
            </a:extLst>
          </p:cNvPr>
          <p:cNvCxnSpPr>
            <a:cxnSpLocks/>
          </p:cNvCxnSpPr>
          <p:nvPr/>
        </p:nvCxnSpPr>
        <p:spPr>
          <a:xfrm flipV="1">
            <a:off x="7074992" y="3659293"/>
            <a:ext cx="1531287" cy="54843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vak 34">
            <a:extLst>
              <a:ext uri="{FF2B5EF4-FFF2-40B4-BE49-F238E27FC236}">
                <a16:creationId xmlns:a16="http://schemas.microsoft.com/office/drawing/2014/main" id="{A1B689D8-4D22-09EE-E7EE-DBBFEC094452}"/>
              </a:ext>
            </a:extLst>
          </p:cNvPr>
          <p:cNvSpPr txBox="1"/>
          <p:nvPr/>
        </p:nvSpPr>
        <p:spPr>
          <a:xfrm>
            <a:off x="218746" y="1935174"/>
            <a:ext cx="4587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Calibri"/>
              </a:rPr>
              <a:t>Taxateur</a:t>
            </a:r>
            <a:r>
              <a:rPr lang="nl-NL" b="1" dirty="0">
                <a:solidFill>
                  <a:srgbClr val="FF0000"/>
                </a:solidFill>
                <a:latin typeface="Calibri"/>
              </a:rPr>
              <a:t>	</a:t>
            </a:r>
          </a:p>
        </p:txBody>
      </p:sp>
      <p:cxnSp>
        <p:nvCxnSpPr>
          <p:cNvPr id="50" name="Rechte verbindingslijn met pijl 49">
            <a:extLst>
              <a:ext uri="{FF2B5EF4-FFF2-40B4-BE49-F238E27FC236}">
                <a16:creationId xmlns:a16="http://schemas.microsoft.com/office/drawing/2014/main" id="{827D8D2B-894F-611B-D554-E15CBE606298}"/>
              </a:ext>
            </a:extLst>
          </p:cNvPr>
          <p:cNvCxnSpPr>
            <a:cxnSpLocks/>
            <a:endCxn id="53" idx="1"/>
          </p:cNvCxnSpPr>
          <p:nvPr/>
        </p:nvCxnSpPr>
        <p:spPr>
          <a:xfrm flipV="1">
            <a:off x="6600056" y="2275503"/>
            <a:ext cx="2013832" cy="1110629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kstvak 52">
            <a:extLst>
              <a:ext uri="{FF2B5EF4-FFF2-40B4-BE49-F238E27FC236}">
                <a16:creationId xmlns:a16="http://schemas.microsoft.com/office/drawing/2014/main" id="{EFC7FFFF-BDA2-5972-E40D-7EA3EA633935}"/>
              </a:ext>
            </a:extLst>
          </p:cNvPr>
          <p:cNvSpPr txBox="1"/>
          <p:nvPr/>
        </p:nvSpPr>
        <p:spPr>
          <a:xfrm>
            <a:off x="8613889" y="2013892"/>
            <a:ext cx="19797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Calibri"/>
              </a:rPr>
              <a:t>Belastingen</a:t>
            </a:r>
            <a:endParaRPr lang="nl-NL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591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3733" dirty="0">
                <a:solidFill>
                  <a:schemeClr val="bg1"/>
                </a:solidFill>
              </a:rPr>
              <a:t>Bezwaarafhandeling gemeente Den Haag</a:t>
            </a:r>
            <a:br>
              <a:rPr lang="nl-NL" sz="3733" dirty="0">
                <a:solidFill>
                  <a:schemeClr val="bg1"/>
                </a:solidFill>
              </a:rPr>
            </a:br>
            <a:endParaRPr lang="nl-NL" sz="3733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2157962" y="4159722"/>
            <a:ext cx="10272000" cy="1176000"/>
          </a:xfrm>
        </p:spPr>
        <p:txBody>
          <a:bodyPr/>
          <a:lstStyle/>
          <a:p>
            <a:r>
              <a:rPr lang="nl-NL" sz="3733" dirty="0"/>
              <a:t>Input: Tom Suijskens, Gemeente Den Haag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581104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Waarderingskamer">
      <a:dk1>
        <a:srgbClr val="000000"/>
      </a:dk1>
      <a:lt1>
        <a:sysClr val="window" lastClr="FFFFFF"/>
      </a:lt1>
      <a:dk2>
        <a:srgbClr val="44546A"/>
      </a:dk2>
      <a:lt2>
        <a:srgbClr val="E7E6E6"/>
      </a:lt2>
      <a:accent1>
        <a:srgbClr val="00315F"/>
      </a:accent1>
      <a:accent2>
        <a:srgbClr val="01B2BA"/>
      </a:accent2>
      <a:accent3>
        <a:srgbClr val="2493C7"/>
      </a:accent3>
      <a:accent4>
        <a:srgbClr val="61B9E8"/>
      </a:accent4>
      <a:accent5>
        <a:srgbClr val="E3000B"/>
      </a:accent5>
      <a:accent6>
        <a:srgbClr val="37AA32"/>
      </a:accent6>
      <a:hlink>
        <a:srgbClr val="01B2BA"/>
      </a:hlink>
      <a:folHlink>
        <a:srgbClr val="01B2BA"/>
      </a:folHlink>
    </a:clrScheme>
    <a:fontScheme name="Waarderingskamer">
      <a:majorFont>
        <a:latin typeface="Montserrat Semi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arderingskamer Presentatie Leeg (DT).potx" id="{BED7DB04-E222-4948-BA08-E5FC6B9A5AAF}" vid="{D5D1E297-DD5B-45FA-ADA4-7F91C5AB49D7}"/>
    </a:ext>
  </a:extLst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09e4e19-5211-4679-8358-295082041c11" xsi:nil="true"/>
    <lcf76f155ced4ddcb4097134ff3c332f xmlns="b8e7ff02-88bf-4b0d-85cf-bcf80e11d02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1263DFB517C34A9256810A98D90245" ma:contentTypeVersion="11" ma:contentTypeDescription="Een nieuw document maken." ma:contentTypeScope="" ma:versionID="2663d8384b8e7d7949b3c3b69468a25d">
  <xsd:schema xmlns:xsd="http://www.w3.org/2001/XMLSchema" xmlns:xs="http://www.w3.org/2001/XMLSchema" xmlns:p="http://schemas.microsoft.com/office/2006/metadata/properties" xmlns:ns2="b8e7ff02-88bf-4b0d-85cf-bcf80e11d022" xmlns:ns3="709e4e19-5211-4679-8358-295082041c11" targetNamespace="http://schemas.microsoft.com/office/2006/metadata/properties" ma:root="true" ma:fieldsID="f4a92affeb5729449b71045b5f9a1104" ns2:_="" ns3:_="">
    <xsd:import namespace="b8e7ff02-88bf-4b0d-85cf-bcf80e11d022"/>
    <xsd:import namespace="709e4e19-5211-4679-8358-295082041c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e7ff02-88bf-4b0d-85cf-bcf80e11d0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1a17457c-f962-40d0-bffb-c4215cd272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9e4e19-5211-4679-8358-295082041c11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4b26a5c-f971-4b49-be0d-37b0b05828d1}" ma:internalName="TaxCatchAll" ma:showField="CatchAllData" ma:web="709e4e19-5211-4679-8358-295082041c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74D13C0-453C-46C1-AC56-E4AE4D798B03}">
  <ds:schemaRefs>
    <ds:schemaRef ds:uri="http://schemas.microsoft.com/office/2006/metadata/properties"/>
    <ds:schemaRef ds:uri="http://schemas.microsoft.com/office/infopath/2007/PartnerControls"/>
    <ds:schemaRef ds:uri="709e4e19-5211-4679-8358-295082041c11"/>
    <ds:schemaRef ds:uri="b8e7ff02-88bf-4b0d-85cf-bcf80e11d022"/>
  </ds:schemaRefs>
</ds:datastoreItem>
</file>

<file path=customXml/itemProps2.xml><?xml version="1.0" encoding="utf-8"?>
<ds:datastoreItem xmlns:ds="http://schemas.openxmlformats.org/officeDocument/2006/customXml" ds:itemID="{A3C75268-F1C4-4F89-B131-94BDDEFF2F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3A789A-11A5-4F75-9D96-4DBC6ACDD4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e7ff02-88bf-4b0d-85cf-bcf80e11d022"/>
    <ds:schemaRef ds:uri="709e4e19-5211-4679-8358-295082041c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Waarderingskamer Presentatie Leeg</Template>
  <TotalTime>58</TotalTime>
  <Words>851</Words>
  <Application>Microsoft Office PowerPoint</Application>
  <PresentationFormat>Breedbeeld</PresentationFormat>
  <Paragraphs>262</Paragraphs>
  <Slides>19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19</vt:i4>
      </vt:variant>
    </vt:vector>
  </HeadingPairs>
  <TitlesOfParts>
    <vt:vector size="32" baseType="lpstr">
      <vt:lpstr>Arial</vt:lpstr>
      <vt:lpstr>Arial Bold</vt:lpstr>
      <vt:lpstr>Calibri</vt:lpstr>
      <vt:lpstr>Gilroy</vt:lpstr>
      <vt:lpstr>Maison Neue Book</vt:lpstr>
      <vt:lpstr>Montserrat</vt:lpstr>
      <vt:lpstr>Montserrat SemiBold</vt:lpstr>
      <vt:lpstr>Segoe UI</vt:lpstr>
      <vt:lpstr>Tenorite</vt:lpstr>
      <vt:lpstr>Times New Roman</vt:lpstr>
      <vt:lpstr>Verdana</vt:lpstr>
      <vt:lpstr>Kantoorthema</vt:lpstr>
      <vt:lpstr>1_Kantoorthema</vt:lpstr>
      <vt:lpstr>Formeel contact op informele wijze</vt:lpstr>
      <vt:lpstr>Programma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Bezwaarafhandeling gemeente Den Haag </vt:lpstr>
      <vt:lpstr>Praktijkvoorbeeld</vt:lpstr>
      <vt:lpstr>Planning en coördinatie</vt:lpstr>
      <vt:lpstr>Stelling &amp; Tips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Cato Woudenberg</dc:creator>
  <cp:lastModifiedBy>Cato Woudenberg</cp:lastModifiedBy>
  <cp:revision>4</cp:revision>
  <dcterms:created xsi:type="dcterms:W3CDTF">2024-10-16T06:10:42Z</dcterms:created>
  <dcterms:modified xsi:type="dcterms:W3CDTF">2024-10-16T07:08:47Z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0x010100461263DFB517C34A9256810A98D90245</vt:lpwstr>
  </property>
</Properties>
</file>